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5" r:id="rId6"/>
    <p:sldId id="260" r:id="rId7"/>
    <p:sldId id="258" r:id="rId8"/>
    <p:sldId id="259" r:id="rId9"/>
    <p:sldId id="262" r:id="rId10"/>
    <p:sldId id="263" r:id="rId11"/>
    <p:sldId id="261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664226-EFDE-4C8C-A821-95E4C0BE3AE7}">
          <p14:sldIdLst>
            <p14:sldId id="256"/>
            <p14:sldId id="257"/>
            <p14:sldId id="269"/>
            <p14:sldId id="264"/>
            <p14:sldId id="265"/>
            <p14:sldId id="260"/>
            <p14:sldId id="258"/>
            <p14:sldId id="259"/>
            <p14:sldId id="262"/>
            <p14:sldId id="263"/>
            <p14:sldId id="261"/>
            <p14:sldId id="266"/>
            <p14:sldId id="268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제목 없는 구역" id="{A8B7B282-B72A-4FFD-A2D7-84A2413FD2A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8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1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0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4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9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7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C90F-F10F-41B4-9D09-3DA41672454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026D-6E18-43AA-826B-FFECC367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Fantastic5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팀원 </a:t>
            </a:r>
            <a:endParaRPr lang="en-US" altLang="ko-KR" dirty="0" smtClean="0"/>
          </a:p>
          <a:p>
            <a:r>
              <a:rPr lang="ko-KR" altLang="en-US" dirty="0" smtClean="0"/>
              <a:t>문보라 </a:t>
            </a:r>
            <a:r>
              <a:rPr lang="ko-KR" altLang="en-US" dirty="0" err="1" smtClean="0"/>
              <a:t>백동준</a:t>
            </a:r>
            <a:r>
              <a:rPr lang="ko-KR" altLang="en-US" dirty="0" smtClean="0"/>
              <a:t> 신형철 </a:t>
            </a:r>
            <a:r>
              <a:rPr lang="ko-KR" altLang="en-US" dirty="0" err="1" smtClean="0"/>
              <a:t>장여주</a:t>
            </a:r>
            <a:r>
              <a:rPr lang="ko-KR" altLang="en-US" dirty="0" smtClean="0"/>
              <a:t> 전민희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65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 설계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515600" cy="4577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/>
              <a:t>추가할 기능</a:t>
            </a:r>
          </a:p>
          <a:p>
            <a:r>
              <a:rPr lang="en-US" altLang="ko-KR" sz="2800" dirty="0" smtClean="0"/>
              <a:t>1.  </a:t>
            </a:r>
            <a:r>
              <a:rPr lang="ko-KR" altLang="en-US" sz="2800" dirty="0" err="1" smtClean="0"/>
              <a:t>쿠폰발급</a:t>
            </a:r>
            <a:r>
              <a:rPr lang="ko-KR" altLang="en-US" sz="2800" dirty="0" smtClean="0"/>
              <a:t> 및 쿠폰 사용</a:t>
            </a:r>
          </a:p>
          <a:p>
            <a:r>
              <a:rPr lang="en-US" altLang="ko-KR" sz="2800" dirty="0" smtClean="0"/>
              <a:t>2.  </a:t>
            </a:r>
            <a:r>
              <a:rPr lang="ko-KR" altLang="en-US" sz="2800" dirty="0" smtClean="0"/>
              <a:t>광고 추가하기</a:t>
            </a:r>
          </a:p>
          <a:p>
            <a:r>
              <a:rPr lang="en-US" altLang="ko-KR" sz="2800" dirty="0" smtClean="0"/>
              <a:t>3.  </a:t>
            </a:r>
            <a:r>
              <a:rPr lang="ko-KR" altLang="en-US" sz="2800" dirty="0" err="1" smtClean="0"/>
              <a:t>생일자에게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축하메세지</a:t>
            </a:r>
            <a:r>
              <a:rPr lang="ko-KR" altLang="en-US" sz="2800" dirty="0" smtClean="0"/>
              <a:t> 보여주기</a:t>
            </a:r>
            <a:r>
              <a:rPr lang="en-US" altLang="ko-KR" sz="2800" dirty="0" smtClean="0"/>
              <a:t>-</a:t>
            </a:r>
            <a:r>
              <a:rPr lang="ko-KR" altLang="en-US" sz="2800" dirty="0" err="1" smtClean="0"/>
              <a:t>팝업창</a:t>
            </a:r>
            <a:endParaRPr lang="ko-KR" altLang="en-US" sz="2800" dirty="0" smtClean="0"/>
          </a:p>
          <a:p>
            <a:r>
              <a:rPr lang="en-US" altLang="ko-KR" sz="2800" dirty="0" smtClean="0"/>
              <a:t>4.  </a:t>
            </a:r>
            <a:r>
              <a:rPr lang="ko-KR" altLang="en-US" sz="2800" dirty="0" smtClean="0"/>
              <a:t>관리자에게 문의 </a:t>
            </a:r>
            <a:r>
              <a:rPr lang="ko-KR" altLang="en-US" sz="2800" dirty="0" err="1" smtClean="0"/>
              <a:t>메세지</a:t>
            </a:r>
            <a:r>
              <a:rPr lang="ko-KR" altLang="en-US" sz="2800" dirty="0" smtClean="0"/>
              <a:t> 보내기</a:t>
            </a:r>
          </a:p>
          <a:p>
            <a:r>
              <a:rPr lang="en-US" altLang="ko-KR" sz="2800" dirty="0" smtClean="0"/>
              <a:t>5.  </a:t>
            </a:r>
            <a:r>
              <a:rPr lang="ko-KR" altLang="en-US" sz="2800" dirty="0" smtClean="0"/>
              <a:t>추천상품 출력하기</a:t>
            </a:r>
          </a:p>
          <a:p>
            <a:r>
              <a:rPr lang="en-US" altLang="ko-KR" sz="2800" dirty="0" smtClean="0"/>
              <a:t>6.  </a:t>
            </a:r>
            <a:r>
              <a:rPr lang="ko-KR" altLang="en-US" sz="2800" dirty="0" smtClean="0"/>
              <a:t>환율 표시</a:t>
            </a:r>
          </a:p>
          <a:p>
            <a:r>
              <a:rPr lang="en-US" altLang="ko-KR" sz="2800" dirty="0" smtClean="0"/>
              <a:t>7.  </a:t>
            </a:r>
            <a:r>
              <a:rPr lang="ko-KR" altLang="en-US" sz="2800" dirty="0" smtClean="0"/>
              <a:t>맛집순위표시 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41428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9935" y="2374490"/>
            <a:ext cx="2831691" cy="4232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회원 정보</a:t>
            </a:r>
            <a:endParaRPr lang="en-US" altLang="ko-KR" sz="3600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생년월일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dirty="0" smtClean="0"/>
              <a:t>구매한 </a:t>
            </a:r>
            <a:r>
              <a:rPr lang="ko-KR" altLang="en-US" dirty="0" err="1" smtClean="0"/>
              <a:t>상품내역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게시판에쓴</a:t>
            </a:r>
            <a:r>
              <a:rPr lang="ko-KR" altLang="en-US" dirty="0" smtClean="0"/>
              <a:t> 글 목록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9085008" y="2374488"/>
            <a:ext cx="2831691" cy="4232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여행상품정보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1600" dirty="0" smtClean="0"/>
              <a:t>상품 코드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상품 이름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상품 가격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여행 기간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여행 국가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거리 수치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253317" y="2374489"/>
            <a:ext cx="2831691" cy="4232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상품정보</a:t>
            </a:r>
            <a:endParaRPr lang="en-US" altLang="ko-KR" sz="3600" dirty="0" smtClean="0"/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1600" dirty="0" smtClean="0"/>
              <a:t>상품 코드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상품 이름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상품 가격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세부 설명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이미지 </a:t>
            </a:r>
            <a:r>
              <a:rPr lang="ko-KR" altLang="en-US" sz="1600" dirty="0" err="1" smtClean="0"/>
              <a:t>파일경로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21626" y="2374489"/>
            <a:ext cx="2831691" cy="4232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게시판</a:t>
            </a:r>
            <a:r>
              <a:rPr lang="ko-KR" altLang="en-US" sz="3200" dirty="0" smtClean="0"/>
              <a:t> 정보</a:t>
            </a:r>
            <a:endParaRPr lang="en-US" altLang="ko-KR" sz="32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정보 게시판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자유 게시판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err="1" smtClean="0"/>
              <a:t>글번호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글제목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조회수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글쓴이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첨부파일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,</a:t>
            </a:r>
          </a:p>
          <a:p>
            <a:pPr algn="ctr"/>
            <a:r>
              <a:rPr lang="ko-KR" altLang="en-US" sz="1600" dirty="0" smtClean="0"/>
              <a:t>등록일</a:t>
            </a:r>
            <a:endParaRPr lang="en-US" altLang="ko-KR" sz="1600" dirty="0"/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548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194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dirty="0" smtClean="0"/>
              <a:t>기획 발표 준비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619433"/>
            <a:ext cx="10515600" cy="6238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1.	</a:t>
            </a:r>
            <a:r>
              <a:rPr lang="ko-KR" altLang="en-US" sz="1600" dirty="0" smtClean="0"/>
              <a:t>프로젝트 제목 </a:t>
            </a:r>
          </a:p>
          <a:p>
            <a:r>
              <a:rPr lang="en-US" altLang="ko-KR" sz="1600" dirty="0" smtClean="0"/>
              <a:t>2.	</a:t>
            </a:r>
            <a:r>
              <a:rPr lang="ko-KR" altLang="en-US" sz="1600" dirty="0" err="1" smtClean="0"/>
              <a:t>구성원소개</a:t>
            </a:r>
            <a:endParaRPr lang="ko-KR" altLang="en-US" sz="1600" dirty="0" smtClean="0"/>
          </a:p>
          <a:p>
            <a:r>
              <a:rPr lang="en-US" altLang="ko-KR" sz="1600" dirty="0" smtClean="0"/>
              <a:t>3.	</a:t>
            </a:r>
            <a:r>
              <a:rPr lang="ko-KR" altLang="en-US" sz="1600" dirty="0" smtClean="0"/>
              <a:t>목차 </a:t>
            </a:r>
          </a:p>
          <a:p>
            <a:r>
              <a:rPr lang="en-US" altLang="ko-KR" sz="1600" dirty="0" smtClean="0"/>
              <a:t>4.	</a:t>
            </a:r>
            <a:r>
              <a:rPr lang="ko-KR" altLang="en-US" sz="1600" dirty="0" smtClean="0"/>
              <a:t>개발 배경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목적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사유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5.	</a:t>
            </a:r>
            <a:r>
              <a:rPr lang="ko-KR" altLang="en-US" sz="1600" dirty="0" err="1" smtClean="0"/>
              <a:t>구현목표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벤치마킹 사이트 대비 차별화 내용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 smtClean="0"/>
              <a:t>    * </a:t>
            </a:r>
            <a:r>
              <a:rPr lang="ko-KR" altLang="en-US" sz="1600" dirty="0" err="1" smtClean="0"/>
              <a:t>기존사이트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벤치마킹 사이트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구현내용</a:t>
            </a:r>
            <a:r>
              <a:rPr lang="en-US" altLang="ko-KR" sz="1600" dirty="0"/>
              <a:t>	</a:t>
            </a:r>
            <a:r>
              <a:rPr lang="ko-KR" altLang="en-US" sz="1600" dirty="0" smtClean="0"/>
              <a:t>    * </a:t>
            </a:r>
            <a:r>
              <a:rPr lang="ko-KR" altLang="en-US" sz="1600" dirty="0" err="1" smtClean="0"/>
              <a:t>개발사이트</a:t>
            </a:r>
            <a:r>
              <a:rPr lang="ko-KR" altLang="en-US" sz="1600" dirty="0" smtClean="0"/>
              <a:t> 차별성    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* </a:t>
            </a:r>
            <a:r>
              <a:rPr lang="en-US" altLang="ko-KR" sz="1600" dirty="0" smtClean="0"/>
              <a:t>+@ </a:t>
            </a:r>
          </a:p>
          <a:p>
            <a:r>
              <a:rPr lang="en-US" altLang="ko-KR" sz="1600" dirty="0" smtClean="0"/>
              <a:t>6.	</a:t>
            </a:r>
            <a:r>
              <a:rPr lang="ko-KR" altLang="en-US" sz="1600" dirty="0" smtClean="0"/>
              <a:t>프로젝트 산출물 </a:t>
            </a:r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프로젝트 일정 </a:t>
            </a:r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요구사항 정의서</a:t>
            </a:r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단위업무</a:t>
            </a:r>
            <a:r>
              <a:rPr lang="ko-KR" altLang="en-US" sz="1600" dirty="0" smtClean="0"/>
              <a:t> 정의서 </a:t>
            </a:r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4.</a:t>
            </a:r>
            <a:r>
              <a:rPr lang="ko-KR" altLang="en-US" sz="1600" dirty="0" err="1" smtClean="0"/>
              <a:t>유스케이스</a:t>
            </a:r>
            <a:r>
              <a:rPr lang="ko-KR" altLang="en-US" sz="1600" dirty="0" smtClean="0"/>
              <a:t> 다이어그램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관리자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5.</a:t>
            </a:r>
            <a:r>
              <a:rPr lang="ko-KR" altLang="en-US" sz="1600" dirty="0" smtClean="0"/>
              <a:t>시퀀스 다이어그램</a:t>
            </a:r>
          </a:p>
          <a:p>
            <a:r>
              <a:rPr lang="ko-KR" altLang="en-US" sz="1600" dirty="0" smtClean="0"/>
              <a:t>		* </a:t>
            </a:r>
            <a:r>
              <a:rPr lang="ko-KR" altLang="en-US" sz="1600" dirty="0" err="1" smtClean="0"/>
              <a:t>유스케이스별로</a:t>
            </a:r>
            <a:r>
              <a:rPr lang="ko-KR" altLang="en-US" sz="1600" dirty="0" smtClean="0"/>
              <a:t> 작성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주요기능위주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6.ERD (</a:t>
            </a:r>
            <a:r>
              <a:rPr lang="ko-KR" altLang="en-US" sz="1600" dirty="0" smtClean="0"/>
              <a:t>논리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물리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 smtClean="0"/>
              <a:t>		* https://www.erdcloud.com/ 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작성후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이미지파일첨부</a:t>
            </a:r>
          </a:p>
          <a:p>
            <a:r>
              <a:rPr lang="ko-KR" altLang="en-US" sz="1600" dirty="0" smtClean="0"/>
              <a:t>		* </a:t>
            </a:r>
            <a:r>
              <a:rPr lang="ko-KR" altLang="en-US" sz="1600" dirty="0" err="1" smtClean="0"/>
              <a:t>물리명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영문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실제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적용될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)/</a:t>
            </a:r>
            <a:r>
              <a:rPr lang="ko-KR" altLang="en-US" sz="1600" dirty="0" err="1" smtClean="0"/>
              <a:t>논리명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한글허용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팀원간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소통용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구분할것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		* </a:t>
            </a:r>
            <a:r>
              <a:rPr lang="ko-KR" altLang="en-US" sz="1600" dirty="0" smtClean="0"/>
              <a:t>관계형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모델링</a:t>
            </a:r>
            <a:r>
              <a:rPr lang="en-US" altLang="ko-KR" sz="1600" dirty="0" smtClean="0"/>
              <a:t>: 1:1</a:t>
            </a:r>
            <a:r>
              <a:rPr lang="ko-KR" altLang="en-US" sz="1600" dirty="0" smtClean="0"/>
              <a:t>관계</a:t>
            </a:r>
            <a:r>
              <a:rPr lang="en-US" altLang="ko-KR" sz="1600" dirty="0" smtClean="0"/>
              <a:t>, 1:N</a:t>
            </a:r>
            <a:r>
              <a:rPr lang="ko-KR" altLang="en-US" sz="1600" dirty="0" smtClean="0"/>
              <a:t>관계인지 </a:t>
            </a:r>
            <a:r>
              <a:rPr lang="ko-KR" altLang="en-US" sz="1600" dirty="0" err="1" smtClean="0"/>
              <a:t>고려할것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7.	</a:t>
            </a:r>
            <a:r>
              <a:rPr lang="ko-KR" altLang="en-US" sz="1600" dirty="0" smtClean="0"/>
              <a:t>개발환경 </a:t>
            </a:r>
          </a:p>
          <a:p>
            <a:r>
              <a:rPr lang="en-US" altLang="ko-KR" sz="1600" dirty="0" smtClean="0"/>
              <a:t>8.	</a:t>
            </a:r>
            <a:r>
              <a:rPr lang="ko-KR" altLang="en-US" sz="1600" dirty="0" smtClean="0"/>
              <a:t>스토리보드</a:t>
            </a:r>
          </a:p>
          <a:p>
            <a:r>
              <a:rPr lang="ko-KR" altLang="en-US" sz="1600" dirty="0" smtClean="0"/>
              <a:t>	* </a:t>
            </a:r>
            <a:r>
              <a:rPr lang="ko-KR" altLang="en-US" sz="1600" dirty="0" err="1" smtClean="0"/>
              <a:t>기획발표시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프로토타입</a:t>
            </a:r>
            <a:r>
              <a:rPr lang="en-US" altLang="ko-KR" sz="1600" dirty="0" smtClean="0"/>
              <a:t>(https://ovenapp.io/)</a:t>
            </a:r>
            <a:r>
              <a:rPr lang="ko-KR" altLang="en-US" sz="1600" dirty="0" smtClean="0"/>
              <a:t>에서 발표할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	* </a:t>
            </a:r>
            <a:r>
              <a:rPr lang="ko-KR" altLang="en-US" sz="1600" dirty="0" err="1" smtClean="0"/>
              <a:t>최종발표시</a:t>
            </a:r>
            <a:r>
              <a:rPr lang="ko-KR" altLang="en-US" sz="1600" dirty="0" smtClean="0"/>
              <a:t> 구현한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단 화면과 </a:t>
            </a:r>
            <a:r>
              <a:rPr lang="ko-KR" altLang="en-US" sz="1600" dirty="0" err="1" smtClean="0"/>
              <a:t>개발코드</a:t>
            </a:r>
            <a:r>
              <a:rPr lang="ko-KR" altLang="en-US" sz="1600" dirty="0" smtClean="0"/>
              <a:t> 연계해서 설명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9. </a:t>
            </a:r>
            <a:r>
              <a:rPr lang="ko-KR" altLang="en-US" sz="1600" dirty="0" smtClean="0"/>
              <a:t>시연 및 </a:t>
            </a:r>
            <a:r>
              <a:rPr lang="ko-KR" altLang="en-US" sz="1600" dirty="0" err="1" smtClean="0"/>
              <a:t>느낀점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2694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기획 발표 준비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515600" cy="4577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95" y="1793927"/>
            <a:ext cx="10236610" cy="42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92097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02244" y="0"/>
            <a:ext cx="5188155" cy="681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1600" dirty="0" smtClean="0"/>
              <a:t>일정 계획 다시 세우기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회의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스터디</a:t>
            </a:r>
            <a:endParaRPr lang="en-US" altLang="ko-KR" sz="1600" dirty="0" smtClean="0"/>
          </a:p>
          <a:p>
            <a:pPr marL="514350" indent="-514350">
              <a:buAutoNum type="arabicPeriod"/>
            </a:pPr>
            <a:r>
              <a:rPr lang="ko-KR" altLang="en-US" sz="1600" dirty="0" smtClean="0"/>
              <a:t>기능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메인기능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게시판기능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로그인메뉴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상담채팅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판매기능</a:t>
            </a: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en-US" altLang="ko-KR" sz="1600" dirty="0" err="1" smtClean="0"/>
              <a:t>DataBase</a:t>
            </a:r>
            <a:r>
              <a:rPr lang="ko-KR" altLang="en-US" sz="1600" dirty="0" smtClean="0"/>
              <a:t>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TBL_MEMBER_BOARD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TBL_SALES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TBL_BOARD_FREE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TBL_BOARD_RIVIEW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TLB_BOARD_SERVICE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TBL_PACKAGE_INFO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TBL_PRODUCT_INFO</a:t>
            </a:r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디자인 보조 </a:t>
            </a:r>
            <a:r>
              <a:rPr lang="ko-KR" altLang="en-US" sz="1600" dirty="0" err="1" smtClean="0"/>
              <a:t>계획세우기</a:t>
            </a:r>
            <a:endParaRPr lang="en-US" altLang="ko-KR" sz="1600" dirty="0" smtClean="0"/>
          </a:p>
          <a:p>
            <a:pPr marL="971550" lvl="1" indent="-514350">
              <a:buFontTx/>
              <a:buAutoNum type="arabicPeriod"/>
            </a:pP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개인 적인 공부 필요 내용 보충계획세우기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524933" y="1981200"/>
            <a:ext cx="5452534" cy="425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차별성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엑셀파일 파일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발표 파일 제작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05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92097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02244" y="0"/>
            <a:ext cx="5188155" cy="681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1600" dirty="0" smtClean="0"/>
              <a:t>일정 계획 다시 세우기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회의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스터디</a:t>
            </a:r>
            <a:endParaRPr lang="en-US" altLang="ko-KR" sz="1600" dirty="0" smtClean="0"/>
          </a:p>
          <a:p>
            <a:pPr marL="514350" indent="-514350">
              <a:buAutoNum type="arabicPeriod"/>
            </a:pPr>
            <a:r>
              <a:rPr lang="ko-KR" altLang="en-US" sz="1600" dirty="0" smtClean="0"/>
              <a:t>기능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메인기능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게시판기능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로그인메뉴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상담채팅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판매기능</a:t>
            </a: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en-US" altLang="ko-KR" sz="1600" dirty="0" err="1" smtClean="0"/>
              <a:t>DataBase</a:t>
            </a:r>
            <a:r>
              <a:rPr lang="ko-KR" altLang="en-US" sz="1600" dirty="0" smtClean="0"/>
              <a:t>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TBL_MEMBER_BOARD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TBL_SALES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TBL_BOARD_FREE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TBL_BOARD_RIVIEW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TLB_BOARD_SERVICE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TBL_PACKAGE_INFO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TBL_PRODUCT_INFO</a:t>
            </a:r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디자인 보조 </a:t>
            </a:r>
            <a:r>
              <a:rPr lang="ko-KR" altLang="en-US" sz="1600" dirty="0" err="1" smtClean="0"/>
              <a:t>계획세우기</a:t>
            </a:r>
            <a:endParaRPr lang="en-US" altLang="ko-KR" sz="1600" dirty="0" smtClean="0"/>
          </a:p>
          <a:p>
            <a:pPr marL="971550" lvl="1" indent="-514350">
              <a:buFontTx/>
              <a:buAutoNum type="arabicPeriod"/>
            </a:pP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개인 적인 공부 필요 내용 보충계획세우기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516140" y="2033955"/>
            <a:ext cx="5452534" cy="425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1600" dirty="0"/>
              <a:t>일정 계획 다시 세우기</a:t>
            </a:r>
            <a:endParaRPr lang="en-US" altLang="ko-KR" sz="16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/>
              <a:t>회의</a:t>
            </a:r>
            <a:endParaRPr lang="en-US" altLang="ko-KR" sz="16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프로젝트 스터디</a:t>
            </a:r>
            <a:endParaRPr lang="en-US" altLang="ko-KR" sz="1600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26</a:t>
            </a:r>
            <a:r>
              <a:rPr lang="ko-KR" altLang="en-US" dirty="0" smtClean="0"/>
              <a:t>일까지 </a:t>
            </a:r>
            <a:r>
              <a:rPr lang="ko-KR" altLang="en-US" dirty="0" err="1" smtClean="0"/>
              <a:t>프론트단</a:t>
            </a:r>
            <a:r>
              <a:rPr lang="ko-KR" altLang="en-US" dirty="0" smtClean="0"/>
              <a:t> 만들고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27</a:t>
            </a:r>
            <a:r>
              <a:rPr lang="ko-KR" altLang="en-US" dirty="0" smtClean="0"/>
              <a:t>일부터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기획발표준비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31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발표연습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27</a:t>
            </a:r>
            <a:r>
              <a:rPr lang="ko-KR" altLang="en-US" dirty="0" smtClean="0"/>
              <a:t>일</a:t>
            </a:r>
            <a:r>
              <a:rPr lang="en-US" altLang="ko-KR" dirty="0"/>
              <a:t> </a:t>
            </a:r>
            <a:r>
              <a:rPr lang="ko-KR" altLang="en-US" dirty="0" smtClean="0"/>
              <a:t>노량진에서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28</a:t>
            </a:r>
            <a:r>
              <a:rPr lang="ko-KR" altLang="en-US" dirty="0" smtClean="0"/>
              <a:t>일 부터 스터디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 부터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기획발표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434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92097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02244" y="0"/>
            <a:ext cx="5188155" cy="681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1600" dirty="0" smtClean="0"/>
              <a:t>일정 계획 다시 세우기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회의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스터디</a:t>
            </a:r>
            <a:endParaRPr lang="en-US" altLang="ko-KR" sz="1600" dirty="0" smtClean="0"/>
          </a:p>
          <a:p>
            <a:pPr marL="514350" indent="-514350">
              <a:buAutoNum type="arabicPeriod"/>
            </a:pPr>
            <a:r>
              <a:rPr lang="ko-KR" altLang="en-US" sz="1600" dirty="0" smtClean="0"/>
              <a:t>기능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메인기능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게시판기능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로그인메뉴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상담채팅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판매기능</a:t>
            </a: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en-US" altLang="ko-KR" sz="1600" dirty="0" err="1" smtClean="0"/>
              <a:t>DataBase</a:t>
            </a:r>
            <a:r>
              <a:rPr lang="ko-KR" altLang="en-US" sz="1600" dirty="0" smtClean="0"/>
              <a:t>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TBL_MEMBER_BOARD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TBL_SALES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TBL_BOARD_FREE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TBL_BOARD_RIVIEW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TLB_BOARD_SERVICE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TBL_PACKAGE_INFO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TBL_PRODUCT_INFO</a:t>
            </a:r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디자인 보조 </a:t>
            </a:r>
            <a:r>
              <a:rPr lang="ko-KR" altLang="en-US" sz="1600" dirty="0" err="1" smtClean="0"/>
              <a:t>계획세우기</a:t>
            </a:r>
            <a:endParaRPr lang="en-US" altLang="ko-KR" sz="1600" dirty="0" smtClean="0"/>
          </a:p>
          <a:p>
            <a:pPr marL="971550" lvl="1" indent="-514350">
              <a:buFontTx/>
              <a:buAutoNum type="arabicPeriod"/>
            </a:pP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개인 적인 공부 필요 내용 보충계획세우기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542517" y="2033955"/>
            <a:ext cx="5452534" cy="425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1600" dirty="0"/>
              <a:t>기능 설계</a:t>
            </a:r>
            <a:endParaRPr lang="en-US" altLang="ko-KR" sz="16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메인기능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/>
              <a:t>	</a:t>
            </a:r>
            <a:r>
              <a:rPr lang="ko-KR" altLang="en-US" sz="1600" dirty="0" err="1" smtClean="0"/>
              <a:t>메인기능</a:t>
            </a:r>
            <a:r>
              <a:rPr lang="ko-KR" altLang="en-US" sz="1600" dirty="0" smtClean="0"/>
              <a:t> 패키지메이킹 시스템</a:t>
            </a:r>
            <a:endParaRPr lang="en-US" altLang="ko-KR" sz="16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게시판기능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	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공지사항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후기게시판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대</a:t>
            </a:r>
            <a:r>
              <a:rPr lang="en-US" altLang="ko-KR" sz="1600" dirty="0" smtClean="0"/>
              <a:t>1</a:t>
            </a:r>
            <a:endParaRPr lang="en-US" altLang="ko-KR" sz="16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로그인메뉴</a:t>
            </a:r>
            <a:endParaRPr lang="en-US" altLang="ko-KR" sz="1600" dirty="0" smtClean="0"/>
          </a:p>
          <a:p>
            <a:pPr lvl="3"/>
            <a:r>
              <a:rPr lang="ko-KR" altLang="en-US" sz="1600" dirty="0" err="1" smtClean="0"/>
              <a:t>내정보</a:t>
            </a:r>
            <a:r>
              <a:rPr lang="ko-KR" altLang="en-US" sz="1600" dirty="0" smtClean="0"/>
              <a:t> 보기</a:t>
            </a:r>
            <a:endParaRPr lang="en-US" altLang="ko-KR" sz="1600" dirty="0" smtClean="0"/>
          </a:p>
          <a:p>
            <a:pPr lvl="3"/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마일리지 시스템 </a:t>
            </a:r>
            <a:endParaRPr lang="en-US" altLang="ko-KR" sz="16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상담채팅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	</a:t>
            </a:r>
            <a:r>
              <a:rPr lang="en-US" altLang="ko-KR" sz="1600" dirty="0" smtClean="0"/>
              <a:t>- 0. </a:t>
            </a:r>
            <a:r>
              <a:rPr lang="ko-KR" altLang="en-US" sz="1600" dirty="0" smtClean="0"/>
              <a:t>고객센터페이지로이동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	</a:t>
            </a:r>
            <a:r>
              <a:rPr lang="en-US" altLang="ko-KR" sz="1600" dirty="0" smtClean="0"/>
              <a:t>- 1.~4. </a:t>
            </a:r>
            <a:r>
              <a:rPr lang="ko-KR" altLang="en-US" sz="1600" dirty="0" err="1" smtClean="0"/>
              <a:t>자주묻는질문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	</a:t>
            </a:r>
            <a:r>
              <a:rPr lang="en-US" altLang="ko-KR" sz="1600" dirty="0" smtClean="0"/>
              <a:t>- 5.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관리자에게 건의사항 입력하기</a:t>
            </a:r>
            <a:endParaRPr lang="en-US" altLang="ko-KR" sz="16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판매기능</a:t>
            </a:r>
            <a:endParaRPr lang="en-US" altLang="ko-KR" sz="1600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 및 관리자 기록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263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92097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02244" y="0"/>
            <a:ext cx="5188155" cy="681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1600" dirty="0" smtClean="0"/>
              <a:t>일정 계획 다시 세우기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회의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스터디</a:t>
            </a:r>
            <a:endParaRPr lang="en-US" altLang="ko-KR" sz="1600" dirty="0" smtClean="0"/>
          </a:p>
          <a:p>
            <a:pPr marL="514350" indent="-514350">
              <a:buAutoNum type="arabicPeriod"/>
            </a:pPr>
            <a:r>
              <a:rPr lang="ko-KR" altLang="en-US" sz="1600" dirty="0" smtClean="0"/>
              <a:t>기능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메인기능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게시판기능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로그인메뉴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상담채팅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판매기능</a:t>
            </a: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en-US" altLang="ko-KR" sz="1600" dirty="0" err="1" smtClean="0"/>
              <a:t>DataBase</a:t>
            </a:r>
            <a:r>
              <a:rPr lang="ko-KR" altLang="en-US" sz="1600" dirty="0" smtClean="0"/>
              <a:t>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TBL_MEMBER_BOARD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TBL_SALES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TBL_BOARD_FREE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TBL_BOARD_RIVIEW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TLB_BOARD_SERVICE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TBL_PACKAGE_INFO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TBL_PRODUCT_INFO</a:t>
            </a:r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디자인 보조 </a:t>
            </a:r>
            <a:r>
              <a:rPr lang="ko-KR" altLang="en-US" sz="1600" dirty="0" err="1" smtClean="0"/>
              <a:t>계획세우기</a:t>
            </a:r>
            <a:endParaRPr lang="en-US" altLang="ko-KR" sz="1600" dirty="0" smtClean="0"/>
          </a:p>
          <a:p>
            <a:pPr marL="971550" lvl="1" indent="-514350">
              <a:buFontTx/>
              <a:buAutoNum type="arabicPeriod"/>
            </a:pP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개인 적인 공부 필요 내용 보충계획세우기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7347" y="2033955"/>
            <a:ext cx="5452534" cy="425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TBL_AIR</a:t>
            </a:r>
          </a:p>
          <a:p>
            <a:r>
              <a:rPr lang="en-US" altLang="ko-KR" dirty="0" smtClean="0"/>
              <a:t>TBL_HOTEL</a:t>
            </a:r>
          </a:p>
          <a:p>
            <a:r>
              <a:rPr lang="en-US" altLang="ko-KR" dirty="0" smtClean="0"/>
              <a:t>TBL_PLACE</a:t>
            </a:r>
          </a:p>
          <a:p>
            <a:endParaRPr lang="en-US" altLang="ko-KR" dirty="0"/>
          </a:p>
          <a:p>
            <a:r>
              <a:rPr lang="en-US" altLang="ko-KR" dirty="0" smtClean="0"/>
              <a:t>TBL_PACKAGE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테이블이름과 </a:t>
            </a:r>
            <a:r>
              <a:rPr lang="ko-KR" altLang="en-US" dirty="0" err="1" smtClean="0"/>
              <a:t>컬럼을짜기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기능 시연 시나리오</a:t>
            </a:r>
            <a:endParaRPr lang="en-US" altLang="ko-KR" dirty="0" smtClean="0"/>
          </a:p>
          <a:p>
            <a:r>
              <a:rPr lang="ko-KR" altLang="en-US" dirty="0" smtClean="0"/>
              <a:t>필요한 </a:t>
            </a:r>
            <a:r>
              <a:rPr lang="ko-KR" altLang="en-US" dirty="0" err="1" smtClean="0"/>
              <a:t>디비나</a:t>
            </a:r>
            <a:r>
              <a:rPr lang="ko-KR" altLang="en-US" dirty="0" smtClean="0"/>
              <a:t> 페이지 이야기하기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596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92097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02244" y="0"/>
            <a:ext cx="5188155" cy="681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1600" dirty="0" smtClean="0"/>
              <a:t>일정 계획 다시 세우기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회의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스터디</a:t>
            </a:r>
            <a:endParaRPr lang="en-US" altLang="ko-KR" sz="1600" dirty="0" smtClean="0"/>
          </a:p>
          <a:p>
            <a:pPr marL="514350" indent="-514350">
              <a:buAutoNum type="arabicPeriod"/>
            </a:pPr>
            <a:r>
              <a:rPr lang="ko-KR" altLang="en-US" sz="1600" dirty="0" smtClean="0"/>
              <a:t>기능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메인기능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게시판기능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로그인메뉴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상담채팅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판매기능</a:t>
            </a: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en-US" altLang="ko-KR" sz="1600" dirty="0" err="1" smtClean="0"/>
              <a:t>DataBase</a:t>
            </a:r>
            <a:r>
              <a:rPr lang="ko-KR" altLang="en-US" sz="1600" dirty="0" smtClean="0"/>
              <a:t>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TBL_MEMBER_BOARD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TBL_SALES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TBL_BOARD_FREE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TBL_BOARD_RIVIEW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TLB_BOARD_SERVICE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TBL_PACKAGE_INFO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TBL_PRODUCT_INFO</a:t>
            </a:r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디자인 보조 계획 세우기</a:t>
            </a:r>
            <a:endParaRPr lang="en-US" altLang="ko-KR" sz="1600" dirty="0" smtClean="0"/>
          </a:p>
          <a:p>
            <a:pPr marL="971550" lvl="1" indent="-514350">
              <a:buFontTx/>
              <a:buAutoNum type="arabicPeriod"/>
            </a:pP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개인 적인 공부 필요 내용 보충계획세우기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7347" y="2033955"/>
            <a:ext cx="5452534" cy="425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디자인 보조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레이아웃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357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592097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안건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02244" y="0"/>
            <a:ext cx="5188155" cy="681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sz="1600" dirty="0" smtClean="0"/>
              <a:t>일정 계획 다시 세우기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회의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스터디</a:t>
            </a:r>
            <a:endParaRPr lang="en-US" altLang="ko-KR" sz="1600" dirty="0" smtClean="0"/>
          </a:p>
          <a:p>
            <a:pPr marL="514350" indent="-514350">
              <a:buAutoNum type="arabicPeriod"/>
            </a:pPr>
            <a:r>
              <a:rPr lang="ko-KR" altLang="en-US" sz="1600" dirty="0" smtClean="0"/>
              <a:t>기능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메인기능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게시판기능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로그인메뉴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상담채팅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판매기능</a:t>
            </a: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en-US" altLang="ko-KR" sz="1600" dirty="0" err="1" smtClean="0"/>
              <a:t>DataBase</a:t>
            </a:r>
            <a:r>
              <a:rPr lang="ko-KR" altLang="en-US" sz="1600" dirty="0" smtClean="0"/>
              <a:t> 설계</a:t>
            </a:r>
            <a:endParaRPr lang="en-US" altLang="ko-KR" sz="16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TBL_MEMBER_BOARD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TBL_SALES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TBL_BOARD_FREE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TBL_BOARD_RIVIEW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TLB_BOARD_SERVICE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TBL_PACKAGE_INFO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TBL_PRODUCT_INFO</a:t>
            </a:r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디자인 보조 계획 세우기</a:t>
            </a:r>
            <a:endParaRPr lang="en-US" altLang="ko-KR" sz="1600" dirty="0" smtClean="0"/>
          </a:p>
          <a:p>
            <a:pPr marL="971550" lvl="1" indent="-514350">
              <a:buFontTx/>
              <a:buAutoNum type="arabicPeriod"/>
            </a:pPr>
            <a:endParaRPr lang="en-US" altLang="ko-KR" sz="1600" dirty="0" smtClean="0"/>
          </a:p>
          <a:p>
            <a:pPr marL="514350" indent="-514350">
              <a:buFontTx/>
              <a:buAutoNum type="arabicPeriod"/>
            </a:pPr>
            <a:r>
              <a:rPr lang="ko-KR" altLang="en-US" sz="1600" dirty="0" smtClean="0"/>
              <a:t>개인 적인 공부 필요 내용 보충계획세우기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7347" y="2033955"/>
            <a:ext cx="5452534" cy="425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복습 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질문 받기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강의 내용 준비 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808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515600" cy="4577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600" dirty="0" smtClean="0"/>
              <a:t>프로젝트 이름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판타스틱사이트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en-US" altLang="ko-KR" sz="3600" dirty="0" smtClean="0"/>
              <a:t>Web</a:t>
            </a:r>
            <a:r>
              <a:rPr lang="ko-KR" altLang="en-US" sz="3600" dirty="0"/>
              <a:t> </a:t>
            </a:r>
            <a:r>
              <a:rPr lang="en-US" altLang="ko-KR" sz="3600" dirty="0" smtClean="0"/>
              <a:t>NAME </a:t>
            </a:r>
            <a:r>
              <a:rPr lang="ko-KR" altLang="en-US" sz="3600" dirty="0" err="1" smtClean="0"/>
              <a:t>노머니트립</a:t>
            </a:r>
            <a:r>
              <a:rPr lang="en-US" altLang="ko-KR" sz="3600" dirty="0" smtClean="0"/>
              <a:t>(N-M-T)</a:t>
            </a:r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소개 적은돈으로도  유럽여행을 갈 수 있다</a:t>
            </a:r>
            <a:r>
              <a:rPr lang="en-US" altLang="ko-KR" sz="3600" dirty="0" smtClean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 smtClean="0"/>
              <a:t>사이트 판매 물품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패키지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여행관련 물품</a:t>
            </a:r>
            <a:endParaRPr lang="en-US" altLang="ko-KR" sz="3600" dirty="0" smtClean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0251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안 그대로 밀고 나간다 </a:t>
            </a:r>
            <a:r>
              <a:rPr lang="ko-KR" altLang="en-US" dirty="0" err="1" smtClean="0"/>
              <a:t>해외쪽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직접작성해서하던가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안 국내로 방향을 바꿔서 다시 짠다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안 </a:t>
            </a:r>
            <a:r>
              <a:rPr lang="ko-KR" altLang="en-US" dirty="0" err="1" smtClean="0"/>
              <a:t>다른거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크리에이터를</a:t>
            </a:r>
            <a:r>
              <a:rPr lang="ko-KR" altLang="en-US" dirty="0" smtClean="0"/>
              <a:t> 위한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47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여행지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돈을에</a:t>
            </a:r>
            <a:r>
              <a:rPr lang="ko-KR" altLang="en-US" dirty="0" smtClean="0"/>
              <a:t> 맞는 것 추천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추천기능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평균가격도출알고리즘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</a:t>
            </a:r>
            <a:r>
              <a:rPr lang="ko-KR" altLang="en-US" dirty="0" smtClean="0"/>
              <a:t>평균비행기가격 왕복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평균 식비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평균 교통비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평균 숙박비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</a:t>
            </a:r>
            <a:r>
              <a:rPr lang="ko-KR" altLang="en-US" dirty="0" smtClean="0"/>
              <a:t>체크리스트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공연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디저트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박물관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애완동물호텔비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84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참고사이트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515600" cy="4577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1.expedia </a:t>
            </a:r>
            <a:r>
              <a:rPr lang="ko-KR" altLang="en-US" dirty="0" smtClean="0"/>
              <a:t>사이트</a:t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호텔</a:t>
            </a:r>
            <a:r>
              <a:rPr lang="en-US" altLang="ko-KR" dirty="0" smtClean="0"/>
              <a:t>,</a:t>
            </a:r>
            <a:r>
              <a:rPr lang="ko-KR" altLang="en-US" dirty="0" smtClean="0"/>
              <a:t>항공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렌터카 가격비교가능한 사이트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2.TravelPoint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여행사 </a:t>
            </a:r>
            <a:r>
              <a:rPr lang="ko-KR" altLang="en-US" dirty="0" err="1" smtClean="0"/>
              <a:t>싸이트들과</a:t>
            </a:r>
            <a:r>
              <a:rPr lang="ko-KR" altLang="en-US" dirty="0" smtClean="0"/>
              <a:t> 제휴하여 </a:t>
            </a:r>
            <a:r>
              <a:rPr lang="ko-KR" altLang="en-US" dirty="0" err="1" smtClean="0"/>
              <a:t>어디여행사싸이트를</a:t>
            </a:r>
            <a:r>
              <a:rPr lang="ko-KR" altLang="en-US" dirty="0" smtClean="0"/>
              <a:t> 사용하든 마일리지 통합으로 적립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투어캐빈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긴급모객등</a:t>
            </a:r>
            <a:r>
              <a:rPr lang="ko-KR" altLang="en-US" dirty="0" smtClean="0"/>
              <a:t> 날짜 촉박하지만 저렴한 </a:t>
            </a:r>
            <a:r>
              <a:rPr lang="ko-KR" altLang="en-US" dirty="0" err="1" smtClean="0"/>
              <a:t>상품정보얻을수있음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4.earthTory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호텔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관광명소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음식점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쇼핑등의</a:t>
            </a:r>
            <a:r>
              <a:rPr lang="ko-KR" altLang="en-US" dirty="0" smtClean="0"/>
              <a:t> 정보가 </a:t>
            </a:r>
            <a:r>
              <a:rPr lang="ko-KR" altLang="en-US" dirty="0" err="1" smtClean="0"/>
              <a:t>주로있고</a:t>
            </a:r>
            <a:r>
              <a:rPr lang="ko-KR" altLang="en-US" dirty="0" smtClean="0"/>
              <a:t> 여행계획세우는 </a:t>
            </a:r>
            <a:r>
              <a:rPr lang="ko-KR" altLang="en-US" dirty="0" err="1" smtClean="0"/>
              <a:t>싸이트</a:t>
            </a:r>
            <a:endParaRPr lang="en-US" altLang="ko-KR" smtClean="0"/>
          </a:p>
          <a:p>
            <a:endParaRPr lang="en-US" altLang="ko-KR" dirty="0" smtClean="0"/>
          </a:p>
          <a:p>
            <a:r>
              <a:rPr lang="en-US" altLang="ko-KR" dirty="0" smtClean="0"/>
              <a:t>5.tourtips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가이드북 무료배포해주는 </a:t>
            </a:r>
            <a:r>
              <a:rPr lang="ko-KR" altLang="en-US" dirty="0" err="1" smtClean="0"/>
              <a:t>싸이트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18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설계순서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515600" cy="4577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600" dirty="0" smtClean="0"/>
              <a:t>프로젝트 설계 순서 </a:t>
            </a:r>
          </a:p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웹 서비스 주제 확정</a:t>
            </a:r>
          </a:p>
          <a:p>
            <a:r>
              <a:rPr lang="en-US" altLang="ko-KR" sz="3600" dirty="0" smtClean="0"/>
              <a:t>2.  </a:t>
            </a:r>
            <a:r>
              <a:rPr lang="ko-KR" altLang="en-US" sz="3600" dirty="0" smtClean="0"/>
              <a:t>기능 설계 및 페이지 구성</a:t>
            </a:r>
          </a:p>
          <a:p>
            <a:r>
              <a:rPr lang="en-US" altLang="ko-KR" sz="3600" dirty="0" smtClean="0"/>
              <a:t>3.  </a:t>
            </a:r>
            <a:r>
              <a:rPr lang="ko-KR" altLang="en-US" sz="3600" dirty="0" err="1" smtClean="0"/>
              <a:t>팀원별</a:t>
            </a:r>
            <a:r>
              <a:rPr lang="ko-KR" altLang="en-US" sz="3600" dirty="0" smtClean="0"/>
              <a:t>  구현할 부분 나누기 </a:t>
            </a:r>
          </a:p>
          <a:p>
            <a:r>
              <a:rPr lang="en-US" altLang="ko-KR" sz="3600" dirty="0" smtClean="0"/>
              <a:t>4.  </a:t>
            </a:r>
            <a:r>
              <a:rPr lang="ko-KR" altLang="en-US" sz="3600" dirty="0" smtClean="0"/>
              <a:t>구현한 부분을 종합</a:t>
            </a:r>
          </a:p>
          <a:p>
            <a:pPr marL="742950" indent="-742950">
              <a:buAutoNum type="arabicPeriod" startAt="5"/>
            </a:pPr>
            <a:r>
              <a:rPr lang="ko-KR" altLang="en-US" sz="3600" dirty="0" err="1" smtClean="0"/>
              <a:t>기능구현과</a:t>
            </a:r>
            <a:r>
              <a:rPr lang="ko-KR" altLang="en-US" sz="3600" dirty="0" smtClean="0"/>
              <a:t> 디자인 등 부족한 점을 확인 후 </a:t>
            </a:r>
            <a:endParaRPr lang="en-US" altLang="ko-KR" sz="3600" dirty="0" smtClean="0"/>
          </a:p>
          <a:p>
            <a:pPr lvl="2"/>
            <a:r>
              <a:rPr lang="en-US" altLang="ko-KR" sz="3600" dirty="0" smtClean="0"/>
              <a:t>	</a:t>
            </a:r>
            <a:r>
              <a:rPr lang="ko-KR" altLang="en-US" sz="3600" dirty="0" smtClean="0"/>
              <a:t>보완 할 수 있는 것들 정리 </a:t>
            </a:r>
          </a:p>
          <a:p>
            <a:r>
              <a:rPr lang="en-US" altLang="ko-KR" sz="3600" dirty="0" smtClean="0"/>
              <a:t>6.  </a:t>
            </a:r>
            <a:r>
              <a:rPr lang="ko-KR" altLang="en-US" sz="3600" dirty="0" smtClean="0"/>
              <a:t>프로젝트 리뷰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21280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NMT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515600" cy="5167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/>
              <a:t>사이트 소개</a:t>
            </a:r>
            <a:endParaRPr lang="en-US" altLang="ko-KR" sz="2800" dirty="0"/>
          </a:p>
          <a:p>
            <a:r>
              <a:rPr lang="ko-KR" altLang="en-US" sz="2000" dirty="0" smtClean="0"/>
              <a:t>가격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여행일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국가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선택하면 그에 맞는 결과 출력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800" dirty="0" smtClean="0"/>
              <a:t>메인 기능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상품판매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r>
              <a:rPr lang="en-US" altLang="ko-KR" sz="2000" dirty="0"/>
              <a:t>	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패키지 설계</a:t>
            </a:r>
            <a:endParaRPr lang="en-US" altLang="ko-KR" sz="2400" b="1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ex) </a:t>
            </a:r>
            <a:r>
              <a:rPr lang="ko-KR" altLang="en-US" sz="2000" dirty="0" smtClean="0"/>
              <a:t>가격 </a:t>
            </a:r>
            <a:r>
              <a:rPr lang="en-US" altLang="ko-KR" sz="2000" dirty="0" smtClean="0"/>
              <a:t>300</a:t>
            </a:r>
            <a:r>
              <a:rPr lang="ko-KR" altLang="en-US" sz="2000" dirty="0" smtClean="0"/>
              <a:t>만원 여행일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일 국가 프랑스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여행일정을 도출해서 보여줌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총 경비 </a:t>
            </a:r>
            <a:r>
              <a:rPr lang="en-US" altLang="ko-KR" sz="2000" dirty="0" smtClean="0"/>
              <a:t>300</a:t>
            </a:r>
            <a:r>
              <a:rPr lang="ko-KR" altLang="en-US" sz="2000" dirty="0" smtClean="0"/>
              <a:t>만원 </a:t>
            </a:r>
            <a:r>
              <a:rPr lang="en-US" altLang="ko-KR" sz="2000" dirty="0" smtClean="0"/>
              <a:t>~ 1000</a:t>
            </a:r>
            <a:r>
              <a:rPr lang="ko-KR" altLang="en-US" sz="2000" dirty="0" smtClean="0"/>
              <a:t>만원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여행일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22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일 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국가 프랑스 스위스 영국 </a:t>
            </a:r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</a:p>
          <a:p>
            <a:r>
              <a:rPr lang="en-US" altLang="ko-KR" sz="2000" dirty="0"/>
              <a:t>	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여행 상품 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ex) </a:t>
            </a:r>
            <a:r>
              <a:rPr lang="ko-KR" altLang="en-US" sz="2000" dirty="0" smtClean="0"/>
              <a:t>캐리어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셀카봉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여권케이스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플라스틱 용기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등등</a:t>
            </a:r>
            <a:endParaRPr lang="en-US" altLang="ko-KR" sz="2000" dirty="0" smtClean="0"/>
          </a:p>
          <a:p>
            <a:r>
              <a:rPr lang="en-US" altLang="ko-KR" sz="2800" dirty="0"/>
              <a:t>	</a:t>
            </a:r>
            <a:endParaRPr lang="en-US" altLang="ko-KR" sz="2800" dirty="0" smtClean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8624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일정관리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67668"/>
            <a:ext cx="10515600" cy="4400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/>
              <a:t>1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21</a:t>
            </a:r>
            <a:r>
              <a:rPr lang="ko-KR" altLang="en-US" sz="3600" dirty="0" smtClean="0"/>
              <a:t>일</a:t>
            </a:r>
            <a:r>
              <a:rPr lang="en-US" altLang="ko-KR" sz="3600" dirty="0" smtClean="0"/>
              <a:t>~ 1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31</a:t>
            </a:r>
            <a:r>
              <a:rPr lang="ko-KR" altLang="en-US" sz="3600" dirty="0" smtClean="0"/>
              <a:t>일 프론트 설계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기획발표준비</a:t>
            </a:r>
            <a:endParaRPr lang="en-US" altLang="ko-KR" sz="3600" dirty="0" smtClean="0"/>
          </a:p>
          <a:p>
            <a:r>
              <a:rPr lang="en-US" altLang="ko-KR" sz="3600" dirty="0" smtClean="0"/>
              <a:t>2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3</a:t>
            </a:r>
            <a:r>
              <a:rPr lang="ko-KR" altLang="en-US" sz="3600" dirty="0" smtClean="0"/>
              <a:t>일 </a:t>
            </a:r>
            <a:r>
              <a:rPr lang="en-US" altLang="ko-KR" sz="3600" dirty="0" smtClean="0"/>
              <a:t>~ 2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8</a:t>
            </a:r>
            <a:r>
              <a:rPr lang="ko-KR" altLang="en-US" sz="3600" dirty="0" smtClean="0"/>
              <a:t>일 기능 구현 </a:t>
            </a:r>
            <a:endParaRPr lang="en-US" altLang="ko-KR" sz="3600" dirty="0" smtClean="0"/>
          </a:p>
          <a:p>
            <a:r>
              <a:rPr lang="en-US" altLang="ko-KR" sz="3600" dirty="0" smtClean="0"/>
              <a:t>2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9</a:t>
            </a:r>
            <a:r>
              <a:rPr lang="ko-KR" altLang="en-US" sz="3600" dirty="0" smtClean="0"/>
              <a:t>일 </a:t>
            </a:r>
            <a:r>
              <a:rPr lang="en-US" altLang="ko-KR" sz="3600" dirty="0" smtClean="0"/>
              <a:t>~ 2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15</a:t>
            </a:r>
            <a:r>
              <a:rPr lang="ko-KR" altLang="en-US" sz="3600" dirty="0" smtClean="0"/>
              <a:t>일 </a:t>
            </a:r>
            <a:r>
              <a:rPr lang="en-US" altLang="ko-KR" sz="3600" dirty="0" smtClean="0"/>
              <a:t>PPT  </a:t>
            </a:r>
            <a:r>
              <a:rPr lang="ko-KR" altLang="en-US" sz="3600" dirty="0" smtClean="0"/>
              <a:t>제작</a:t>
            </a:r>
            <a:endParaRPr lang="en-US" altLang="ko-KR" sz="3600" dirty="0" smtClean="0"/>
          </a:p>
          <a:p>
            <a:r>
              <a:rPr lang="en-US" altLang="ko-KR" sz="3600" dirty="0" smtClean="0"/>
              <a:t>2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16</a:t>
            </a:r>
            <a:r>
              <a:rPr lang="ko-KR" altLang="en-US" sz="3600" dirty="0" smtClean="0"/>
              <a:t>일 발표 내용 제작 및 버그</a:t>
            </a:r>
            <a:r>
              <a:rPr lang="en-US" altLang="ko-KR" sz="3600" dirty="0" smtClean="0"/>
              <a:t>,</a:t>
            </a:r>
            <a:r>
              <a:rPr lang="ko-KR" altLang="en-US" sz="3600" dirty="0" smtClean="0"/>
              <a:t> 오류 수정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비고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프론트 단 형태가 완료되는 대로 </a:t>
            </a:r>
            <a:r>
              <a:rPr lang="ko-KR" altLang="en-US" sz="3600" dirty="0" err="1" smtClean="0"/>
              <a:t>기능구현</a:t>
            </a:r>
            <a:endParaRPr lang="en-US" altLang="ko-KR" sz="3600" dirty="0" smtClean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013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867668"/>
            <a:ext cx="10515600" cy="4400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600" dirty="0" smtClean="0"/>
              <a:t>총괄 </a:t>
            </a:r>
            <a:r>
              <a:rPr lang="en-US" altLang="ko-KR" sz="3600" dirty="0" smtClean="0"/>
              <a:t>: </a:t>
            </a:r>
            <a:r>
              <a:rPr lang="ko-KR" altLang="en-US" sz="3600" dirty="0" err="1" smtClean="0"/>
              <a:t>백동준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전반적인 설계 및 </a:t>
            </a:r>
            <a:r>
              <a:rPr lang="en-US" altLang="ko-KR" sz="3600" dirty="0" smtClean="0"/>
              <a:t>DB,JSP </a:t>
            </a:r>
            <a:r>
              <a:rPr lang="ko-KR" altLang="en-US" sz="3600" dirty="0" smtClean="0"/>
              <a:t>보조</a:t>
            </a:r>
            <a:endParaRPr lang="en-US" altLang="ko-KR" sz="3600" dirty="0" smtClean="0"/>
          </a:p>
          <a:p>
            <a:r>
              <a:rPr lang="en-US" altLang="ko-KR" sz="3600" dirty="0"/>
              <a:t>	</a:t>
            </a:r>
            <a:endParaRPr lang="en-US" altLang="ko-KR" sz="3600" dirty="0" smtClean="0"/>
          </a:p>
          <a:p>
            <a:r>
              <a:rPr lang="en-US" altLang="ko-KR" sz="3600" dirty="0" smtClean="0"/>
              <a:t>DB : </a:t>
            </a:r>
            <a:r>
              <a:rPr lang="ko-KR" altLang="en-US" sz="3600" dirty="0" smtClean="0"/>
              <a:t>문보라 </a:t>
            </a:r>
            <a:r>
              <a:rPr lang="ko-KR" altLang="en-US" sz="3600" dirty="0" err="1" smtClean="0"/>
              <a:t>장여주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– DB </a:t>
            </a:r>
            <a:r>
              <a:rPr lang="ko-KR" altLang="en-US" sz="3600" dirty="0" smtClean="0"/>
              <a:t>설계</a:t>
            </a:r>
            <a:r>
              <a:rPr lang="en-US" altLang="ko-KR" sz="3600" dirty="0"/>
              <a:t> </a:t>
            </a:r>
            <a:r>
              <a:rPr lang="ko-KR" altLang="en-US" sz="3600" dirty="0" smtClean="0"/>
              <a:t>및 내용 구현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JSP : </a:t>
            </a:r>
            <a:r>
              <a:rPr lang="ko-KR" altLang="en-US" sz="3600" dirty="0" smtClean="0"/>
              <a:t>신형철 전민희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메인 기능 설계 및 구현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993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 설명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275247"/>
            <a:ext cx="4987414" cy="38158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600" dirty="0" smtClean="0"/>
              <a:t>메인 메뉴 </a:t>
            </a:r>
            <a:endParaRPr lang="en-US" altLang="ko-KR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 smtClean="0"/>
              <a:t>로그인</a:t>
            </a:r>
            <a:endParaRPr lang="en-US" altLang="ko-KR" sz="3600" dirty="0" smtClean="0"/>
          </a:p>
          <a:p>
            <a:pPr marL="1771650" lvl="2" indent="-857250">
              <a:buFont typeface="+mj-lt"/>
              <a:buAutoNum type="romanUcPeriod"/>
            </a:pPr>
            <a:r>
              <a:rPr lang="ko-KR" altLang="en-US" sz="3600" dirty="0" err="1" smtClean="0"/>
              <a:t>내정보</a:t>
            </a:r>
            <a:endParaRPr lang="en-US" altLang="ko-KR" sz="3600" dirty="0" smtClean="0"/>
          </a:p>
          <a:p>
            <a:pPr marL="1771650" lvl="2" indent="-857250">
              <a:buFont typeface="+mj-lt"/>
              <a:buAutoNum type="romanUcPeriod"/>
            </a:pPr>
            <a:r>
              <a:rPr lang="ko-KR" altLang="en-US" sz="3600" dirty="0" smtClean="0"/>
              <a:t>로그아웃</a:t>
            </a:r>
            <a:endParaRPr lang="en-US" altLang="ko-KR" sz="3600" dirty="0" smtClean="0"/>
          </a:p>
          <a:p>
            <a:pPr marL="1771650" lvl="2" indent="-857250">
              <a:buFont typeface="+mj-lt"/>
              <a:buAutoNum type="romanUcPeriod"/>
            </a:pPr>
            <a:r>
              <a:rPr lang="ko-KR" altLang="en-US" sz="3600" dirty="0" err="1" smtClean="0"/>
              <a:t>구매목록</a:t>
            </a:r>
            <a:endParaRPr lang="en-US" altLang="ko-KR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 err="1" smtClean="0"/>
              <a:t>찜한여행지</a:t>
            </a:r>
            <a:endParaRPr lang="en-US" altLang="ko-KR" sz="3600" dirty="0" smtClean="0"/>
          </a:p>
          <a:p>
            <a:pPr marL="742950" indent="-742950">
              <a:buFont typeface="+mj-lt"/>
              <a:buAutoNum type="arabicPeriod"/>
            </a:pP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825614" y="2275247"/>
            <a:ext cx="4987414" cy="38158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 smtClean="0"/>
              <a:t>3.	</a:t>
            </a:r>
            <a:r>
              <a:rPr lang="ko-KR" altLang="en-US" sz="3600" dirty="0" smtClean="0"/>
              <a:t>최근검색기록</a:t>
            </a:r>
            <a:endParaRPr lang="en-US" altLang="ko-KR" sz="3600" dirty="0" smtClean="0"/>
          </a:p>
          <a:p>
            <a:r>
              <a:rPr lang="en-US" altLang="ko-KR" sz="3600" dirty="0" smtClean="0"/>
              <a:t>4.	</a:t>
            </a:r>
            <a:r>
              <a:rPr lang="ko-KR" altLang="en-US" sz="3600" dirty="0" smtClean="0"/>
              <a:t>회원가입</a:t>
            </a:r>
            <a:endParaRPr lang="en-US" altLang="ko-KR" sz="3600" dirty="0" smtClean="0"/>
          </a:p>
          <a:p>
            <a:r>
              <a:rPr lang="en-US" altLang="ko-KR" sz="3600" dirty="0" smtClean="0"/>
              <a:t>5.	Board</a:t>
            </a:r>
          </a:p>
          <a:p>
            <a:pPr marL="1771650" lvl="2" indent="-857250">
              <a:buFont typeface="+mj-lt"/>
              <a:buAutoNum type="romanUcPeriod"/>
            </a:pPr>
            <a:r>
              <a:rPr lang="ko-KR" altLang="en-US" sz="3600" dirty="0" err="1" smtClean="0"/>
              <a:t>정보게시판</a:t>
            </a:r>
            <a:endParaRPr lang="en-US" altLang="ko-KR" sz="3600" dirty="0" smtClean="0"/>
          </a:p>
          <a:p>
            <a:pPr marL="1771650" lvl="2" indent="-857250">
              <a:buFont typeface="+mj-lt"/>
              <a:buAutoNum type="romanUcPeriod"/>
            </a:pPr>
            <a:r>
              <a:rPr lang="ko-KR" altLang="en-US" sz="3600" dirty="0" err="1" smtClean="0"/>
              <a:t>후기게시판</a:t>
            </a:r>
            <a:endParaRPr lang="en-US" altLang="ko-KR" sz="3600" dirty="0" smtClean="0"/>
          </a:p>
          <a:p>
            <a:pPr marL="1771650" lvl="2" indent="-857250">
              <a:buFont typeface="+mj-lt"/>
              <a:buAutoNum type="romanUcPeriod"/>
            </a:pPr>
            <a:r>
              <a:rPr lang="en-US" altLang="ko-KR" sz="3600" dirty="0" smtClean="0"/>
              <a:t>1</a:t>
            </a:r>
            <a:r>
              <a:rPr lang="ko-KR" altLang="en-US" sz="3600" dirty="0" smtClean="0"/>
              <a:t>대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문의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66599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회의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기능 설계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필수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515600" cy="4577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smtClean="0"/>
              <a:t>필요한 기능</a:t>
            </a:r>
          </a:p>
          <a:p>
            <a:r>
              <a:rPr lang="ko-KR" altLang="en-US" sz="2000" dirty="0" smtClean="0"/>
              <a:t>필수 기능</a:t>
            </a:r>
          </a:p>
          <a:p>
            <a:r>
              <a:rPr lang="en-US" altLang="ko-KR" sz="2000" dirty="0" smtClean="0"/>
              <a:t>1.  </a:t>
            </a:r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탈퇴</a:t>
            </a:r>
          </a:p>
          <a:p>
            <a:r>
              <a:rPr lang="en-US" altLang="ko-KR" sz="2000" dirty="0" smtClean="0"/>
              <a:t>2.  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로그아웃</a:t>
            </a:r>
          </a:p>
          <a:p>
            <a:r>
              <a:rPr lang="en-US" altLang="ko-KR" sz="2000" dirty="0" smtClean="0"/>
              <a:t>3.  </a:t>
            </a:r>
            <a:r>
              <a:rPr lang="ko-KR" altLang="en-US" sz="2000" dirty="0" err="1" smtClean="0"/>
              <a:t>찜한</a:t>
            </a:r>
            <a:r>
              <a:rPr lang="ko-KR" altLang="en-US" sz="2000" dirty="0" smtClean="0"/>
              <a:t> 여행지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패키지 보여주기</a:t>
            </a:r>
          </a:p>
          <a:p>
            <a:r>
              <a:rPr lang="en-US" altLang="ko-KR" sz="2000" dirty="0" smtClean="0"/>
              <a:t>4.  </a:t>
            </a:r>
            <a:r>
              <a:rPr lang="ko-KR" altLang="en-US" sz="2000" dirty="0" err="1" smtClean="0"/>
              <a:t>내정보</a:t>
            </a:r>
            <a:r>
              <a:rPr lang="ko-KR" altLang="en-US" sz="2000" dirty="0" smtClean="0"/>
              <a:t> 보기 </a:t>
            </a:r>
            <a:r>
              <a:rPr lang="en-US" altLang="ko-KR" sz="2000" dirty="0" smtClean="0"/>
              <a:t>- </a:t>
            </a:r>
          </a:p>
          <a:p>
            <a:r>
              <a:rPr lang="en-US" altLang="ko-KR" sz="2000" dirty="0" smtClean="0"/>
              <a:t>5.  </a:t>
            </a:r>
            <a:r>
              <a:rPr lang="ko-KR" altLang="en-US" sz="2000" dirty="0" smtClean="0"/>
              <a:t>상품 구매 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그냥구매</a:t>
            </a:r>
            <a:endParaRPr lang="ko-KR" altLang="en-US" sz="2000" dirty="0" smtClean="0"/>
          </a:p>
          <a:p>
            <a:r>
              <a:rPr lang="en-US" altLang="ko-KR" sz="2000" dirty="0" smtClean="0"/>
              <a:t>6.  </a:t>
            </a:r>
            <a:r>
              <a:rPr lang="ko-KR" altLang="en-US" sz="2000" dirty="0" smtClean="0"/>
              <a:t>게시판 기능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후기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고객센터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7.  </a:t>
            </a:r>
            <a:r>
              <a:rPr lang="ko-KR" altLang="en-US" sz="2000" dirty="0" smtClean="0"/>
              <a:t>검색기능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상품 검색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키워드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상품 태그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상품 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가격 정렬</a:t>
            </a:r>
          </a:p>
          <a:p>
            <a:r>
              <a:rPr lang="en-US" altLang="ko-KR" sz="2000" dirty="0" smtClean="0"/>
              <a:t>8.  </a:t>
            </a:r>
            <a:r>
              <a:rPr lang="ko-KR" altLang="en-US" sz="2000" dirty="0" smtClean="0"/>
              <a:t>관리자 </a:t>
            </a:r>
            <a:r>
              <a:rPr lang="en-US" altLang="ko-KR" sz="2000" dirty="0" smtClean="0"/>
              <a:t>- </a:t>
            </a:r>
          </a:p>
          <a:p>
            <a:r>
              <a:rPr lang="en-US" altLang="ko-KR" sz="2000" dirty="0" smtClean="0"/>
              <a:t>	a. </a:t>
            </a:r>
            <a:r>
              <a:rPr lang="ko-KR" altLang="en-US" sz="2000" dirty="0" smtClean="0"/>
              <a:t>회원관리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회원 추가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회원 삭제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화원 정보 수정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	b.</a:t>
            </a:r>
            <a:r>
              <a:rPr lang="ko-KR" altLang="en-US" sz="2000" dirty="0" smtClean="0"/>
              <a:t>게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시판 관리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	c.</a:t>
            </a:r>
            <a:r>
              <a:rPr lang="ko-KR" altLang="en-US" sz="2000" dirty="0" smtClean="0"/>
              <a:t>이벤트 관리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생성 및 삭제</a:t>
            </a:r>
            <a:r>
              <a:rPr lang="en-US" altLang="ko-KR" sz="2000" dirty="0" smtClean="0"/>
              <a:t>),</a:t>
            </a:r>
          </a:p>
          <a:p>
            <a:r>
              <a:rPr lang="en-US" altLang="ko-KR" sz="2000" dirty="0" smtClean="0"/>
              <a:t>	d.</a:t>
            </a:r>
            <a:r>
              <a:rPr lang="ko-KR" altLang="en-US" sz="2000" dirty="0" smtClean="0"/>
              <a:t>상품등록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상품삭제</a:t>
            </a:r>
            <a:endParaRPr lang="ko-KR" altLang="en-US" sz="2000" dirty="0" smtClean="0"/>
          </a:p>
          <a:p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02214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775</Words>
  <Application>Microsoft Office PowerPoint</Application>
  <PresentationFormat>와이드스크린</PresentationFormat>
  <Paragraphs>367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Fantastic5</vt:lpstr>
      <vt:lpstr>1월 21일 회의 – 프로젝트 </vt:lpstr>
      <vt:lpstr>1월 21일 회의 – 참고사이트</vt:lpstr>
      <vt:lpstr>1월 21일 회의 – 프로젝트 설계순서</vt:lpstr>
      <vt:lpstr>1월 21일 회의 – NMT 목표</vt:lpstr>
      <vt:lpstr>1월 21일 회의 - 일정관리 </vt:lpstr>
      <vt:lpstr>1월 21일 회의 – 역할 분담</vt:lpstr>
      <vt:lpstr>1월 21일 회의 – 메뉴 설명 </vt:lpstr>
      <vt:lpstr>1월 21일 회의 – 기능 설계 – 필수 기능</vt:lpstr>
      <vt:lpstr>1월 21일 회의 – 기능 설계 – 추가 기능</vt:lpstr>
      <vt:lpstr>1월 21일 회의 – DB 설계</vt:lpstr>
      <vt:lpstr>기획 발표 준비</vt:lpstr>
      <vt:lpstr>1월 23일 회의 – 기획 발표 준비</vt:lpstr>
      <vt:lpstr>1월 23일 회의 – 안건 </vt:lpstr>
      <vt:lpstr>1월 23일 회의 – 안건 </vt:lpstr>
      <vt:lpstr>1월 23일 회의 – 안건 </vt:lpstr>
      <vt:lpstr>1월 23일 회의 – 안건 </vt:lpstr>
      <vt:lpstr>1월 23일 회의 – 안건 </vt:lpstr>
      <vt:lpstr>1월 23일 회의 – 안건 </vt:lpstr>
      <vt:lpstr>미래</vt:lpstr>
      <vt:lpstr>요구사항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Fantastic5</dc:title>
  <dc:creator>동준</dc:creator>
  <cp:lastModifiedBy>아기미해</cp:lastModifiedBy>
  <cp:revision>57</cp:revision>
  <dcterms:created xsi:type="dcterms:W3CDTF">2020-01-22T15:21:14Z</dcterms:created>
  <dcterms:modified xsi:type="dcterms:W3CDTF">2020-01-29T05:54:20Z</dcterms:modified>
</cp:coreProperties>
</file>