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57" r:id="rId4"/>
    <p:sldId id="258" r:id="rId5"/>
    <p:sldId id="259" r:id="rId6"/>
    <p:sldId id="260" r:id="rId7"/>
    <p:sldId id="272" r:id="rId8"/>
    <p:sldId id="273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661F0-6E92-4D4F-ACD8-16BA4A9AFBAC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A8132-63EE-4F91-A3DA-36D0AE8933D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037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A8132-63EE-4F91-A3DA-36D0AE8933D8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832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microsoft.com/en-us/ssms/download-sql-server-management-studio-ssms?view=sql-server-ver1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264D-5CD7-6F20-9067-9CD6F3BF4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35" y="232671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vi-VN" b="1" dirty="0"/>
              <a:t>Hướng Dẫn Cài Đặt SQL Server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A2C48-AFC9-2A50-7605-CAE18450E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7721" y="2451379"/>
            <a:ext cx="8637072" cy="977621"/>
          </a:xfrm>
        </p:spPr>
        <p:txBody>
          <a:bodyPr/>
          <a:lstStyle/>
          <a:p>
            <a:r>
              <a:rPr lang="vi-VN" dirty="0"/>
              <a:t>Hướng dẫn từng bước cài đặt SQL Server và SSMS. Bao gồm tải xuống, cài đặt và cấu hình tường lửa.</a:t>
            </a:r>
          </a:p>
          <a:p>
            <a:endParaRPr lang="vi-VN" dirty="0"/>
          </a:p>
        </p:txBody>
      </p:sp>
      <p:pic>
        <p:nvPicPr>
          <p:cNvPr id="5" name="Picture 4" descr="A logo of a software company&#10;&#10;AI-generated content may be incorrect.">
            <a:extLst>
              <a:ext uri="{FF2B5EF4-FFF2-40B4-BE49-F238E27FC236}">
                <a16:creationId xmlns:a16="http://schemas.microsoft.com/office/drawing/2014/main" id="{94812F7D-8A0C-4D9B-AB56-68AFA13F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188" y="3586884"/>
            <a:ext cx="5106113" cy="25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5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8937-88E6-A66A-6373-0BC23E5A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I. Cấu Hình Cài Đặt SQL Server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8E98-F748-975C-666C-B54189403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3" y="2015732"/>
            <a:ext cx="2743200" cy="3450613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6. Hoàn tất cài đặt</a:t>
            </a:r>
          </a:p>
          <a:p>
            <a:pPr marL="0" indent="0">
              <a:buNone/>
            </a:pPr>
            <a:r>
              <a:rPr lang="vi-VN" b="1" dirty="0" err="1"/>
              <a:t>Install</a:t>
            </a:r>
            <a:endParaRPr lang="vi-VN" b="1" dirty="0"/>
          </a:p>
          <a:p>
            <a:pPr marL="0" indent="0">
              <a:buNone/>
            </a:pPr>
            <a:r>
              <a:rPr lang="vi-VN" b="1" dirty="0" err="1"/>
              <a:t>Close</a:t>
            </a:r>
            <a:r>
              <a:rPr lang="vi-VN" b="1" dirty="0"/>
              <a:t>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AA35EA-49AA-7E87-AC1A-5CDEE1A9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64" y="1853754"/>
            <a:ext cx="754380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20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414B-C1CA-0CBE-7306-19E3CEC8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II. Cài </a:t>
            </a:r>
            <a:r>
              <a:rPr lang="en-US" b="1" dirty="0" err="1"/>
              <a:t>Đặt</a:t>
            </a:r>
            <a:r>
              <a:rPr lang="en-US" b="1" dirty="0"/>
              <a:t> SQL Server Management Studio (SSMS)</a:t>
            </a:r>
            <a:br>
              <a:rPr lang="en-US" b="1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759C-936E-5897-D900-7CF508D1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2015732"/>
            <a:ext cx="2410691" cy="3450613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1. </a:t>
            </a:r>
            <a:r>
              <a:rPr lang="vi-VN" dirty="0"/>
              <a:t>Tải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(SSMS)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vi-VN" dirty="0"/>
          </a:p>
          <a:p>
            <a:pPr marL="0" indent="0">
              <a:buNone/>
            </a:pPr>
            <a:r>
              <a:rPr lang="vi-VN" b="1" dirty="0"/>
              <a:t>2. </a:t>
            </a:r>
            <a:r>
              <a:rPr lang="vi-VN" dirty="0"/>
              <a:t>Mở </a:t>
            </a:r>
            <a:r>
              <a:rPr lang="vi-VN" dirty="0" err="1"/>
              <a:t>file</a:t>
            </a:r>
            <a:endParaRPr lang="vi-VN" dirty="0"/>
          </a:p>
          <a:p>
            <a:pPr marL="0" indent="0">
              <a:buNone/>
            </a:pPr>
            <a:r>
              <a:rPr lang="vi-VN" b="1" dirty="0"/>
              <a:t>3. </a:t>
            </a:r>
            <a:r>
              <a:rPr lang="vi-VN" dirty="0" err="1"/>
              <a:t>Install</a:t>
            </a:r>
            <a:endParaRPr lang="vi-VN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28A77F0-3727-FB74-5940-15FC8F2F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46" y="1853754"/>
            <a:ext cx="6830291" cy="42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6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FCD7-1F59-0A26-491A-9C904B97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II. Cài </a:t>
            </a:r>
            <a:r>
              <a:rPr lang="en-US" b="1" dirty="0" err="1"/>
              <a:t>Đặt</a:t>
            </a:r>
            <a:r>
              <a:rPr lang="en-US" b="1" dirty="0"/>
              <a:t> SQL Server Management Studio (SSMS)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55FD-315E-8AF7-A526-7131A3606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1" y="2341417"/>
            <a:ext cx="2604654" cy="142701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Khởi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máy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vi-VN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vi-V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C870527B-2E2D-D13C-579C-43F922DB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8" y="2008909"/>
            <a:ext cx="6122636" cy="40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3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B35C-575E-E0BA-77A8-9D386DCA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53900"/>
            <a:ext cx="9603275" cy="1049235"/>
          </a:xfrm>
        </p:spPr>
        <p:txBody>
          <a:bodyPr/>
          <a:lstStyle/>
          <a:p>
            <a:r>
              <a:rPr lang="en-US" b="1" dirty="0"/>
              <a:t>III.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SQL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7EA1-3DAE-4C79-B065-ECF7FB67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671" y="2228309"/>
            <a:ext cx="2884894" cy="120069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C3F8F7-63B4-14EF-9D80-F1005256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4" y="1853753"/>
            <a:ext cx="5374489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9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5600-7992-412B-84B6-FDF30F83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III.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 SQL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7CB8-EAA9-C3DB-A805-F4889ABF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4339621" cy="17388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sever authentication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040A5A-C1D2-94A4-06BE-2BA762D1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4" y="1853754"/>
            <a:ext cx="5069690" cy="42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8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3CE2-A2B7-CB83-0873-6BBBB985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IV. Cấu hình </a:t>
            </a:r>
            <a:r>
              <a:rPr lang="vi-VN" b="1" dirty="0" err="1"/>
              <a:t>dynamic</a:t>
            </a:r>
            <a:r>
              <a:rPr lang="vi-VN" b="1" dirty="0"/>
              <a:t> </a:t>
            </a:r>
            <a:r>
              <a:rPr lang="vi-VN" b="1" dirty="0" err="1"/>
              <a:t>post</a:t>
            </a:r>
            <a:r>
              <a:rPr lang="vi-VN" b="1" dirty="0"/>
              <a:t> và mở </a:t>
            </a:r>
            <a:r>
              <a:rPr lang="vi-VN" b="1" dirty="0" err="1"/>
              <a:t>post</a:t>
            </a:r>
            <a:r>
              <a:rPr lang="vi-VN" b="1" dirty="0"/>
              <a:t> trên </a:t>
            </a:r>
            <a:r>
              <a:rPr lang="vi-VN" b="1" dirty="0" err="1"/>
              <a:t>firewall</a:t>
            </a:r>
            <a:endParaRPr lang="vi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B55E-D5F8-9BA6-CB0E-FF0ECF6E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4" y="1988023"/>
            <a:ext cx="4170218" cy="3450613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1. Mở SQL </a:t>
            </a:r>
            <a:r>
              <a:rPr lang="vi-VN" b="1" dirty="0" err="1"/>
              <a:t>sever</a:t>
            </a:r>
            <a:r>
              <a:rPr lang="vi-VN" b="1" dirty="0"/>
              <a:t> </a:t>
            </a:r>
            <a:r>
              <a:rPr lang="vi-VN" b="1" dirty="0" err="1"/>
              <a:t>conf</a:t>
            </a:r>
            <a:r>
              <a:rPr lang="vi-VN" b="1" dirty="0"/>
              <a:t> t </a:t>
            </a:r>
            <a:r>
              <a:rPr lang="vi-VN" b="1" dirty="0" err="1"/>
              <a:t>manager</a:t>
            </a:r>
            <a:endParaRPr lang="vi-VN" b="1" dirty="0"/>
          </a:p>
          <a:p>
            <a:pPr marL="0" indent="0">
              <a:buNone/>
            </a:pPr>
            <a:r>
              <a:rPr lang="vi-VN" dirty="0" err="1"/>
              <a:t>Ctrl</a:t>
            </a:r>
            <a:r>
              <a:rPr lang="vi-VN" dirty="0"/>
              <a:t> + R nhập </a:t>
            </a:r>
            <a:r>
              <a:rPr lang="vi-VN" dirty="0" err="1"/>
              <a:t>cmd</a:t>
            </a:r>
            <a:r>
              <a:rPr lang="vi-VN" dirty="0"/>
              <a:t> + nhập SQLServerManager16.msc để mở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sever</a:t>
            </a:r>
            <a:r>
              <a:rPr lang="vi-VN" dirty="0"/>
              <a:t> </a:t>
            </a:r>
            <a:r>
              <a:rPr lang="vi-VN" dirty="0" err="1"/>
              <a:t>conf</a:t>
            </a:r>
            <a:r>
              <a:rPr lang="vi-VN" dirty="0"/>
              <a:t> t </a:t>
            </a:r>
            <a:r>
              <a:rPr lang="vi-VN" dirty="0" err="1"/>
              <a:t>manager</a:t>
            </a:r>
            <a:endParaRPr lang="vi-VN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F79A0-4028-D527-E007-026EF3F3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709" y="1850742"/>
            <a:ext cx="6774873" cy="42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5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6EC2-C51A-CFEF-2820-3E38E4FA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IV. Cấu hình </a:t>
            </a:r>
            <a:r>
              <a:rPr lang="vi-VN" b="1" dirty="0" err="1"/>
              <a:t>dynamic</a:t>
            </a:r>
            <a:r>
              <a:rPr lang="vi-VN" b="1" dirty="0"/>
              <a:t> </a:t>
            </a:r>
            <a:r>
              <a:rPr lang="vi-VN" b="1" dirty="0" err="1"/>
              <a:t>post</a:t>
            </a:r>
            <a:r>
              <a:rPr lang="vi-VN" b="1" dirty="0"/>
              <a:t> và mở </a:t>
            </a:r>
            <a:r>
              <a:rPr lang="vi-VN" b="1" dirty="0" err="1"/>
              <a:t>post</a:t>
            </a:r>
            <a:r>
              <a:rPr lang="vi-VN" b="1" dirty="0"/>
              <a:t> trên </a:t>
            </a:r>
            <a:r>
              <a:rPr lang="vi-VN" b="1" dirty="0" err="1"/>
              <a:t>firewall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650D-4B01-74B9-1942-0B0443BB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2. </a:t>
            </a:r>
            <a:r>
              <a:rPr lang="en-US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port 1433 </a:t>
            </a:r>
            <a:r>
              <a:rPr lang="en-US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SQL Server </a:t>
            </a:r>
            <a:r>
              <a:rPr lang="en-US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truy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xa</a:t>
            </a:r>
            <a:endParaRPr lang="vi-V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  SQL Server Configuration Manager → SQL Server Network Configuration → 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Protocols for [Instance Name] </a:t>
            </a:r>
            <a:endParaRPr lang="vi-VN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→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Chuột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TCP/IP → Enable → Tab IP Addresses,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TCP Port = 1433 </a:t>
            </a:r>
            <a:endParaRPr lang="vi-V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1848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38AC77-597E-8F29-A3F9-1C295120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3" y="637310"/>
            <a:ext cx="5361709" cy="5361708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84C420-4804-21F3-81B3-8952E27E7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745" y="637310"/>
            <a:ext cx="6040582" cy="53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2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65EC-8EA3-8858-A37F-79EA6268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IV. Cấu hình </a:t>
            </a:r>
            <a:r>
              <a:rPr lang="vi-VN" b="1" dirty="0" err="1"/>
              <a:t>dynamic</a:t>
            </a:r>
            <a:r>
              <a:rPr lang="vi-VN" b="1" dirty="0"/>
              <a:t> </a:t>
            </a:r>
            <a:r>
              <a:rPr lang="vi-VN" b="1" dirty="0" err="1"/>
              <a:t>post</a:t>
            </a:r>
            <a:r>
              <a:rPr lang="vi-VN" b="1" dirty="0"/>
              <a:t> và mở </a:t>
            </a:r>
            <a:r>
              <a:rPr lang="vi-VN" b="1" dirty="0" err="1"/>
              <a:t>post</a:t>
            </a:r>
            <a:r>
              <a:rPr lang="vi-VN" b="1" dirty="0"/>
              <a:t> trên </a:t>
            </a:r>
            <a:r>
              <a:rPr lang="vi-VN" b="1" dirty="0" err="1"/>
              <a:t>firewall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9C0D-AEF8-0438-686B-B2A91930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Apply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Restart SQL Server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vi-VN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C9FAF9-C98C-D854-8772-31427CF38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696" y="1853754"/>
            <a:ext cx="4741286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2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5E00-E630-B290-C6B4-B4F6CF8F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IV. Cấu hình </a:t>
            </a:r>
            <a:r>
              <a:rPr lang="vi-VN" b="1" dirty="0" err="1"/>
              <a:t>dynamic</a:t>
            </a:r>
            <a:r>
              <a:rPr lang="vi-VN" b="1" dirty="0"/>
              <a:t> </a:t>
            </a:r>
            <a:r>
              <a:rPr lang="vi-VN" b="1" dirty="0" err="1"/>
              <a:t>post</a:t>
            </a:r>
            <a:r>
              <a:rPr lang="vi-VN" b="1" dirty="0"/>
              <a:t> và mở </a:t>
            </a:r>
            <a:r>
              <a:rPr lang="vi-VN" b="1" dirty="0" err="1"/>
              <a:t>post</a:t>
            </a:r>
            <a:r>
              <a:rPr lang="vi-VN" b="1" dirty="0"/>
              <a:t> trên </a:t>
            </a:r>
            <a:r>
              <a:rPr lang="vi-VN" b="1" dirty="0" err="1"/>
              <a:t>firewall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F0CC-7ED4-B1F9-DF8A-7D86E7CE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8" y="2133600"/>
            <a:ext cx="4473945" cy="3391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Cấu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post Firewall </a:t>
            </a:r>
          </a:p>
          <a:p>
            <a:pPr marL="0" indent="0">
              <a:buNone/>
            </a:pPr>
            <a:r>
              <a:rPr lang="vi-V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Mở Windows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Defender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Firewall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settings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D40609-A7A0-C0F2-9B24-86F353725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54" y="1853754"/>
            <a:ext cx="594360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8C47-783D-AA74-98F4-4DF1D29F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Tải và Cài Đặt SQL Server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F0195-292B-BCED-2AAF-C8F8F88E1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157" y="2005719"/>
            <a:ext cx="4645152" cy="8022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vi-VN" b="1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vi-VN" sz="6400" b="1" dirty="0">
                <a:solidFill>
                  <a:schemeClr val="tx1"/>
                </a:solidFill>
                <a:latin typeface="+mj-lt"/>
              </a:rPr>
              <a:t>1. Tải SQL Server</a:t>
            </a:r>
          </a:p>
          <a:p>
            <a:r>
              <a:rPr lang="vi-VN" sz="6400" dirty="0">
                <a:solidFill>
                  <a:schemeClr val="tx1"/>
                </a:solidFill>
                <a:latin typeface="+mj-lt"/>
              </a:rPr>
              <a:t>Truy cập </a:t>
            </a:r>
            <a:r>
              <a:rPr lang="vi-VN" sz="6400" dirty="0">
                <a:solidFill>
                  <a:schemeClr val="tx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vi-VN" sz="6400" dirty="0">
                <a:solidFill>
                  <a:schemeClr val="tx1"/>
                </a:solidFill>
                <a:latin typeface="+mj-lt"/>
              </a:rPr>
              <a:t> để tải bản </a:t>
            </a:r>
            <a:r>
              <a:rPr lang="vi-VN" sz="6400" dirty="0" err="1">
                <a:solidFill>
                  <a:schemeClr val="tx1"/>
                </a:solidFill>
                <a:latin typeface="+mj-lt"/>
              </a:rPr>
              <a:t>dev</a:t>
            </a:r>
            <a:r>
              <a:rPr lang="vi-VN" sz="6400" dirty="0">
                <a:solidFill>
                  <a:schemeClr val="tx1"/>
                </a:solidFill>
                <a:latin typeface="+mj-lt"/>
              </a:rPr>
              <a:t>.</a:t>
            </a:r>
            <a:r>
              <a:rPr lang="en-US" sz="1800" u="sng" dirty="0">
                <a:solidFill>
                  <a:srgbClr val="0563C1"/>
                </a:solidFill>
                <a:latin typeface="Gill Sans MT" panose="020B0502020104020203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Gill Sans MT" panose="020B05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6400" u="sng" dirty="0">
                <a:solidFill>
                  <a:schemeClr val="tx1"/>
                </a:solidFill>
                <a:effectLst/>
                <a:latin typeface="Gill Sans MT" panose="020B0502020104020203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vi-VN"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29D05-1DE0-D0CD-29C1-8F922EF3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8157" y="2807957"/>
            <a:ext cx="4645152" cy="2660769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Setup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"New SQL Server stand-alone installation".</a:t>
            </a:r>
          </a:p>
          <a:p>
            <a:pPr>
              <a:buNone/>
            </a:pPr>
            <a:endParaRPr lang="vi-VN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CBF38-B189-9AD8-7436-BDDBCFADA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vi-VN" sz="6400" b="1" dirty="0">
                <a:solidFill>
                  <a:schemeClr val="tx1"/>
                </a:solidFill>
                <a:latin typeface="+mj-lt"/>
              </a:rPr>
              <a:t>2. Chọn </a:t>
            </a:r>
            <a:r>
              <a:rPr lang="vi-VN" sz="6400" b="1" dirty="0" err="1">
                <a:solidFill>
                  <a:schemeClr val="tx1"/>
                </a:solidFill>
                <a:latin typeface="+mj-lt"/>
              </a:rPr>
              <a:t>Download</a:t>
            </a:r>
            <a:r>
              <a:rPr lang="vi-VN" sz="6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sz="6400" b="1" dirty="0" err="1">
                <a:solidFill>
                  <a:schemeClr val="tx1"/>
                </a:solidFill>
                <a:latin typeface="+mj-lt"/>
              </a:rPr>
              <a:t>Media</a:t>
            </a:r>
            <a:endParaRPr lang="vi-VN" sz="6400" b="1" dirty="0">
              <a:solidFill>
                <a:schemeClr val="tx1"/>
              </a:solidFill>
              <a:latin typeface="+mj-lt"/>
            </a:endParaRPr>
          </a:p>
          <a:p>
            <a:r>
              <a:rPr lang="vi-VN" sz="6400" dirty="0">
                <a:solidFill>
                  <a:schemeClr val="tx1"/>
                </a:solidFill>
                <a:latin typeface="+mj-lt"/>
              </a:rPr>
              <a:t>Chọn bản ISO rồi tải xuống.</a:t>
            </a:r>
          </a:p>
          <a:p>
            <a:endParaRPr lang="vi-V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F59C5D-06A3-E0A0-EFA6-CEE9392D43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17820" y="2651760"/>
            <a:ext cx="6228747" cy="3402077"/>
          </a:xfrm>
        </p:spPr>
      </p:pic>
    </p:spTree>
    <p:extLst>
      <p:ext uri="{BB962C8B-B14F-4D97-AF65-F5344CB8AC3E}">
        <p14:creationId xmlns:p14="http://schemas.microsoft.com/office/powerpoint/2010/main" val="351927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994A-C03D-B7EA-BAD1-6ED8E6AD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IV. Cấu hình </a:t>
            </a:r>
            <a:r>
              <a:rPr lang="vi-VN" b="1" dirty="0" err="1"/>
              <a:t>dynamic</a:t>
            </a:r>
            <a:r>
              <a:rPr lang="vi-VN" b="1" dirty="0"/>
              <a:t> </a:t>
            </a:r>
            <a:r>
              <a:rPr lang="vi-VN" b="1" dirty="0" err="1"/>
              <a:t>post</a:t>
            </a:r>
            <a:r>
              <a:rPr lang="vi-VN" b="1" dirty="0"/>
              <a:t> và mở </a:t>
            </a:r>
            <a:r>
              <a:rPr lang="vi-VN" b="1" dirty="0" err="1"/>
              <a:t>post</a:t>
            </a:r>
            <a:r>
              <a:rPr lang="vi-VN" b="1" dirty="0"/>
              <a:t> trên </a:t>
            </a:r>
            <a:r>
              <a:rPr lang="vi-VN" b="1" dirty="0" err="1"/>
              <a:t>firewall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13B3-9C8E-9C6E-46AA-E9ADAD00A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Inbound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Rules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Rule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Chọn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Port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Nhập 1433 →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</a:t>
            </a:r>
            <a:r>
              <a:rPr lang="vi-V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</a:t>
            </a:r>
            <a:r>
              <a:rPr lang="vi-V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connection</a:t>
            </a:r>
            <a:endParaRPr lang="vi-V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89B7C8-FC9C-5F06-BAE4-0D22D5FFA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64" y="2508053"/>
            <a:ext cx="4958853" cy="354542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0152AB-4C5E-0931-9170-520F17947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85" y="2508053"/>
            <a:ext cx="4958853" cy="35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2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28FD-E700-8D5C-991C-B241C4C1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IV. Cấu hình </a:t>
            </a:r>
            <a:r>
              <a:rPr lang="vi-VN" b="1" dirty="0" err="1"/>
              <a:t>dynamic</a:t>
            </a:r>
            <a:r>
              <a:rPr lang="vi-VN" b="1" dirty="0"/>
              <a:t> </a:t>
            </a:r>
            <a:r>
              <a:rPr lang="vi-VN" b="1" dirty="0" err="1"/>
              <a:t>post</a:t>
            </a:r>
            <a:r>
              <a:rPr lang="vi-VN" b="1" dirty="0"/>
              <a:t> và mở </a:t>
            </a:r>
            <a:r>
              <a:rPr lang="vi-VN" b="1" dirty="0" err="1"/>
              <a:t>post</a:t>
            </a:r>
            <a:r>
              <a:rPr lang="vi-VN" b="1" dirty="0"/>
              <a:t> trên </a:t>
            </a:r>
            <a:r>
              <a:rPr lang="vi-VN" b="1" dirty="0" err="1"/>
              <a:t>firewall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C3B7-9B6E-F4D0-4C5A-C506F098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02867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vi-VN" dirty="0" err="1"/>
              <a:t>Next</a:t>
            </a:r>
            <a:endParaRPr lang="vi-VN" dirty="0"/>
          </a:p>
          <a:p>
            <a:pPr marL="0" indent="0">
              <a:buNone/>
            </a:pPr>
            <a:r>
              <a:rPr lang="vi-VN" dirty="0" err="1"/>
              <a:t>Done</a:t>
            </a:r>
            <a:r>
              <a:rPr lang="vi-VN" dirty="0"/>
              <a:t>  </a:t>
            </a:r>
            <a:r>
              <a:rPr lang="vi-VN" b="1" i="0" dirty="0">
                <a:solidFill>
                  <a:srgbClr val="212B36"/>
                </a:solidFill>
                <a:effectLst/>
                <a:latin typeface="__Inter_71155a"/>
              </a:rPr>
              <a:t>✔</a:t>
            </a:r>
            <a:endParaRPr lang="vi-V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6A947F-57E0-1989-6BA6-E5CA929F6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4" y="1853753"/>
            <a:ext cx="5943600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40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60E6-120D-5C9A-6047-B24D2559F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57" y="787309"/>
            <a:ext cx="10057325" cy="2524498"/>
          </a:xfrm>
        </p:spPr>
        <p:txBody>
          <a:bodyPr>
            <a:normAutofit/>
          </a:bodyPr>
          <a:lstStyle/>
          <a:p>
            <a:r>
              <a:rPr lang="vi-VN" sz="5000" i="1" dirty="0"/>
              <a:t>Cảm ơn thầy và các bạn đã xem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DE05-1920-F4AD-834A-E6322DB6F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8509" y="2410691"/>
            <a:ext cx="1248953" cy="1120513"/>
          </a:xfrm>
        </p:spPr>
        <p:txBody>
          <a:bodyPr>
            <a:noAutofit/>
          </a:bodyPr>
          <a:lstStyle/>
          <a:p>
            <a:r>
              <a:rPr lang="vi-VN" sz="5000" i="1" dirty="0"/>
              <a:t>! ! !</a:t>
            </a:r>
          </a:p>
        </p:txBody>
      </p:sp>
    </p:spTree>
    <p:extLst>
      <p:ext uri="{BB962C8B-B14F-4D97-AF65-F5344CB8AC3E}">
        <p14:creationId xmlns:p14="http://schemas.microsoft.com/office/powerpoint/2010/main" val="36547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CDBB-896A-4D5B-BDEC-8D354CA7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I. Cấu Hình Cài Đặt SQL Server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0C15-7AB8-1FCD-EE15-563AB250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b="1" dirty="0">
                <a:latin typeface="+mj-lt"/>
              </a:rPr>
              <a:t>1. Chọn </a:t>
            </a:r>
            <a:r>
              <a:rPr lang="vi-VN" b="1" dirty="0" err="1">
                <a:latin typeface="+mj-lt"/>
              </a:rPr>
              <a:t>Developer</a:t>
            </a:r>
            <a:endParaRPr lang="vi-VN" b="1" dirty="0">
              <a:latin typeface="+mj-lt"/>
            </a:endParaRPr>
          </a:p>
          <a:p>
            <a:pPr marL="0" indent="0">
              <a:buNone/>
            </a:pPr>
            <a:r>
              <a:rPr lang="vi-VN" dirty="0">
                <a:latin typeface="+mj-lt"/>
              </a:rPr>
              <a:t>Chọn phiên bản </a:t>
            </a:r>
            <a:r>
              <a:rPr lang="vi-VN" dirty="0" err="1">
                <a:latin typeface="+mj-lt"/>
              </a:rPr>
              <a:t>Developer</a:t>
            </a:r>
            <a:r>
              <a:rPr lang="vi-VN" dirty="0">
                <a:latin typeface="+mj-lt"/>
              </a:rPr>
              <a:t> rồi nhấn </a:t>
            </a:r>
            <a:r>
              <a:rPr lang="vi-VN" dirty="0" err="1">
                <a:latin typeface="+mj-lt"/>
              </a:rPr>
              <a:t>Next</a:t>
            </a:r>
            <a:r>
              <a:rPr lang="vi-VN" dirty="0">
                <a:latin typeface="+mj-lt"/>
              </a:rPr>
              <a:t>.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A116B2-4603-F04C-FB4B-ADD1AD9FD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420" y="1867863"/>
            <a:ext cx="5791580" cy="418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8649-1B13-1255-F87D-73866BDB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I. Cấu Hình Cài Đặt SQL Server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3519-F8C1-0A52-EAAC-64E61F3A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309" y="1967345"/>
            <a:ext cx="4475018" cy="1330037"/>
          </a:xfrm>
        </p:spPr>
        <p:txBody>
          <a:bodyPr/>
          <a:lstStyle/>
          <a:p>
            <a:pPr>
              <a:buNone/>
            </a:pPr>
            <a:r>
              <a:rPr lang="vi-VN" b="1" dirty="0"/>
              <a:t>2. </a:t>
            </a:r>
            <a:r>
              <a:rPr lang="vi-VN" b="1" dirty="0">
                <a:latin typeface="+mj-lt"/>
              </a:rPr>
              <a:t>Chấp Nhận Điều Khoản</a:t>
            </a:r>
          </a:p>
          <a:p>
            <a:pPr>
              <a:buNone/>
            </a:pPr>
            <a:r>
              <a:rPr lang="vi-VN" dirty="0"/>
              <a:t>Chấp nhận điều khoản và nhấn </a:t>
            </a:r>
            <a:r>
              <a:rPr lang="vi-VN" dirty="0" err="1"/>
              <a:t>Next</a:t>
            </a:r>
            <a:r>
              <a:rPr lang="vi-VN" dirty="0"/>
              <a:t>.</a:t>
            </a:r>
          </a:p>
          <a:p>
            <a:pPr marL="0" indent="0">
              <a:buNone/>
            </a:pPr>
            <a:endParaRPr lang="vi-VN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232A0E-80AC-1A44-485B-1BAB068E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53754"/>
            <a:ext cx="6580909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8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15BD-9A08-7F4A-A66B-E4DA6A52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I. Cấu Hình Cài Đặt SQL Server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8A6C-3CFF-C0E4-B931-A5D404CB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927" y="1981200"/>
            <a:ext cx="3505201" cy="3485145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3. Bỏ trọn </a:t>
            </a:r>
            <a:r>
              <a:rPr lang="vi-VN" b="1" dirty="0" err="1"/>
              <a:t>Azuze</a:t>
            </a:r>
            <a:r>
              <a:rPr lang="vi-VN" b="1" dirty="0"/>
              <a:t> 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Bỏ trọn </a:t>
            </a:r>
            <a:r>
              <a:rPr lang="vi-VN" dirty="0" err="1">
                <a:latin typeface="+mj-lt"/>
              </a:rPr>
              <a:t>Azuze</a:t>
            </a:r>
            <a:r>
              <a:rPr lang="vi-VN" dirty="0">
                <a:latin typeface="+mj-lt"/>
              </a:rPr>
              <a:t> rồi nhấn </a:t>
            </a:r>
            <a:r>
              <a:rPr lang="vi-VN" dirty="0" err="1">
                <a:latin typeface="+mj-lt"/>
              </a:rPr>
              <a:t>next</a:t>
            </a:r>
            <a:r>
              <a:rPr lang="vi-VN" dirty="0">
                <a:latin typeface="+mj-lt"/>
              </a:rPr>
              <a:t>.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A1ED76-D784-A916-A6AC-78073A1D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18" y="1853754"/>
            <a:ext cx="7204364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8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A09B-CD4E-9657-9FD6-B15D8864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I. Cấu Hình Cài Đặt SQL Server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1AC5-2DC9-A078-2B54-B9346E14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4" y="2015732"/>
            <a:ext cx="3075710" cy="3450613"/>
          </a:xfrm>
        </p:spPr>
        <p:txBody>
          <a:bodyPr/>
          <a:lstStyle/>
          <a:p>
            <a:pPr marL="0" indent="0">
              <a:buNone/>
            </a:pPr>
            <a:r>
              <a:rPr lang="vi-VN" b="1" dirty="0">
                <a:latin typeface="+mj-lt"/>
              </a:rPr>
              <a:t>4. </a:t>
            </a:r>
            <a:r>
              <a:rPr lang="vi-VN" b="1" dirty="0" err="1">
                <a:latin typeface="+mj-lt"/>
              </a:rPr>
              <a:t>Feature</a:t>
            </a:r>
            <a:r>
              <a:rPr lang="vi-VN" b="1" dirty="0">
                <a:latin typeface="+mj-lt"/>
              </a:rPr>
              <a:t> </a:t>
            </a:r>
            <a:r>
              <a:rPr lang="vi-VN" b="1" dirty="0" err="1">
                <a:latin typeface="+mj-lt"/>
              </a:rPr>
              <a:t>Selection</a:t>
            </a:r>
            <a:endParaRPr lang="vi-VN" b="1" dirty="0">
              <a:latin typeface="+mj-lt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Database Engine Services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cốt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lõi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SQL Server.</a:t>
            </a:r>
            <a:endParaRPr lang="vi-VN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Next</a:t>
            </a:r>
            <a:endParaRPr lang="vi-VN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b="1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4712D-D463-336E-D8E3-4EB90085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09" y="1853754"/>
            <a:ext cx="7758546" cy="419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96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EB18-9C05-4320-C999-164B6BCF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660427"/>
            <a:ext cx="3273099" cy="2247117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Name Instance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instance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b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mixmode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đặt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3A5C5-FC0E-BEAB-B840-45D28EE4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537062"/>
            <a:ext cx="3155038" cy="1920763"/>
          </a:xfrm>
        </p:spPr>
        <p:txBody>
          <a:bodyPr/>
          <a:lstStyle/>
          <a:p>
            <a:pPr>
              <a:buNone/>
            </a:pPr>
            <a:r>
              <a:rPr lang="vi-VN" sz="2000" b="1" dirty="0" err="1"/>
              <a:t>Add</a:t>
            </a:r>
            <a:r>
              <a:rPr lang="vi-VN" sz="2000" b="1" dirty="0"/>
              <a:t> </a:t>
            </a:r>
            <a:r>
              <a:rPr lang="vi-VN" sz="2000" b="1" dirty="0" err="1"/>
              <a:t>Current</a:t>
            </a:r>
            <a:r>
              <a:rPr lang="vi-VN" sz="2000" b="1" dirty="0"/>
              <a:t> </a:t>
            </a:r>
            <a:r>
              <a:rPr lang="vi-VN" sz="2000" b="1" dirty="0" err="1"/>
              <a:t>User</a:t>
            </a:r>
            <a:endParaRPr lang="vi-VN" sz="2000" b="1" dirty="0"/>
          </a:p>
          <a:p>
            <a:r>
              <a:rPr lang="vi-VN" sz="2000" dirty="0"/>
              <a:t>Nhấn </a:t>
            </a:r>
            <a:r>
              <a:rPr lang="vi-VN" sz="2000" dirty="0" err="1"/>
              <a:t>add</a:t>
            </a:r>
            <a:r>
              <a:rPr lang="vi-VN" sz="2000" dirty="0"/>
              <a:t> </a:t>
            </a:r>
            <a:r>
              <a:rPr lang="vi-VN" sz="2000" dirty="0" err="1"/>
              <a:t>current</a:t>
            </a:r>
            <a:r>
              <a:rPr lang="vi-VN" sz="2000" dirty="0"/>
              <a:t> </a:t>
            </a:r>
            <a:r>
              <a:rPr lang="vi-VN" sz="2000" dirty="0" err="1"/>
              <a:t>user</a:t>
            </a:r>
            <a:r>
              <a:rPr lang="vi-VN" sz="2000" dirty="0"/>
              <a:t> để thêm </a:t>
            </a:r>
            <a:r>
              <a:rPr lang="vi-VN" sz="2000" dirty="0" err="1"/>
              <a:t>server</a:t>
            </a:r>
            <a:r>
              <a:rPr lang="vi-VN" sz="2000" dirty="0"/>
              <a:t>.</a:t>
            </a:r>
          </a:p>
          <a:p>
            <a:endParaRPr lang="vi-VN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FA3C0A-27E5-AA86-669B-E410BE0F7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094" y="798513"/>
            <a:ext cx="5380237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0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5D91-92E5-546C-4732-4B6D1DC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I. Cấu Hình Cài Đặt SQL Server</a:t>
            </a:r>
            <a:br>
              <a:rPr lang="vi-VN" b="1" dirty="0"/>
            </a:b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67A8B-F94A-0FE4-4448-8FBC8BCE0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1709A-88CD-01B5-8509-CFF3CCE36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B7679E-E66E-EA7F-2DC9-0C2538580A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2663" y="2019549"/>
            <a:ext cx="5306996" cy="4043813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FA3C7C-F6E4-982F-3C11-ECD16269ED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0094" y="2010024"/>
            <a:ext cx="5306997" cy="404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6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6EB-44AC-4E6F-E3D5-656163D6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I. Cấu Hình Cài Đặt SQL Server</a:t>
            </a:r>
            <a:endParaRPr lang="vi-V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BDF68E-1ACF-9B3C-99E5-911A0F95C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510</Words>
  <Application>Microsoft Office PowerPoint</Application>
  <PresentationFormat>Widescreen</PresentationFormat>
  <Paragraphs>64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__Inter_71155a</vt:lpstr>
      <vt:lpstr>Aptos</vt:lpstr>
      <vt:lpstr>Arial</vt:lpstr>
      <vt:lpstr>Gill Sans MT</vt:lpstr>
      <vt:lpstr>Times New Roman</vt:lpstr>
      <vt:lpstr>Gallery</vt:lpstr>
      <vt:lpstr>Hướng Dẫn Cài Đặt SQL Server </vt:lpstr>
      <vt:lpstr>Tải và Cài Đặt SQL Server </vt:lpstr>
      <vt:lpstr>I. Cấu Hình Cài Đặt SQL Server </vt:lpstr>
      <vt:lpstr>I. Cấu Hình Cài Đặt SQL Server </vt:lpstr>
      <vt:lpstr>I. Cấu Hình Cài Đặt SQL Server </vt:lpstr>
      <vt:lpstr>I. Cấu Hình Cài Đặt SQL Server </vt:lpstr>
      <vt:lpstr>5. Name Instance Chọn name instance để đặt tên.  Mix Mode Chọn mixmode để đặt password server. </vt:lpstr>
      <vt:lpstr>I. Cấu Hình Cài Đặt SQL Server </vt:lpstr>
      <vt:lpstr>I. Cấu Hình Cài Đặt SQL Server</vt:lpstr>
      <vt:lpstr>I. Cấu Hình Cài Đặt SQL Server</vt:lpstr>
      <vt:lpstr>II. Cài Đặt SQL Server Management Studio (SSMS) </vt:lpstr>
      <vt:lpstr>II. Cài Đặt SQL Server Management Studio (SSMS)</vt:lpstr>
      <vt:lpstr>III. Đăng Nhập SQL</vt:lpstr>
      <vt:lpstr>III. Đăng Nhập SQL</vt:lpstr>
      <vt:lpstr>IV. Cấu hình dynamic post và mở post trên firewall</vt:lpstr>
      <vt:lpstr>IV. Cấu hình dynamic post và mở post trên firewall</vt:lpstr>
      <vt:lpstr>PowerPoint Presentation</vt:lpstr>
      <vt:lpstr>IV. Cấu hình dynamic post và mở post trên firewall</vt:lpstr>
      <vt:lpstr>IV. Cấu hình dynamic post và mở post trên firewall</vt:lpstr>
      <vt:lpstr>IV. Cấu hình dynamic post và mở post trên firewall</vt:lpstr>
      <vt:lpstr>IV. Cấu hình dynamic post và mở post trên firewall</vt:lpstr>
      <vt:lpstr>Cảm ơn thầy và các bạn đã xem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MM118 MM118</dc:creator>
  <cp:lastModifiedBy>MM118 MM118</cp:lastModifiedBy>
  <cp:revision>2</cp:revision>
  <dcterms:created xsi:type="dcterms:W3CDTF">2025-03-19T11:28:02Z</dcterms:created>
  <dcterms:modified xsi:type="dcterms:W3CDTF">2025-03-19T13:37:29Z</dcterms:modified>
</cp:coreProperties>
</file>