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17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8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07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992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2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37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52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09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0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36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324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7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77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5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5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1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2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A93-0954-48B6-9954-349F708F1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3735" y="678874"/>
            <a:ext cx="8404529" cy="817418"/>
          </a:xfrm>
        </p:spPr>
        <p:txBody>
          <a:bodyPr/>
          <a:lstStyle/>
          <a:p>
            <a:r>
              <a:rPr lang="vi-VN" sz="3000" b="1" dirty="0">
                <a:cs typeface="Times New Roman" panose="02020603050405020304" pitchFamily="18" charset="0"/>
              </a:rPr>
              <a:t>BÀI TẬP LỚN MÔN:QUẢN TRỊ MẠNG</a:t>
            </a:r>
            <a:endParaRPr lang="en-US" sz="3000" b="1" dirty="0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B2911-6789-4569-A3DE-28D27AF50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3944" y="4620310"/>
            <a:ext cx="6831673" cy="1086237"/>
          </a:xfrm>
        </p:spPr>
        <p:txBody>
          <a:bodyPr/>
          <a:lstStyle/>
          <a:p>
            <a:pPr algn="ctr"/>
            <a:r>
              <a:rPr lang="vi-VN" dirty="0">
                <a:latin typeface="+mj-lt"/>
                <a:cs typeface="Times New Roman" panose="02020603050405020304" pitchFamily="18" charset="0"/>
              </a:rPr>
              <a:t>Sinh viên Thực Hiện: Lăng Nguyễn Minh Lượng</a:t>
            </a:r>
          </a:p>
          <a:p>
            <a:pPr algn="ctr"/>
            <a:r>
              <a:rPr lang="vi-VN" dirty="0">
                <a:latin typeface="+mj-lt"/>
                <a:cs typeface="Times New Roman" panose="02020603050405020304" pitchFamily="18" charset="0"/>
              </a:rPr>
              <a:t>              Dương Thị 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23433-86C5-4586-9449-86D559860D42}"/>
              </a:ext>
            </a:extLst>
          </p:cNvPr>
          <p:cNvSpPr txBox="1"/>
          <p:nvPr/>
        </p:nvSpPr>
        <p:spPr>
          <a:xfrm>
            <a:off x="3098894" y="2268187"/>
            <a:ext cx="6531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000" b="1" dirty="0">
                <a:cs typeface="Times New Roman" panose="02020603050405020304" pitchFamily="18" charset="0"/>
              </a:rPr>
              <a:t>Đề Tài: Xây Dựng Hệ Thống mạng Gồm 1Server Và 5Client, Sử dụng DHCP Và DNS</a:t>
            </a:r>
            <a:endParaRPr lang="en-US" sz="30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744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42F3-D42E-4407-A539-214674AFE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8213871" cy="907473"/>
          </a:xfrm>
        </p:spPr>
        <p:txBody>
          <a:bodyPr/>
          <a:lstStyle/>
          <a:p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–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chứng</a:t>
            </a:r>
            <a:r>
              <a:rPr lang="en-US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07AE58-9E92-461B-AA03-1C33288E52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2031162"/>
            <a:ext cx="5387544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Kiểm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tra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phân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giải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DNS</a:t>
            </a:r>
            <a:r>
              <a:rPr lang="en-US" altLang="en-US" sz="2600" dirty="0">
                <a:latin typeface="Abadi" panose="020F0502020204030204" pitchFamily="34" charset="0"/>
              </a:rPr>
              <a:t>/DHCP : ipconfig/all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Ping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bằng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tên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miền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: ping server.K58KTP_QTM.tnut 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42FE5E1A-A233-90DB-B102-C174B8FD6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727" y="2563091"/>
            <a:ext cx="6238297" cy="380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10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C5AB-E928-435D-BA3A-05AD98D3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6309"/>
            <a:ext cx="10018713" cy="1752599"/>
          </a:xfrm>
        </p:spPr>
        <p:txBody>
          <a:bodyPr>
            <a:normAutofit/>
          </a:bodyPr>
          <a:lstStyle/>
          <a:p>
            <a:r>
              <a:rPr lang="vi-VN" sz="3600" b="1" dirty="0"/>
              <a:t>Chương 6 – Nhận xét và đánh giá hệ thống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003F-9560-4F3B-A281-CD7E711D8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10" y="1743486"/>
            <a:ext cx="10018713" cy="45880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vi-VN" b="1" dirty="0"/>
              <a:t>Ưu điểm:</a:t>
            </a:r>
          </a:p>
          <a:p>
            <a:pPr marL="0" lvl="0" indent="0" algn="just">
              <a:lnSpc>
                <a:spcPct val="130000"/>
              </a:lnSpc>
              <a:buNone/>
              <a:tabLst>
                <a:tab pos="346075" algn="l"/>
              </a:tabLst>
            </a:pPr>
            <a:r>
              <a:rPr lang="vi-VN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Mô hình đơn giản, dễ mở rộng và quản lý.</a:t>
            </a:r>
          </a:p>
          <a:p>
            <a:pPr marL="0" lvl="0" indent="0" algn="just">
              <a:lnSpc>
                <a:spcPct val="130000"/>
              </a:lnSpc>
              <a:buNone/>
              <a:tabLst>
                <a:tab pos="346075" algn="l"/>
              </a:tabLst>
            </a:pPr>
            <a:r>
              <a:rPr lang="vi-VN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Dễ dàng tích hợp các dịch vụ khác (</a:t>
            </a:r>
            <a:r>
              <a:rPr lang="vi-VN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vi-VN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vi-VN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vi-VN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nếu cần.</a:t>
            </a:r>
          </a:p>
          <a:p>
            <a:pPr marL="0" lvl="0" indent="0" algn="just">
              <a:lnSpc>
                <a:spcPct val="130000"/>
              </a:lnSpc>
              <a:buNone/>
              <a:tabLst>
                <a:tab pos="346075" algn="l"/>
              </a:tabLst>
            </a:pPr>
            <a:r>
              <a:rPr lang="vi-VN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Giúp hiểu rõ nguyên lý hoạt động của DHCP và DNS trong môi trường nội bộ</a:t>
            </a:r>
          </a:p>
          <a:p>
            <a:pPr>
              <a:buFont typeface="Arial" panose="020B0604020202020204" pitchFamily="34" charset="0"/>
              <a:buChar char="•"/>
            </a:pPr>
            <a:endParaRPr lang="vi-VN" dirty="0"/>
          </a:p>
          <a:p>
            <a:pPr marL="0" indent="0">
              <a:buNone/>
            </a:pPr>
            <a:r>
              <a:rPr lang="vi-VN" b="1" dirty="0"/>
              <a:t>Nhược điểm:</a:t>
            </a:r>
          </a:p>
          <a:p>
            <a:pPr marL="0" indent="0">
              <a:buNone/>
            </a:pPr>
            <a:r>
              <a:rPr lang="vi-VN" dirty="0"/>
              <a:t>Phụ thuộc vào Server</a:t>
            </a:r>
          </a:p>
          <a:p>
            <a:pPr marL="0" indent="0">
              <a:buNone/>
            </a:pPr>
            <a:r>
              <a:rPr lang="vi-VN" dirty="0"/>
              <a:t>Nếu DHCP/DNS lỗi → Client mất kết nối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4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77186-CB10-43E8-8D74-937E946F8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b="1" dirty="0"/>
              <a:t>Định hướng phát triển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B936A-0B18-466C-86B4-6DD521D3F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Tích hợp thêm Web Server, File Server, 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Tăng số lượng Client, phân chia subnet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Ứng dụng vào mô hình doanh nghiệp nhỏ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6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EFD1-B2F7-4251-A689-8EC4C19B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020" y="2140527"/>
            <a:ext cx="10018713" cy="1752599"/>
          </a:xfrm>
        </p:spPr>
        <p:txBody>
          <a:bodyPr/>
          <a:lstStyle/>
          <a:p>
            <a:r>
              <a:rPr lang="en-US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323641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5623-05F3-4F22-94EC-CBF1896E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000" b="1" dirty="0">
                <a:latin typeface="+mn-lt"/>
                <a:cs typeface="Times New Roman" panose="02020603050405020304" pitchFamily="18" charset="0"/>
              </a:rPr>
              <a:t>Nội dung chính</a:t>
            </a:r>
            <a:endParaRPr lang="en-US" sz="30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F02ED-671B-450E-9FF0-C0435949F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675" y="2438399"/>
            <a:ext cx="7482408" cy="3124201"/>
          </a:xfrm>
        </p:spPr>
        <p:txBody>
          <a:bodyPr/>
          <a:lstStyle/>
          <a:p>
            <a:r>
              <a:rPr lang="vi-VN" dirty="0">
                <a:cs typeface="Times New Roman" panose="02020603050405020304" pitchFamily="18" charset="0"/>
              </a:rPr>
              <a:t>Chương 1. Tổng quan về đề tài</a:t>
            </a:r>
          </a:p>
          <a:p>
            <a:r>
              <a:rPr lang="vi-VN" dirty="0">
                <a:cs typeface="Times New Roman" panose="02020603050405020304" pitchFamily="18" charset="0"/>
              </a:rPr>
              <a:t>Chương 2.Cơ chế hoạt động của DHCP</a:t>
            </a:r>
          </a:p>
          <a:p>
            <a:r>
              <a:rPr lang="vi-VN" dirty="0">
                <a:cs typeface="Times New Roman" panose="02020603050405020304" pitchFamily="18" charset="0"/>
              </a:rPr>
              <a:t>Chương 3. Quản lý và khắc phục sự cố DHCP</a:t>
            </a:r>
          </a:p>
          <a:p>
            <a:r>
              <a:rPr lang="vi-VN" dirty="0">
                <a:cs typeface="Times New Roman" panose="02020603050405020304" pitchFamily="18" charset="0"/>
              </a:rPr>
              <a:t>Chương 4. Thiết kế hệ thống</a:t>
            </a:r>
          </a:p>
          <a:p>
            <a:r>
              <a:rPr lang="vi-VN" dirty="0">
                <a:cs typeface="Times New Roman" panose="02020603050405020304" pitchFamily="18" charset="0"/>
              </a:rPr>
              <a:t>Chương 5. Triển khai hệ thống</a:t>
            </a:r>
          </a:p>
          <a:p>
            <a:r>
              <a:rPr lang="vi-VN" dirty="0">
                <a:cs typeface="Times New Roman" panose="02020603050405020304" pitchFamily="18" charset="0"/>
              </a:rPr>
              <a:t>Chương 6.Nhận xét và đánh giá hệ thống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90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5F1D-F2B9-46CF-8253-1DA8E3C5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600" b="1" dirty="0">
                <a:latin typeface="+mn-lt"/>
                <a:cs typeface="Times New Roman" panose="02020603050405020304" pitchFamily="18" charset="0"/>
              </a:rPr>
              <a:t>Chương 1. Tổng quan về đề tài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D7EF04-81A7-4070-B100-3134BFC03F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925782"/>
            <a:ext cx="8804987" cy="369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IP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DHCP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miền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Ý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Server, 5 Client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ảo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lab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49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4CD-A6B6-4794-8E41-0BDBFB80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cs typeface="Times New Roman" panose="02020603050405020304" pitchFamily="18" charset="0"/>
              </a:rPr>
              <a:t>Chương 2.Cơ chế hoạt động của DHCP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112957-D012-4DF5-B40A-498B9535B3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82973" y="2282929"/>
            <a:ext cx="1001871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bước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Discover: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tìm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DHCP Server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xuất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yêu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cầu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nhận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cấp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DHCP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cũng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cấp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thêm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Subnet Mask, Gateway, DNS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287665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EAED-4AE3-4AB7-9A78-7E6F8BF4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572491"/>
          </a:xfrm>
        </p:spPr>
        <p:txBody>
          <a:bodyPr>
            <a:normAutofit fontScale="90000"/>
          </a:bodyPr>
          <a:lstStyle/>
          <a:p>
            <a:r>
              <a:rPr lang="vi-VN" sz="3600" b="1" dirty="0">
                <a:cs typeface="Times New Roman" panose="02020603050405020304" pitchFamily="18" charset="0"/>
              </a:rPr>
              <a:t>Chương 3. Quản lý và khắc phục sự cố DHCP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C30753-6C2B-44BC-A5FC-D3D3AFF809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8056" y="2828835"/>
            <a:ext cx="1066612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nhận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IP: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Scope, IP pool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DHCP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hoạt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dịch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vụ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Start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chưa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Giải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pháp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Restart DHCP service,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cấu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hình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Scope</a:t>
            </a:r>
          </a:p>
        </p:txBody>
      </p:sp>
    </p:spTree>
    <p:extLst>
      <p:ext uri="{BB962C8B-B14F-4D97-AF65-F5344CB8AC3E}">
        <p14:creationId xmlns:p14="http://schemas.microsoft.com/office/powerpoint/2010/main" val="136066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8CE4-DE2D-46CE-96C8-7B9BA351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600" b="1" dirty="0">
                <a:cs typeface="Times New Roman" panose="02020603050405020304" pitchFamily="18" charset="0"/>
              </a:rPr>
              <a:t>Chương 4. Thiết kế hệ thống</a:t>
            </a:r>
            <a:b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0B7BBD-4319-4A95-944E-35283B1FA3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27655" y="2276165"/>
            <a:ext cx="470417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Sơ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đồ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mạng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1 Server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chạy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DHCP + DNS)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5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máy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Client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Switch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hoặc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môi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trường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ảo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hóa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Thông tin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mạng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Server IP: 192.168.220.130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DHCP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cấp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IP: 192.168.220.100 – </a:t>
            </a:r>
            <a:r>
              <a:rPr lang="en-US" altLang="en-US" dirty="0">
                <a:latin typeface="Abadi" panose="020F0502020204030204" pitchFamily="34" charset="0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Domain: </a:t>
            </a:r>
            <a:r>
              <a:rPr lang="en-US" altLang="en-US" dirty="0">
                <a:latin typeface="Abadi" panose="020F0502020204030204" pitchFamily="34" charset="0"/>
              </a:rPr>
              <a:t>K58KTP_QTM.tnut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3A8D9F-A4A8-174D-DEAE-E55514F5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036" y="2042969"/>
            <a:ext cx="5287828" cy="32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719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DE895-1DEC-4855-B9F6-70DF3ECA8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382" y="242455"/>
            <a:ext cx="10018713" cy="6241472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thiết</a:t>
            </a:r>
            <a:r>
              <a:rPr lang="en-US" b="1" dirty="0"/>
              <a:t> </a:t>
            </a:r>
            <a:r>
              <a:rPr lang="en-US" b="1" dirty="0" err="1"/>
              <a:t>kế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Cấp</a:t>
            </a:r>
            <a:r>
              <a:rPr lang="en-US" dirty="0"/>
              <a:t> IP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,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miền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, </a:t>
            </a:r>
            <a:r>
              <a:rPr lang="en-US" dirty="0" err="1"/>
              <a:t>bổ</a:t>
            </a:r>
            <a:r>
              <a:rPr lang="en-US" dirty="0"/>
              <a:t> sung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05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C5698-FE1F-486F-8FAD-15AC4C239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31273"/>
            <a:ext cx="10018713" cy="4959927"/>
          </a:xfrm>
        </p:spPr>
        <p:txBody>
          <a:bodyPr/>
          <a:lstStyle/>
          <a:p>
            <a:r>
              <a:rPr lang="en-US" b="1" dirty="0" err="1"/>
              <a:t>Mối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</a:t>
            </a:r>
            <a:r>
              <a:rPr lang="en-US" b="1" dirty="0" err="1"/>
              <a:t>giữa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dịch</a:t>
            </a:r>
            <a:r>
              <a:rPr lang="en-US" b="1" dirty="0"/>
              <a:t> </a:t>
            </a:r>
            <a:r>
              <a:rPr lang="en-US" b="1" dirty="0" err="1"/>
              <a:t>vụ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DHCP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IP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DNS </a:t>
            </a:r>
            <a:r>
              <a:rPr lang="en-US" dirty="0" err="1"/>
              <a:t>cho</a:t>
            </a:r>
            <a:r>
              <a:rPr lang="en-US" dirty="0"/>
              <a:t> 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DNS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→ 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49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86DE-EACB-4F5F-9B37-5ECC728D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600" b="1" dirty="0"/>
              <a:t>Chương 5 – Triển khai hệ thống</a:t>
            </a:r>
            <a:endParaRPr lang="en-US" sz="3600" b="1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C20F00C-06AC-4742-89C0-616181612E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3073" y="2327025"/>
            <a:ext cx="765318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Cấu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hình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DHCP: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Cài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DHCP role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Tạo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Scope IP,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cấu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hình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DNS, Lease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Kiểm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tra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Client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nhận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Cấu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hình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DNS: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Cài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DNS role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Tạo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Zone: </a:t>
            </a:r>
            <a:r>
              <a:rPr lang="en-US" altLang="en-US" dirty="0">
                <a:latin typeface="Abadi" panose="020F0502020204030204" pitchFamily="34" charset="0"/>
              </a:rPr>
              <a:t>K58KTP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_QTM.tnut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Tạo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bản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ghi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 A: server.</a:t>
            </a:r>
            <a:r>
              <a:rPr lang="en-US" altLang="en-US" dirty="0">
                <a:latin typeface="Abadi" panose="020F0502020204030204" pitchFamily="34" charset="0"/>
              </a:rPr>
              <a:t>K58KTP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F0502020204030204" pitchFamily="34" charset="0"/>
              </a:rPr>
              <a:t>_QTM.tnut → 192.168.220.130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75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147</TotalTime>
  <Words>573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Abadi</vt:lpstr>
      <vt:lpstr>Arial</vt:lpstr>
      <vt:lpstr>Corbel</vt:lpstr>
      <vt:lpstr>Times New Roman</vt:lpstr>
      <vt:lpstr>Parallax</vt:lpstr>
      <vt:lpstr>BÀI TẬP LỚN MÔN:QUẢN TRỊ MẠNG</vt:lpstr>
      <vt:lpstr>Nội dung chính</vt:lpstr>
      <vt:lpstr>Chương 1. Tổng quan về đề tài </vt:lpstr>
      <vt:lpstr>Chương 2.Cơ chế hoạt động của DHCP </vt:lpstr>
      <vt:lpstr>Chương 3. Quản lý và khắc phục sự cố DHCP </vt:lpstr>
      <vt:lpstr>Chương 4. Thiết kế hệ thống </vt:lpstr>
      <vt:lpstr>PowerPoint Presentation</vt:lpstr>
      <vt:lpstr>PowerPoint Presentation</vt:lpstr>
      <vt:lpstr>Chương 5 – Triển khai hệ thống</vt:lpstr>
      <vt:lpstr>Kiểm tra – Kiểm chứng </vt:lpstr>
      <vt:lpstr>Chương 6 – Nhận xét và đánh giá hệ thống</vt:lpstr>
      <vt:lpstr>Định hướng phát triển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LỚN MÔN:QUẢN TRỊ MẠNG</dc:title>
  <dc:creator>Ly Dương</dc:creator>
  <cp:lastModifiedBy>MM118 MM118</cp:lastModifiedBy>
  <cp:revision>5</cp:revision>
  <dcterms:created xsi:type="dcterms:W3CDTF">2025-06-03T17:07:27Z</dcterms:created>
  <dcterms:modified xsi:type="dcterms:W3CDTF">2025-06-04T01:39:57Z</dcterms:modified>
</cp:coreProperties>
</file>