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76" r:id="rId4"/>
    <p:sldId id="281" r:id="rId5"/>
    <p:sldId id="282" r:id="rId6"/>
    <p:sldId id="284" r:id="rId7"/>
    <p:sldId id="266" r:id="rId8"/>
    <p:sldId id="28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27A"/>
    <a:srgbClr val="FFD8D9"/>
    <a:srgbClr val="F7F7F7"/>
    <a:srgbClr val="797DE8"/>
    <a:srgbClr val="AD8BE1"/>
    <a:srgbClr val="E29FBE"/>
    <a:srgbClr val="FC9598"/>
    <a:srgbClr val="AFD7D9"/>
    <a:srgbClr val="D8C9C6"/>
    <a:srgbClr val="F8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7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0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4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6E86-9C0A-4A2D-8618-9781F5C54702}" type="datetimeFigureOut">
              <a:rPr kumimoji="1" lang="ja-JP" altLang="en-US" smtClean="0"/>
              <a:t>2019/9/27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919F-88F7-4BB0-AC89-BD75B24D6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52121" y="1885121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7252" y="5221357"/>
            <a:ext cx="959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bg1"/>
                </a:solidFill>
              </a:rPr>
              <a:t>형태소 분석기를 이용한</a:t>
            </a:r>
            <a:r>
              <a:rPr kumimoji="1" lang="en-US" altLang="ja-JP" sz="3200" b="1" spc="-150" dirty="0">
                <a:solidFill>
                  <a:schemeClr val="bg1"/>
                </a:solidFill>
              </a:rPr>
              <a:t> 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교육부 과제 정보 </a:t>
            </a:r>
            <a:r>
              <a:rPr kumimoji="1" lang="en-US" altLang="ko-KR" sz="3200" b="1" spc="-150" dirty="0">
                <a:solidFill>
                  <a:schemeClr val="bg1"/>
                </a:solidFill>
              </a:rPr>
              <a:t>Corpus </a:t>
            </a:r>
            <a:r>
              <a:rPr kumimoji="1" lang="ko-KR" altLang="en-US" sz="3200" b="1" spc="-150" dirty="0">
                <a:solidFill>
                  <a:schemeClr val="bg1"/>
                </a:solidFill>
              </a:rPr>
              <a:t>구축</a:t>
            </a:r>
            <a:endParaRPr kumimoji="1" lang="ja-JP" altLang="en-US" sz="32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B5D3D-5692-4001-A83F-42FF00B3F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64" y="2232063"/>
            <a:ext cx="2472640" cy="24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2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06272-D923-4A3E-9139-6A17E7858F83}"/>
              </a:ext>
            </a:extLst>
          </p:cNvPr>
          <p:cNvSpPr txBox="1"/>
          <p:nvPr/>
        </p:nvSpPr>
        <p:spPr>
          <a:xfrm>
            <a:off x="572692" y="301369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</a:rPr>
              <a:t>목차</a:t>
            </a:r>
            <a:endParaRPr kumimoji="1" lang="ja-JP" altLang="en-US" sz="40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9463-4505-451F-8BF5-877E3F648D14}"/>
              </a:ext>
            </a:extLst>
          </p:cNvPr>
          <p:cNvSpPr txBox="1"/>
          <p:nvPr/>
        </p:nvSpPr>
        <p:spPr>
          <a:xfrm flipH="1">
            <a:off x="572692" y="1719596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01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7CC15B21-9934-4063-A981-1254F24D8805}"/>
              </a:ext>
            </a:extLst>
          </p:cNvPr>
          <p:cNvSpPr txBox="1"/>
          <p:nvPr/>
        </p:nvSpPr>
        <p:spPr>
          <a:xfrm>
            <a:off x="1310061" y="1943062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>
                <a:solidFill>
                  <a:schemeClr val="bg1"/>
                </a:solidFill>
              </a:rPr>
              <a:t>분석과정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5A7E-51DA-45F0-A929-5431E5D5A880}"/>
              </a:ext>
            </a:extLst>
          </p:cNvPr>
          <p:cNvSpPr txBox="1"/>
          <p:nvPr/>
        </p:nvSpPr>
        <p:spPr>
          <a:xfrm flipH="1">
            <a:off x="572692" y="3153212"/>
            <a:ext cx="73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</a:rPr>
              <a:t>02</a:t>
            </a:r>
            <a:endParaRPr lang="ko-KR" altLang="en-US" b="1" spc="3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2">
            <a:extLst>
              <a:ext uri="{FF2B5EF4-FFF2-40B4-BE49-F238E27FC236}">
                <a16:creationId xmlns:a16="http://schemas.microsoft.com/office/drawing/2014/main" id="{684CA1B1-84A5-4407-9F98-DBDDC4410CA8}"/>
              </a:ext>
            </a:extLst>
          </p:cNvPr>
          <p:cNvSpPr txBox="1"/>
          <p:nvPr/>
        </p:nvSpPr>
        <p:spPr>
          <a:xfrm>
            <a:off x="1462751" y="3376678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300" dirty="0">
                <a:solidFill>
                  <a:schemeClr val="bg1"/>
                </a:solidFill>
              </a:rPr>
              <a:t>분석결과</a:t>
            </a:r>
            <a:endParaRPr kumimoji="1" lang="ja-JP" altLang="en-US" sz="3600" b="1" spc="3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C6803-C36E-419F-B459-0FEDB76C58AE}"/>
              </a:ext>
            </a:extLst>
          </p:cNvPr>
          <p:cNvSpPr txBox="1"/>
          <p:nvPr/>
        </p:nvSpPr>
        <p:spPr>
          <a:xfrm flipH="1">
            <a:off x="572692" y="4586828"/>
            <a:ext cx="737369" cy="369332"/>
          </a:xfrm>
          <a:prstGeom prst="rect">
            <a:avLst/>
          </a:prstGeom>
          <a:solidFill>
            <a:srgbClr val="FC827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solidFill>
                  <a:srgbClr val="FC827A"/>
                </a:solidFill>
              </a:rPr>
              <a:t>03</a:t>
            </a:r>
            <a:endParaRPr lang="ko-KR" altLang="en-US" b="1" spc="300" dirty="0">
              <a:solidFill>
                <a:srgbClr val="FC827A"/>
              </a:solidFill>
            </a:endParaRPr>
          </a:p>
        </p:txBody>
      </p:sp>
      <p:sp>
        <p:nvSpPr>
          <p:cNvPr id="16" name="テキスト ボックス 2">
            <a:extLst>
              <a:ext uri="{FF2B5EF4-FFF2-40B4-BE49-F238E27FC236}">
                <a16:creationId xmlns:a16="http://schemas.microsoft.com/office/drawing/2014/main" id="{2000CC67-EC4F-443A-AD62-490557A2DC6F}"/>
              </a:ext>
            </a:extLst>
          </p:cNvPr>
          <p:cNvSpPr txBox="1"/>
          <p:nvPr/>
        </p:nvSpPr>
        <p:spPr>
          <a:xfrm>
            <a:off x="1558767" y="4810294"/>
            <a:ext cx="582211" cy="646331"/>
          </a:xfrm>
          <a:prstGeom prst="rect">
            <a:avLst/>
          </a:prstGeom>
          <a:solidFill>
            <a:srgbClr val="FC827A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b="1" spc="300" dirty="0">
                <a:solidFill>
                  <a:srgbClr val="FC827A"/>
                </a:solidFill>
              </a:rPr>
              <a:t>O</a:t>
            </a:r>
            <a:endParaRPr kumimoji="1" lang="ja-JP" altLang="en-US" sz="3600" b="1" spc="300" dirty="0">
              <a:solidFill>
                <a:srgbClr val="FC827A"/>
              </a:solidFill>
            </a:endParaRPr>
          </a:p>
        </p:txBody>
      </p:sp>
      <p:sp>
        <p:nvSpPr>
          <p:cNvPr id="19" name="正方形/長方形 1">
            <a:extLst>
              <a:ext uri="{FF2B5EF4-FFF2-40B4-BE49-F238E27FC236}">
                <a16:creationId xmlns:a16="http://schemas.microsoft.com/office/drawing/2014/main" id="{CACB1BF2-EB4E-4F36-8540-C3A1A7F0AD1E}"/>
              </a:ext>
            </a:extLst>
          </p:cNvPr>
          <p:cNvSpPr/>
          <p:nvPr/>
        </p:nvSpPr>
        <p:spPr>
          <a:xfrm>
            <a:off x="764078" y="2147201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9D4C5111-349B-4C66-9360-465CACA0780D}"/>
              </a:ext>
            </a:extLst>
          </p:cNvPr>
          <p:cNvSpPr/>
          <p:nvPr/>
        </p:nvSpPr>
        <p:spPr>
          <a:xfrm>
            <a:off x="764078" y="3605718"/>
            <a:ext cx="296326" cy="296326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60B14E28-E606-4F67-BC37-14433FFBA3C5}"/>
              </a:ext>
            </a:extLst>
          </p:cNvPr>
          <p:cNvSpPr/>
          <p:nvPr/>
        </p:nvSpPr>
        <p:spPr>
          <a:xfrm>
            <a:off x="764078" y="5064235"/>
            <a:ext cx="296326" cy="296326"/>
          </a:xfrm>
          <a:prstGeom prst="rect">
            <a:avLst/>
          </a:prstGeom>
          <a:solidFill>
            <a:srgbClr val="FC827A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C827A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3B860-D48D-4BA1-8784-18013665E7C4}"/>
              </a:ext>
            </a:extLst>
          </p:cNvPr>
          <p:cNvSpPr/>
          <p:nvPr/>
        </p:nvSpPr>
        <p:spPr>
          <a:xfrm>
            <a:off x="5588000" y="0"/>
            <a:ext cx="6604000" cy="6858000"/>
          </a:xfrm>
          <a:prstGeom prst="rect">
            <a:avLst/>
          </a:prstGeom>
          <a:gradFill flip="none" rotWithShape="1">
            <a:gsLst>
              <a:gs pos="25000">
                <a:schemeClr val="accent1">
                  <a:lumMod val="85000"/>
                  <a:lumOff val="15000"/>
                </a:schemeClr>
              </a:gs>
              <a:gs pos="0">
                <a:srgbClr val="FC827A"/>
              </a:gs>
              <a:gs pos="50000">
                <a:srgbClr val="FD767B">
                  <a:lumMod val="85000"/>
                  <a:lumOff val="15000"/>
                </a:srgbClr>
              </a:gs>
              <a:gs pos="100000">
                <a:srgbClr val="F8ADA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79EE7A-F9C8-4B57-A2EC-3CBD2CA4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475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7980329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분석과정</a:t>
            </a:r>
          </a:p>
        </p:txBody>
      </p:sp>
    </p:spTree>
    <p:extLst>
      <p:ext uri="{BB962C8B-B14F-4D97-AF65-F5344CB8AC3E}">
        <p14:creationId xmlns:p14="http://schemas.microsoft.com/office/powerpoint/2010/main" val="246335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511187-A3F5-4589-81B6-25CD9B94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1" y="1808065"/>
            <a:ext cx="9229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분석과정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3">
            <a:extLst>
              <a:ext uri="{FF2B5EF4-FFF2-40B4-BE49-F238E27FC236}">
                <a16:creationId xmlns:a16="http://schemas.microsoft.com/office/drawing/2014/main" id="{375E33EF-2C3C-48B2-A6DF-39D2A18416A5}"/>
              </a:ext>
            </a:extLst>
          </p:cNvPr>
          <p:cNvSpPr txBox="1"/>
          <p:nvPr/>
        </p:nvSpPr>
        <p:spPr>
          <a:xfrm>
            <a:off x="502016" y="1156453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형태소 분석기를 이용한 명사 추출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1A6D74-EE89-419D-BB71-805864C4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/>
          <a:stretch/>
        </p:blipFill>
        <p:spPr>
          <a:xfrm>
            <a:off x="1094814" y="2282320"/>
            <a:ext cx="5172075" cy="2681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67B208-21DB-4F19-A6B3-B7A789BC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t="2010" r="4135" b="2311"/>
          <a:stretch/>
        </p:blipFill>
        <p:spPr>
          <a:xfrm>
            <a:off x="7730837" y="1893928"/>
            <a:ext cx="2650836" cy="3426654"/>
          </a:xfrm>
          <a:prstGeom prst="rect">
            <a:avLst/>
          </a:prstGeom>
        </p:spPr>
      </p:pic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02A9E308-E091-479F-9062-180E774C8061}"/>
              </a:ext>
            </a:extLst>
          </p:cNvPr>
          <p:cNvSpPr txBox="1"/>
          <p:nvPr/>
        </p:nvSpPr>
        <p:spPr>
          <a:xfrm>
            <a:off x="2578385" y="5574197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3">
            <a:extLst>
              <a:ext uri="{FF2B5EF4-FFF2-40B4-BE49-F238E27FC236}">
                <a16:creationId xmlns:a16="http://schemas.microsoft.com/office/drawing/2014/main" id="{3D4A5B2E-8605-4949-B462-7C742DE8BEDA}"/>
              </a:ext>
            </a:extLst>
          </p:cNvPr>
          <p:cNvSpPr txBox="1"/>
          <p:nvPr/>
        </p:nvSpPr>
        <p:spPr>
          <a:xfrm>
            <a:off x="8664160" y="557419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endParaRPr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7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767B"/>
            </a:gs>
            <a:gs pos="30000">
              <a:srgbClr val="F8ADA8"/>
            </a:gs>
            <a:gs pos="78000">
              <a:srgbClr val="D8C9C6"/>
            </a:gs>
            <a:gs pos="100000">
              <a:srgbClr val="AFD7D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801034" y="3157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259AD-22CB-46B5-8916-7B921052A046}"/>
              </a:ext>
            </a:extLst>
          </p:cNvPr>
          <p:cNvSpPr txBox="1"/>
          <p:nvPr/>
        </p:nvSpPr>
        <p:spPr>
          <a:xfrm>
            <a:off x="7980328" y="315787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분석결과</a:t>
            </a:r>
          </a:p>
        </p:txBody>
      </p:sp>
    </p:spTree>
    <p:extLst>
      <p:ext uri="{BB962C8B-B14F-4D97-AF65-F5344CB8AC3E}">
        <p14:creationId xmlns:p14="http://schemas.microsoft.com/office/powerpoint/2010/main" val="304031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523" y="19878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kumimoji="1" lang="ja-JP" altLang="en-US" sz="11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テキスト ボックス 3">
            <a:extLst>
              <a:ext uri="{FF2B5EF4-FFF2-40B4-BE49-F238E27FC236}">
                <a16:creationId xmlns:a16="http://schemas.microsoft.com/office/drawing/2014/main" id="{C450A5D9-FE8A-4342-96DE-A1EFA7E229D2}"/>
              </a:ext>
            </a:extLst>
          </p:cNvPr>
          <p:cNvSpPr txBox="1"/>
          <p:nvPr/>
        </p:nvSpPr>
        <p:spPr>
          <a:xfrm>
            <a:off x="1274182" y="19878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분석결과</a:t>
            </a:r>
            <a:endParaRPr lang="ja-JP" altLang="en-US" sz="36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4C1898-0011-4FCC-8D2A-F135606A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21" y="1873482"/>
            <a:ext cx="1779520" cy="37647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A10C40-C382-4286-B298-D4C534F3A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" b="1468"/>
          <a:stretch/>
        </p:blipFill>
        <p:spPr>
          <a:xfrm>
            <a:off x="7941051" y="1873482"/>
            <a:ext cx="1854338" cy="3764772"/>
          </a:xfrm>
          <a:prstGeom prst="rect">
            <a:avLst/>
          </a:prstGeom>
        </p:spPr>
      </p:pic>
      <p:sp>
        <p:nvSpPr>
          <p:cNvPr id="16" name="テキスト ボックス 3">
            <a:extLst>
              <a:ext uri="{FF2B5EF4-FFF2-40B4-BE49-F238E27FC236}">
                <a16:creationId xmlns:a16="http://schemas.microsoft.com/office/drawing/2014/main" id="{4D6B176B-BB84-432B-AEA5-7660E6E4A89B}"/>
              </a:ext>
            </a:extLst>
          </p:cNvPr>
          <p:cNvSpPr txBox="1"/>
          <p:nvPr/>
        </p:nvSpPr>
        <p:spPr>
          <a:xfrm>
            <a:off x="1274182" y="1219746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3">
            <a:extLst>
              <a:ext uri="{FF2B5EF4-FFF2-40B4-BE49-F238E27FC236}">
                <a16:creationId xmlns:a16="http://schemas.microsoft.com/office/drawing/2014/main" id="{00F27C73-F97E-40C0-AD68-EAE052265E0A}"/>
              </a:ext>
            </a:extLst>
          </p:cNvPr>
          <p:cNvSpPr txBox="1"/>
          <p:nvPr/>
        </p:nvSpPr>
        <p:spPr>
          <a:xfrm>
            <a:off x="7237806" y="1219746"/>
            <a:ext cx="3260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Okt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이용 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3">
            <a:extLst>
              <a:ext uri="{FF2B5EF4-FFF2-40B4-BE49-F238E27FC236}">
                <a16:creationId xmlns:a16="http://schemas.microsoft.com/office/drawing/2014/main" id="{1946957B-B2A1-4D3F-B4B8-78793C0F43F5}"/>
              </a:ext>
            </a:extLst>
          </p:cNvPr>
          <p:cNvSpPr txBox="1"/>
          <p:nvPr/>
        </p:nvSpPr>
        <p:spPr>
          <a:xfrm>
            <a:off x="2017345" y="5981294"/>
            <a:ext cx="674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Komoran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좀  더 정확도가 높은 것으로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보여짐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CC5A8E-2397-4521-98B7-A521EE0FC536}"/>
              </a:ext>
            </a:extLst>
          </p:cNvPr>
          <p:cNvSpPr/>
          <p:nvPr/>
        </p:nvSpPr>
        <p:spPr>
          <a:xfrm>
            <a:off x="1380226" y="6057126"/>
            <a:ext cx="422694" cy="310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06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0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9" y="1210058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77059" y="499731"/>
            <a:ext cx="4437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Coral_2019">
      <a:dk1>
        <a:sysClr val="windowText" lastClr="000000"/>
      </a:dk1>
      <a:lt1>
        <a:sysClr val="window" lastClr="FFFFFF"/>
      </a:lt1>
      <a:dk2>
        <a:srgbClr val="D0CECE"/>
      </a:dk2>
      <a:lt2>
        <a:srgbClr val="FFFFFF"/>
      </a:lt2>
      <a:accent1>
        <a:srgbClr val="F86F6C"/>
      </a:accent1>
      <a:accent2>
        <a:srgbClr val="E9D3C6"/>
      </a:accent2>
      <a:accent3>
        <a:srgbClr val="EAA65F"/>
      </a:accent3>
      <a:accent4>
        <a:srgbClr val="BBAB94"/>
      </a:accent4>
      <a:accent5>
        <a:srgbClr val="BEDAE5"/>
      </a:accent5>
      <a:accent6>
        <a:srgbClr val="688084"/>
      </a:accent6>
      <a:hlink>
        <a:srgbClr val="44546A"/>
      </a:hlink>
      <a:folHlink>
        <a:srgbClr val="44546A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59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Saebyeol Yu</dc:creator>
  <cp:lastModifiedBy>CPB06GameN</cp:lastModifiedBy>
  <cp:revision>44</cp:revision>
  <dcterms:created xsi:type="dcterms:W3CDTF">2018-12-07T00:32:38Z</dcterms:created>
  <dcterms:modified xsi:type="dcterms:W3CDTF">2019-09-27T06:13:50Z</dcterms:modified>
</cp:coreProperties>
</file>