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81" r:id="rId5"/>
    <p:sldId id="282" r:id="rId6"/>
    <p:sldId id="284" r:id="rId7"/>
    <p:sldId id="266" r:id="rId8"/>
    <p:sldId id="28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27A"/>
    <a:srgbClr val="FFD8D9"/>
    <a:srgbClr val="F7F7F7"/>
    <a:srgbClr val="797DE8"/>
    <a:srgbClr val="AD8BE1"/>
    <a:srgbClr val="E29FBE"/>
    <a:srgbClr val="FC9598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7252" y="5221357"/>
            <a:ext cx="9597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형태소 분석기를 이용한</a:t>
            </a:r>
            <a:r>
              <a:rPr kumimoji="1" lang="en-US" altLang="ja-JP" sz="32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교육부 과제 정보 </a:t>
            </a:r>
            <a:r>
              <a:rPr kumimoji="1" lang="en-US" altLang="ko-KR" sz="3200" b="1" spc="-150" dirty="0">
                <a:solidFill>
                  <a:schemeClr val="bg1"/>
                </a:solidFill>
              </a:rPr>
              <a:t>Corpus 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구축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B5D3D-5692-4001-A83F-42FF00B3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4" y="2232063"/>
            <a:ext cx="2472640" cy="24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572692" y="30136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43062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bg1"/>
                </a:solidFill>
              </a:rPr>
              <a:t>분석과정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462751" y="3376678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분석결과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solidFill>
            <a:srgbClr val="FC82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FC827A"/>
                </a:solidFill>
              </a:rPr>
              <a:t>03</a:t>
            </a:r>
            <a:endParaRPr lang="ko-KR" altLang="en-US" b="1" spc="300" dirty="0">
              <a:solidFill>
                <a:srgbClr val="FC827A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558767" y="4810294"/>
            <a:ext cx="582211" cy="646331"/>
          </a:xfrm>
          <a:prstGeom prst="rect">
            <a:avLst/>
          </a:prstGeom>
          <a:solidFill>
            <a:srgbClr val="FC827A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827A"/>
                </a:solidFill>
              </a:rPr>
              <a:t>O</a:t>
            </a:r>
            <a:endParaRPr kumimoji="1" lang="ja-JP" altLang="en-US" sz="3600" b="1" spc="300" dirty="0">
              <a:solidFill>
                <a:srgbClr val="FC827A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rgbClr val="FC827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C827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83B860-D48D-4BA1-8784-18013665E7C4}"/>
              </a:ext>
            </a:extLst>
          </p:cNvPr>
          <p:cNvSpPr/>
          <p:nvPr/>
        </p:nvSpPr>
        <p:spPr>
          <a:xfrm>
            <a:off x="5588000" y="0"/>
            <a:ext cx="6604000" cy="6858000"/>
          </a:xfrm>
          <a:prstGeom prst="rect">
            <a:avLst/>
          </a:prstGeom>
          <a:gradFill flip="none" rotWithShape="1">
            <a:gsLst>
              <a:gs pos="25000">
                <a:schemeClr val="accent1">
                  <a:lumMod val="85000"/>
                  <a:lumOff val="15000"/>
                </a:schemeClr>
              </a:gs>
              <a:gs pos="0">
                <a:srgbClr val="FC827A"/>
              </a:gs>
              <a:gs pos="50000">
                <a:srgbClr val="FD767B">
                  <a:lumMod val="85000"/>
                  <a:lumOff val="15000"/>
                </a:srgbClr>
              </a:gs>
              <a:gs pos="100000">
                <a:srgbClr val="F8AD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79EE7A-F9C8-4B57-A2EC-3CBD2CA4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75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980329" y="31578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분석과정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375E33EF-2C3C-48B2-A6DF-39D2A18416A5}"/>
              </a:ext>
            </a:extLst>
          </p:cNvPr>
          <p:cNvSpPr txBox="1"/>
          <p:nvPr/>
        </p:nvSpPr>
        <p:spPr>
          <a:xfrm>
            <a:off x="502016" y="1156453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추출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511187-A3F5-4589-81B6-25CD9B94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1" y="1808065"/>
            <a:ext cx="9229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분석과정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375E33EF-2C3C-48B2-A6DF-39D2A18416A5}"/>
              </a:ext>
            </a:extLst>
          </p:cNvPr>
          <p:cNvSpPr txBox="1"/>
          <p:nvPr/>
        </p:nvSpPr>
        <p:spPr>
          <a:xfrm>
            <a:off x="502016" y="1156453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 분석기를 이용한 명사 추출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1A6D74-EE89-419D-BB71-805864C4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/>
          <a:stretch/>
        </p:blipFill>
        <p:spPr>
          <a:xfrm>
            <a:off x="1094814" y="2282320"/>
            <a:ext cx="5172075" cy="2681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7B208-21DB-4F19-A6B3-B7A789BC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2010" r="4135" b="2311"/>
          <a:stretch/>
        </p:blipFill>
        <p:spPr>
          <a:xfrm>
            <a:off x="7730837" y="1893928"/>
            <a:ext cx="2650836" cy="3426654"/>
          </a:xfrm>
          <a:prstGeom prst="rect">
            <a:avLst/>
          </a:prstGeom>
        </p:spPr>
      </p:pic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id="{02A9E308-E091-479F-9062-180E774C8061}"/>
              </a:ext>
            </a:extLst>
          </p:cNvPr>
          <p:cNvSpPr txBox="1"/>
          <p:nvPr/>
        </p:nvSpPr>
        <p:spPr>
          <a:xfrm>
            <a:off x="2578385" y="557419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id="{3D4A5B2E-8605-4949-B462-7C742DE8BEDA}"/>
              </a:ext>
            </a:extLst>
          </p:cNvPr>
          <p:cNvSpPr txBox="1"/>
          <p:nvPr/>
        </p:nvSpPr>
        <p:spPr>
          <a:xfrm>
            <a:off x="8664160" y="557419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7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801034" y="3157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59AD-22CB-46B5-8916-7B921052A046}"/>
              </a:ext>
            </a:extLst>
          </p:cNvPr>
          <p:cNvSpPr txBox="1"/>
          <p:nvPr/>
        </p:nvSpPr>
        <p:spPr>
          <a:xfrm>
            <a:off x="7980328" y="31578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304031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C450A5D9-FE8A-4342-96DE-A1EFA7E229D2}"/>
              </a:ext>
            </a:extLst>
          </p:cNvPr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분석결과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4C1898-0011-4FCC-8D2A-F135606A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21" y="1873482"/>
            <a:ext cx="1779520" cy="3764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A10C40-C382-4286-B298-D4C534F3A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1468"/>
          <a:stretch/>
        </p:blipFill>
        <p:spPr>
          <a:xfrm>
            <a:off x="7941051" y="1873482"/>
            <a:ext cx="1854338" cy="3764772"/>
          </a:xfrm>
          <a:prstGeom prst="rect">
            <a:avLst/>
          </a:prstGeom>
        </p:spPr>
      </p:pic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4D6B176B-BB84-432B-AEA5-7660E6E4A89B}"/>
              </a:ext>
            </a:extLst>
          </p:cNvPr>
          <p:cNvSpPr txBox="1"/>
          <p:nvPr/>
        </p:nvSpPr>
        <p:spPr>
          <a:xfrm>
            <a:off x="1274182" y="1219746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 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id="{00F27C73-F97E-40C0-AD68-EAE052265E0A}"/>
              </a:ext>
            </a:extLst>
          </p:cNvPr>
          <p:cNvSpPr txBox="1"/>
          <p:nvPr/>
        </p:nvSpPr>
        <p:spPr>
          <a:xfrm>
            <a:off x="7237806" y="121974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 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3">
            <a:extLst>
              <a:ext uri="{FF2B5EF4-FFF2-40B4-BE49-F238E27FC236}">
                <a16:creationId xmlns:a16="http://schemas.microsoft.com/office/drawing/2014/main" id="{1946957B-B2A1-4D3F-B4B8-78793C0F43F5}"/>
              </a:ext>
            </a:extLst>
          </p:cNvPr>
          <p:cNvSpPr txBox="1"/>
          <p:nvPr/>
        </p:nvSpPr>
        <p:spPr>
          <a:xfrm>
            <a:off x="2017345" y="5981294"/>
            <a:ext cx="674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좀  더 정확도가 높은 것으로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보여짐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CC5A8E-2397-4521-98B7-A521EE0FC536}"/>
              </a:ext>
            </a:extLst>
          </p:cNvPr>
          <p:cNvSpPr/>
          <p:nvPr/>
        </p:nvSpPr>
        <p:spPr>
          <a:xfrm>
            <a:off x="1380226" y="6057126"/>
            <a:ext cx="422694" cy="310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59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CPB06GameN</cp:lastModifiedBy>
  <cp:revision>43</cp:revision>
  <dcterms:created xsi:type="dcterms:W3CDTF">2018-12-07T00:32:38Z</dcterms:created>
  <dcterms:modified xsi:type="dcterms:W3CDTF">2019-09-27T05:18:12Z</dcterms:modified>
</cp:coreProperties>
</file>