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63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4521183&amp;memberNo=250827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진공청소기 변형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6912768" cy="1752600"/>
          </a:xfrm>
        </p:spPr>
        <p:txBody>
          <a:bodyPr/>
          <a:lstStyle/>
          <a:p>
            <a:r>
              <a:rPr lang="ko-KR" altLang="en-US" dirty="0" smtClean="0"/>
              <a:t>학교간 </a:t>
            </a:r>
            <a:r>
              <a:rPr lang="ko-KR" altLang="en-US" smtClean="0"/>
              <a:t>플러스 </a:t>
            </a:r>
            <a:r>
              <a:rPr lang="ko-KR" altLang="en-US" smtClean="0"/>
              <a:t>교육과정 프로그래밍</a:t>
            </a:r>
            <a:endParaRPr lang="en-US" altLang="ko-KR" dirty="0" smtClean="0"/>
          </a:p>
          <a:p>
            <a:r>
              <a:rPr lang="ko-KR" altLang="en-US" dirty="0" smtClean="0"/>
              <a:t>동인고등학교 </a:t>
            </a:r>
            <a:r>
              <a:rPr lang="en-US" altLang="ko-KR" dirty="0" smtClean="0"/>
              <a:t>20504 </a:t>
            </a:r>
            <a:r>
              <a:rPr lang="ko-KR" altLang="en-US" dirty="0" smtClean="0"/>
              <a:t>김민호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85184"/>
            <a:ext cx="2735962" cy="140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0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진공청소기가 위치 한 곳에서 내가 클릭한 곳까지 이동하면서 클릭한 위치와 진공청소기가 현재 위치한 두 점을 직사각형의 대각선을 이루는 점이라고 </a:t>
            </a:r>
            <a:r>
              <a:rPr lang="ko-KR" altLang="en-US" dirty="0" err="1" smtClean="0"/>
              <a:t>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직사각형을 모두 색칠하면서 움직이기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72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현재 위치를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클릭한 위치의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좌표와 현재 위치의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좌표를 펜 굵기가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나눈값을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좌표를 현재 위치에서 클릭한 위치의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 까지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축에 평행하게 이동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Y</a:t>
            </a:r>
            <a:r>
              <a:rPr lang="ko-KR" altLang="en-US" dirty="0" smtClean="0"/>
              <a:t>축에 평행하게 밑으로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X</a:t>
            </a:r>
            <a:r>
              <a:rPr lang="ko-KR" altLang="en-US" dirty="0" smtClean="0"/>
              <a:t>축에 평행하게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인 지점까지 이동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3~4</a:t>
            </a:r>
            <a:r>
              <a:rPr lang="ko-KR" altLang="en-US" dirty="0" smtClean="0"/>
              <a:t>과정을 </a:t>
            </a:r>
            <a:r>
              <a:rPr lang="en-US" altLang="ko-KR" dirty="0" smtClean="0"/>
              <a:t>P</a:t>
            </a:r>
            <a:r>
              <a:rPr lang="ko-KR" altLang="en-US" dirty="0" smtClean="0"/>
              <a:t>번 만큼 반복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20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fill_route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en-US" altLang="ko-KR" dirty="0" err="1"/>
              <a:t>a,b</a:t>
            </a:r>
            <a:r>
              <a:rPr lang="en-US" altLang="ko-KR" dirty="0"/>
              <a:t>)=</a:t>
            </a:r>
            <a:r>
              <a:rPr lang="en-US" altLang="ko-KR" dirty="0" err="1"/>
              <a:t>t.position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t.write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p=</a:t>
            </a:r>
            <a:r>
              <a:rPr lang="en-US" altLang="ko-KR" dirty="0" err="1"/>
              <a:t>int</a:t>
            </a:r>
            <a:r>
              <a:rPr lang="en-US" altLang="ko-KR" dirty="0"/>
              <a:t>((b-</a:t>
            </a:r>
            <a:r>
              <a:rPr lang="en-US" altLang="ko-KR" dirty="0" err="1"/>
              <a:t>ry</a:t>
            </a:r>
            <a:r>
              <a:rPr lang="en-US" altLang="ko-KR" dirty="0"/>
              <a:t>[0])//20)</a:t>
            </a:r>
          </a:p>
          <a:p>
            <a:pPr marL="0" indent="0">
              <a:buNone/>
            </a:pPr>
            <a:r>
              <a:rPr lang="en-US" altLang="ko-KR" dirty="0"/>
              <a:t>    for i in range(0,p):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rx</a:t>
            </a:r>
            <a:r>
              <a:rPr lang="en-US" altLang="ko-KR" dirty="0"/>
              <a:t>[0],b-20*2*i)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rx</a:t>
            </a:r>
            <a:r>
              <a:rPr lang="en-US" altLang="ko-KR" dirty="0"/>
              <a:t>[0],b-20*(2*i+1))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(a,b-20*(2*i+1))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t.goto</a:t>
            </a:r>
            <a:r>
              <a:rPr lang="en-US" altLang="ko-KR" dirty="0"/>
              <a:t>(a,b-20*(2*i+2))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83" y="188640"/>
            <a:ext cx="3038475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1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3" y="2060931"/>
            <a:ext cx="23812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0930"/>
            <a:ext cx="25146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343259" y="2509664"/>
            <a:ext cx="144016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9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익힐 수 있는 좋은 기회였고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논리력과 사고력을 키우며 성장할 수 있어서 나에게 좋은 경험이 되었다고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94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https://post.naver.com/viewer/postView.nhn?volumeNo=4521183&amp;memberNo=25082732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68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177</Words>
  <Application>Microsoft Office PowerPoint</Application>
  <PresentationFormat>화면 슬라이드 쇼(4:3)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진공청소기 변형</vt:lpstr>
      <vt:lpstr>문제 정의</vt:lpstr>
      <vt:lpstr>알고리즘 설명</vt:lpstr>
      <vt:lpstr>PowerPoint 프레젠테이션</vt:lpstr>
      <vt:lpstr>실행화면</vt:lpstr>
      <vt:lpstr>느낀점</vt:lpstr>
      <vt:lpstr>참고자료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진공청소기 변형</dc:title>
  <dc:creator>Microsoft Corporation</dc:creator>
  <cp:lastModifiedBy>Windows 사용자</cp:lastModifiedBy>
  <cp:revision>9</cp:revision>
  <dcterms:created xsi:type="dcterms:W3CDTF">2006-10-05T04:04:58Z</dcterms:created>
  <dcterms:modified xsi:type="dcterms:W3CDTF">2020-07-25T02:36:10Z</dcterms:modified>
</cp:coreProperties>
</file>