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7" r:id="rId5"/>
    <p:sldId id="264" r:id="rId6"/>
    <p:sldId id="265" r:id="rId7"/>
    <p:sldId id="266" r:id="rId8"/>
    <p:sldId id="262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D5607-C369-4DFE-B1E3-A2D5714C008F}" v="1" dt="2022-02-22T14:11:27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91" d="100"/>
          <a:sy n="91" d="100"/>
        </p:scale>
        <p:origin x="96" y="28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D Minh" userId="4ea11645e47469db" providerId="LiveId" clId="{4BAD5607-C369-4DFE-B1E3-A2D5714C008F}"/>
    <pc:docChg chg="modSld modNotesMaster">
      <pc:chgData name="SD Minh" userId="4ea11645e47469db" providerId="LiveId" clId="{4BAD5607-C369-4DFE-B1E3-A2D5714C008F}" dt="2022-02-22T16:47:51.539" v="1" actId="27309"/>
      <pc:docMkLst>
        <pc:docMk/>
      </pc:docMkLst>
      <pc:sldChg chg="addSp modSp mod">
        <pc:chgData name="SD Minh" userId="4ea11645e47469db" providerId="LiveId" clId="{4BAD5607-C369-4DFE-B1E3-A2D5714C008F}" dt="2022-02-22T16:47:51.539" v="1" actId="27309"/>
        <pc:sldMkLst>
          <pc:docMk/>
          <pc:sldMk cId="1381459976" sldId="256"/>
        </pc:sldMkLst>
        <pc:graphicFrameChg chg="add modGraphic">
          <ac:chgData name="SD Minh" userId="4ea11645e47469db" providerId="LiveId" clId="{4BAD5607-C369-4DFE-B1E3-A2D5714C008F}" dt="2022-02-22T16:47:51.539" v="1" actId="27309"/>
          <ac:graphicFrameMkLst>
            <pc:docMk/>
            <pc:sldMk cId="1381459976" sldId="256"/>
            <ac:graphicFrameMk id="4" creationId="{20938DDF-A22C-403C-A751-5FCB4F53062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gôn ngữ lập trình java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Học</a:t>
            </a: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0938DDF-A22C-403C-A751-5FCB4F5306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417457"/>
                  </p:ext>
                </p:extLst>
              </p:nvPr>
            </p:nvGraphicFramePr>
            <p:xfrm>
              <a:off x="1810407" y="-3650861"/>
              <a:ext cx="2286000" cy="1714500"/>
            </p:xfrm>
            <a:graphic>
              <a:graphicData uri="http://schemas.microsoft.com/office/powerpoint/2016/slidezoom">
                <pslz:sldZm>
                  <pslz:sldZmObj sldId="267" cId="789919487">
                    <pslz:zmPr id="{23139506-D87C-4937-BE7D-BF09E3E936B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20938DDF-A22C-403C-A751-5FCB4F530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407" y="-365086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Lịch sử ra đời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đặc trưng điểm mạnh của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Tại sao nên lập trình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JVM - Java Virtual Machine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Lịch sử ra đời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0668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Ngôn ngữ lập trình Java do hãng Sun Microsystem xây dựng và phát triển.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Java được xây dựng dựa trên ngôn ngữ C và C++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Java là ngôn ngữ lập trình hướng đối tượng và độc lập nền tảng</a:t>
            </a:r>
          </a:p>
        </p:txBody>
      </p:sp>
    </p:spTree>
    <p:extLst>
      <p:ext uri="{BB962C8B-B14F-4D97-AF65-F5344CB8AC3E}">
        <p14:creationId xmlns:p14="http://schemas.microsoft.com/office/powerpoint/2010/main" val="195143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Lịch sử ra đời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6312"/>
              </p:ext>
            </p:extLst>
          </p:nvPr>
        </p:nvGraphicFramePr>
        <p:xfrm>
          <a:off x="505776" y="1219200"/>
          <a:ext cx="8229600" cy="50292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Release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Beta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1.1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5.0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đặc trưng điểm mạnh của Java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9906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Hướng đối tượng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Độc lập nền tảng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Mạnh mẽ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An toàn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Phân tán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Đa luồng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Động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Kiến trúc trung lập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Khả  chuyển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27929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Tại sao nên lập trình Java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050" name="Picture 2" descr="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9258"/>
            <a:ext cx="5638799" cy="32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46704" y="4264742"/>
            <a:ext cx="7498190" cy="109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Viết một lần sài mọi nền tảng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Cộng đồng hỗ trợ Java khổng lồ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Nhu cầu tuyển dụng rất nhiều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>
                <a:latin typeface="Cambria" panose="02040503050406030204" pitchFamily="18" charset="0"/>
                <a:cs typeface="Tahoma" panose="020B0604030504040204" pitchFamily="34" charset="0"/>
              </a:rPr>
              <a:t>Ngôn ngữ lập trình cho Android đã nổi tiếng</a:t>
            </a:r>
          </a:p>
        </p:txBody>
      </p:sp>
    </p:spTree>
    <p:extLst>
      <p:ext uri="{BB962C8B-B14F-4D97-AF65-F5344CB8AC3E}">
        <p14:creationId xmlns:p14="http://schemas.microsoft.com/office/powerpoint/2010/main" val="359536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JVM - Java Virtual Machine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5776" y="1006522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Nạp tập tin .class</a:t>
            </a:r>
          </a:p>
          <a:p>
            <a:pPr>
              <a:spcBef>
                <a:spcPts val="1800"/>
              </a:spcBef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Quản lý bộ nhớ</a:t>
            </a:r>
          </a:p>
          <a:p>
            <a:pPr>
              <a:spcBef>
                <a:spcPts val="1800"/>
              </a:spcBef>
            </a:pPr>
            <a:r>
              <a:rPr lang="en-US" altLang="en-US" sz="2800" kern="0">
                <a:latin typeface="Cambria" panose="02040503050406030204" pitchFamily="18" charset="0"/>
                <a:cs typeface="Tahoma" panose="020B0604030504040204" pitchFamily="34" charset="0"/>
              </a:rPr>
              <a:t>Thực hiện thu gom rác</a:t>
            </a: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1619250" y="3429000"/>
            <a:ext cx="5967413" cy="3108325"/>
            <a:chOff x="0" y="0"/>
            <a:chExt cx="3381375" cy="1762125"/>
          </a:xfrm>
        </p:grpSpPr>
        <p:sp>
          <p:nvSpPr>
            <p:cNvPr id="11" name="Rectangle 10"/>
            <p:cNvSpPr/>
            <p:nvPr/>
          </p:nvSpPr>
          <p:spPr>
            <a:xfrm>
              <a:off x="114242" y="18899"/>
              <a:ext cx="1104636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Source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599374"/>
              <a:ext cx="1409581" cy="4103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1707" y="1428239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Bytecodes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52602" y="1304944"/>
              <a:ext cx="1105536" cy="457181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Virtual Machine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971794" y="561576"/>
              <a:ext cx="1409581" cy="4094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JIT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77041" y="0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Native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6350" y="276289"/>
              <a:ext cx="0" cy="3329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2638354" y="248389"/>
              <a:ext cx="0" cy="3320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>
              <a:off x="2667139" y="971059"/>
              <a:ext cx="0" cy="3338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714236" y="1018757"/>
              <a:ext cx="0" cy="40948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1295339" y="1553334"/>
              <a:ext cx="85726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820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226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SD Minh</cp:lastModifiedBy>
  <cp:revision>236</cp:revision>
  <cp:lastPrinted>2022-02-22T14:11:28Z</cp:lastPrinted>
  <dcterms:created xsi:type="dcterms:W3CDTF">2011-04-06T04:04:31Z</dcterms:created>
  <dcterms:modified xsi:type="dcterms:W3CDTF">2022-02-22T16:47:52Z</dcterms:modified>
</cp:coreProperties>
</file>