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59" r:id="rId11"/>
    <p:sldId id="266" r:id="rId12"/>
    <p:sldId id="267" r:id="rId13"/>
    <p:sldId id="268" r:id="rId14"/>
    <p:sldId id="270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047E57-F686-44DF-BCD9-FCF4FEE50530}" v="26" dt="2025-10-16T01:55:45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D1727-39B2-4090-A935-9DBE67C189BF}" type="datetimeFigureOut">
              <a:rPr lang="vi-VN" smtClean="0"/>
              <a:t>16/10/2025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F483F-4B0D-4B6E-A115-4B7EA5C91289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696198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7501D-38E4-47A9-A458-A14BD319795B}" type="datetime1">
              <a:rPr lang="vi-VN" smtClean="0"/>
              <a:t>16/10/2025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395482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B64A3-8ECE-461D-AFA5-8F9CB6A7C25E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76531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10432-832F-48EA-B04F-4F47E651A4E1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362573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FF9A-DB63-4CCD-8F3F-4CE4E26E983A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899626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D22616-BFDF-4FE2-8AF0-2D068FA3EA17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098108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3BC72-AD50-4A7A-AED1-E861B8416A57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46893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E965E-F83A-4FB0-9668-35F3F9CB721F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90868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61577-CB56-4B0E-9C9A-8E0123F88800}" type="datetime1">
              <a:rPr lang="vi-VN" smtClean="0"/>
              <a:t>16/10/2025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288763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B4CC7-1B3F-4275-AAEA-1E6003381F19}" type="datetime1">
              <a:rPr lang="vi-VN" smtClean="0"/>
              <a:t>16/10/2025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93674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07D5B-F2C4-4DD2-83D0-81D3F3922868}" type="datetime1">
              <a:rPr lang="vi-VN" smtClean="0"/>
              <a:t>16/10/2025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404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89F053-5EA8-4DD7-9BFF-A3599D36077C}" type="datetime1">
              <a:rPr lang="vi-VN" smtClean="0"/>
              <a:t>16/10/2025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67984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DB12FF-36E7-454D-856E-394E4160C6EE}" type="datetime1">
              <a:rPr lang="vi-VN" smtClean="0"/>
              <a:t>16/10/2025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62931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F7CD5-E117-0799-BC59-F132C2833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6E6C83-1DAB-7ACF-00A2-9CBAF5630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1818E-684D-47AB-909E-EDABA34053DA}" type="datetime1">
              <a:rPr lang="vi-VN" smtClean="0"/>
              <a:t>16/10/2025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976B50-C3B2-9EE0-8A6D-4040AAF8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A930E4-CE9D-91EC-09EE-D516057D8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7716216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26014-D3EB-4099-ADCB-67F3F0071CBC}" type="datetime1">
              <a:rPr lang="vi-VN" smtClean="0"/>
              <a:t>16/10/2025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26258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9C2CA-9746-4C22-430F-6D669A917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6EDE2E-A437-C4CC-D031-7BEE23249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4A0BF-3FBD-4BE4-A019-B0913FCBD92B}" type="datetime1">
              <a:rPr lang="vi-VN" smtClean="0"/>
              <a:t>16/10/2025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49A306-FEBB-B1A2-8386-DE27CC15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81F513-C5DB-7F42-6969-7B6580A0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234104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DF73B-EC72-145D-8840-6E4D445D8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5C7D1-6A35-D599-3F50-574B53948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8EF87-606C-4D15-A5DA-F4AD06723796}" type="datetime1">
              <a:rPr lang="vi-VN" smtClean="0"/>
              <a:t>16/10/2025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8ED4D1-103E-22D0-3B7B-D6F1DF4CE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65CFD2-12CF-41E9-8599-60622BD7F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374598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11E4D-7B26-4FCC-8AE8-C396604FFD1C}" type="datetime1">
              <a:rPr lang="vi-VN" smtClean="0"/>
              <a:t>16/10/2025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758048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261F0-B4AA-4A31-8957-B9AFE4E14ED6}" type="datetime1">
              <a:rPr lang="vi-VN" smtClean="0"/>
              <a:t>16/10/2025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8893451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BB3B7-583B-4CC4-AF5D-D379DA9E87FE}" type="datetime1">
              <a:rPr lang="vi-VN" smtClean="0"/>
              <a:t>16/10/2025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6726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731F01-6CCD-437B-ACBB-89448C399B4E}" type="datetime1">
              <a:rPr lang="vi-VN" smtClean="0"/>
              <a:t>16/10/2025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507712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87E78DA1-CBAA-49F3-8762-7A57CC607B7D}" type="datetime1">
              <a:rPr lang="vi-VN" smtClean="0"/>
              <a:t>16/10/2025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/>
              <a:t>Giới thiệu Đại học Cần Thơ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6568DE1-0895-47B2-8BF7-1CE35F84E31D}" type="slidenum">
              <a:rPr lang="vi-VN" smtClean="0"/>
              <a:t>‹#›</a:t>
            </a:fld>
            <a:endParaRPr lang="vi-VN"/>
          </a:p>
        </p:txBody>
      </p:sp>
      <p:pic>
        <p:nvPicPr>
          <p:cNvPr id="8" name="Picture 7" descr="A blue diamond with a torch and a yellow circle&#10;&#10;AI-generated content may be incorrect.">
            <a:extLst>
              <a:ext uri="{FF2B5EF4-FFF2-40B4-BE49-F238E27FC236}">
                <a16:creationId xmlns:a16="http://schemas.microsoft.com/office/drawing/2014/main" id="{E1108120-B419-A458-EB1C-8F19B198AB3E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2365" y="377266"/>
            <a:ext cx="1295860" cy="129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762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2" r:id="rId3"/>
    <p:sldLayoutId id="2147483680" r:id="rId4"/>
    <p:sldLayoutId id="2147483679" r:id="rId5"/>
    <p:sldLayoutId id="2147483663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̶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w Cen MT" panose="020B0602020104020603" pitchFamily="34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171700" indent="-3429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4D4B4-A459-B92D-6D5B-9DED89406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ĐẠI HỌC CẦN THƠ – QUÁ TRÌNH HÌNH THÀNH VÀ PHÁT TRIỂN</a:t>
            </a:r>
            <a:endParaRPr lang="vi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3FCF5D-FBB6-84AA-E141-69EB3086D4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TS.nguyễn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a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AA148-93D4-23E3-7529-8C7CC156C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B2B1F8-60D0-B077-B815-7C7114A98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fld>
            <a:endParaRPr lang="vi-VN"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988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859B5-1C3A-F681-0678-9D39C0D61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C70F-CABB-D745-98B7-8A6ADC0D70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022035"/>
            <a:ext cx="10363826" cy="3424107"/>
          </a:xfrm>
        </p:spPr>
        <p:txBody>
          <a:bodyPr>
            <a:normAutofit fontScale="92500"/>
          </a:bodyPr>
          <a:lstStyle/>
          <a:p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Khoa </a:t>
            </a:r>
            <a:r>
              <a:rPr lang="en-US" dirty="0" err="1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cntt</a:t>
            </a:r>
            <a:r>
              <a:rPr lang="en-US" dirty="0">
                <a:solidFill>
                  <a:schemeClr val="accent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&amp; TT</a:t>
            </a:r>
            <a:endParaRPr lang="en-US" dirty="0">
              <a:solidFill>
                <a:schemeClr val="accent1"/>
              </a:solidFill>
            </a:endParaRPr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cở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Nckh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cntt&amp;TT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2FEA88-E1B2-0027-4EF6-409E95FF9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330340-470A-3070-2C1A-9BA1B057D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10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91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2DB-3851-849F-BECD-C43C549E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56B8-152C-6CFD-77BF-A0FD61223A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Khoa </a:t>
            </a:r>
            <a:r>
              <a:rPr lang="en-US" dirty="0" err="1">
                <a:solidFill>
                  <a:schemeClr val="accent1"/>
                </a:solidFill>
              </a:rPr>
              <a:t>cntt</a:t>
            </a:r>
            <a:r>
              <a:rPr lang="en-US" dirty="0">
                <a:solidFill>
                  <a:schemeClr val="accent1"/>
                </a:solidFill>
              </a:rPr>
              <a:t> &amp; TT</a:t>
            </a:r>
          </a:p>
          <a:p>
            <a:pPr lvl="1"/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đến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2020</a:t>
            </a:r>
          </a:p>
          <a:p>
            <a:pPr lvl="2"/>
            <a:r>
              <a:rPr lang="en-US" dirty="0" err="1"/>
              <a:t>Đơn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</a:p>
          <a:p>
            <a:pPr lvl="2"/>
            <a:r>
              <a:rPr lang="en-US" dirty="0" err="1"/>
              <a:t>Nghiên</a:t>
            </a:r>
            <a:r>
              <a:rPr lang="en-US" dirty="0"/>
              <a:t> </a:t>
            </a:r>
            <a:r>
              <a:rPr lang="en-US" dirty="0" err="1"/>
              <a:t>cứu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về</a:t>
            </a:r>
            <a:r>
              <a:rPr lang="en-US" dirty="0"/>
              <a:t>  </a:t>
            </a:r>
            <a:r>
              <a:rPr lang="en-US" dirty="0" err="1"/>
              <a:t>cntt&amp;tt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cả</a:t>
            </a:r>
            <a:r>
              <a:rPr lang="en-US" dirty="0"/>
              <a:t> </a:t>
            </a:r>
            <a:r>
              <a:rPr lang="en-US" dirty="0" err="1"/>
              <a:t>nước</a:t>
            </a:r>
            <a:endParaRPr lang="vi-V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ED4A-D40E-D7C6-9043-3BFEEA42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8A91-6011-10BE-CF0F-C146B34C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11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9340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2DB-3851-849F-BECD-C43C549E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56B8-152C-6CFD-77BF-A0FD61223A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Khoa </a:t>
            </a:r>
            <a:r>
              <a:rPr lang="en-US" dirty="0" err="1">
                <a:solidFill>
                  <a:schemeClr val="accent1"/>
                </a:solidFill>
              </a:rPr>
              <a:t>cntt</a:t>
            </a:r>
            <a:r>
              <a:rPr lang="en-US" dirty="0">
                <a:solidFill>
                  <a:schemeClr val="accent1"/>
                </a:solidFill>
              </a:rPr>
              <a:t> &amp; TT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&amp; </a:t>
            </a:r>
            <a:r>
              <a:rPr lang="en-US" dirty="0" err="1"/>
              <a:t>truyền</a:t>
            </a:r>
            <a:r>
              <a:rPr lang="en-US" dirty="0"/>
              <a:t> </a:t>
            </a:r>
            <a:r>
              <a:rPr lang="en-US" dirty="0" err="1"/>
              <a:t>thông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phần</a:t>
            </a:r>
            <a:r>
              <a:rPr lang="en-US" dirty="0"/>
              <a:t> </a:t>
            </a:r>
            <a:r>
              <a:rPr lang="en-US" dirty="0" err="1"/>
              <a:t>mềm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ED4A-D40E-D7C6-9043-3BFEEA42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8A91-6011-10BE-CF0F-C146B34C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12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5600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722DB-3851-849F-BECD-C43C549E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756B8-152C-6CFD-77BF-A0FD61223A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Khoa </a:t>
            </a:r>
            <a:r>
              <a:rPr lang="en-US" dirty="0" err="1">
                <a:solidFill>
                  <a:schemeClr val="accent1"/>
                </a:solidFill>
              </a:rPr>
              <a:t>cntt</a:t>
            </a:r>
            <a:r>
              <a:rPr lang="en-US" dirty="0">
                <a:solidFill>
                  <a:schemeClr val="accent1"/>
                </a:solidFill>
              </a:rPr>
              <a:t> &amp; TT</a:t>
            </a:r>
          </a:p>
          <a:p>
            <a:pPr lvl="1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</a:t>
            </a:r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tin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endParaRPr lang="en-US" dirty="0"/>
          </a:p>
          <a:p>
            <a:pPr lvl="2"/>
            <a:r>
              <a:rPr lang="en-US" dirty="0" err="1"/>
              <a:t>Tổ</a:t>
            </a:r>
            <a:r>
              <a:rPr lang="en-US" dirty="0"/>
              <a:t>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phòng</a:t>
            </a:r>
            <a:endParaRPr lang="en-US" dirty="0"/>
          </a:p>
          <a:p>
            <a:pPr lvl="2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44ED4A-D40E-D7C6-9043-3BFEEA42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838A91-6011-10BE-CF0F-C146B34C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13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379840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24746-8AA4-D8AE-5F4A-EC723AFE2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2473197"/>
            <a:ext cx="10364451" cy="1596177"/>
          </a:xfrm>
        </p:spPr>
        <p:txBody>
          <a:bodyPr/>
          <a:lstStyle/>
          <a:p>
            <a:r>
              <a:rPr lang="en-US" dirty="0" err="1"/>
              <a:t>Cám</a:t>
            </a:r>
            <a:r>
              <a:rPr lang="en-US" dirty="0"/>
              <a:t> </a:t>
            </a:r>
            <a:r>
              <a:rPr lang="en-US" dirty="0" err="1"/>
              <a:t>ơn</a:t>
            </a:r>
            <a:r>
              <a:rPr lang="en-US" dirty="0"/>
              <a:t> </a:t>
            </a:r>
            <a:r>
              <a:rPr lang="en-US" dirty="0" err="1"/>
              <a:t>sự</a:t>
            </a:r>
            <a:r>
              <a:rPr lang="en-US" dirty="0"/>
              <a:t> </a:t>
            </a:r>
            <a:r>
              <a:rPr lang="en-US" dirty="0" err="1"/>
              <a:t>chú</a:t>
            </a:r>
            <a:r>
              <a:rPr lang="en-US" dirty="0"/>
              <a:t> ý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quý</a:t>
            </a:r>
            <a:r>
              <a:rPr lang="en-US" dirty="0"/>
              <a:t> </a:t>
            </a:r>
            <a:r>
              <a:rPr lang="en-US" dirty="0" err="1"/>
              <a:t>vị</a:t>
            </a:r>
            <a:endParaRPr lang="vi-V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A691E-961E-4261-C68F-18EB37D5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548D1-7CD0-DEEA-333D-2B5CDA7BB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14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29903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CD21-C97A-F9CA-012D-184FEBF3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Nội</a:t>
            </a:r>
            <a:r>
              <a:rPr lang="en-US" dirty="0"/>
              <a:t> dung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4C39E-B54D-FEFC-DAED-954ABBB43AE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 err="1"/>
              <a:t>Thời</a:t>
            </a:r>
            <a:r>
              <a:rPr lang="en-US" b="1" dirty="0"/>
              <a:t> </a:t>
            </a:r>
            <a:r>
              <a:rPr lang="en-US" b="1" dirty="0" err="1"/>
              <a:t>kỳ</a:t>
            </a:r>
            <a:r>
              <a:rPr lang="en-US" b="1" dirty="0"/>
              <a:t> </a:t>
            </a:r>
            <a:r>
              <a:rPr lang="en-US" b="1" dirty="0" err="1"/>
              <a:t>viện</a:t>
            </a:r>
            <a:r>
              <a:rPr lang="en-US" b="1" dirty="0"/>
              <a:t> </a:t>
            </a:r>
            <a:r>
              <a:rPr lang="en-US" b="1" dirty="0" err="1"/>
              <a:t>đại</a:t>
            </a:r>
            <a:r>
              <a:rPr lang="en-US" b="1" dirty="0"/>
              <a:t> </a:t>
            </a:r>
            <a:r>
              <a:rPr lang="en-US" b="1" dirty="0" err="1"/>
              <a:t>học</a:t>
            </a:r>
            <a:r>
              <a:rPr lang="en-US" b="1" dirty="0"/>
              <a:t> </a:t>
            </a:r>
            <a:r>
              <a:rPr lang="en-US" b="1" dirty="0" err="1"/>
              <a:t>cần</a:t>
            </a:r>
            <a:r>
              <a:rPr lang="en-US" b="1" dirty="0"/>
              <a:t> </a:t>
            </a:r>
            <a:r>
              <a:rPr lang="en-US" b="1" dirty="0" err="1"/>
              <a:t>thơ</a:t>
            </a:r>
            <a:r>
              <a:rPr lang="en-US" b="1" dirty="0"/>
              <a:t> (1966 – 1975)</a:t>
            </a:r>
          </a:p>
          <a:p>
            <a:r>
              <a:rPr lang="en-US" b="1" dirty="0" err="1"/>
              <a:t>Đhct</a:t>
            </a:r>
            <a:r>
              <a:rPr lang="en-US" b="1" dirty="0"/>
              <a:t> </a:t>
            </a:r>
            <a:r>
              <a:rPr lang="en-US" b="1" dirty="0" err="1"/>
              <a:t>giai</a:t>
            </a:r>
            <a:r>
              <a:rPr lang="en-US" b="1" dirty="0"/>
              <a:t> </a:t>
            </a:r>
            <a:r>
              <a:rPr lang="en-US" b="1" dirty="0" err="1"/>
              <a:t>đoạn</a:t>
            </a:r>
            <a:r>
              <a:rPr lang="en-US" b="1" dirty="0"/>
              <a:t> </a:t>
            </a:r>
            <a:r>
              <a:rPr lang="en-US" b="1" dirty="0" err="1"/>
              <a:t>sau</a:t>
            </a:r>
            <a:r>
              <a:rPr lang="en-US" b="1" dirty="0"/>
              <a:t> 1975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09D2C2-3980-3849-FB55-0D8384348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4EB2C3-5F25-39DD-9B79-730EC95F2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2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53038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THỜI KỲ VIỆN ĐẠI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63104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ngày</a:t>
            </a:r>
            <a:r>
              <a:rPr lang="en-US" dirty="0"/>
              <a:t> 31 </a:t>
            </a:r>
            <a:r>
              <a:rPr lang="en-US" dirty="0" err="1"/>
              <a:t>tháng</a:t>
            </a:r>
            <a:r>
              <a:rPr lang="en-US" dirty="0"/>
              <a:t> 03 </a:t>
            </a:r>
            <a:r>
              <a:rPr lang="en-US" dirty="0" err="1"/>
              <a:t>năm</a:t>
            </a:r>
            <a:r>
              <a:rPr lang="en-US" dirty="0"/>
              <a:t> 1966</a:t>
            </a:r>
          </a:p>
          <a:p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bốn</a:t>
            </a:r>
            <a:r>
              <a:rPr lang="en-US" dirty="0"/>
              <a:t> khoa</a:t>
            </a:r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Luật</a:t>
            </a:r>
            <a:r>
              <a:rPr lang="en-US" dirty="0"/>
              <a:t> khoa</a:t>
            </a:r>
          </a:p>
          <a:p>
            <a:pPr lvl="1"/>
            <a:r>
              <a:rPr lang="en-US" dirty="0"/>
              <a:t>Khoa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xã</a:t>
            </a:r>
            <a:r>
              <a:rPr lang="en-US" dirty="0"/>
              <a:t> </a:t>
            </a:r>
            <a:r>
              <a:rPr lang="en-US" dirty="0" err="1"/>
              <a:t>hội</a:t>
            </a:r>
            <a:r>
              <a:rPr lang="en-US" dirty="0"/>
              <a:t>, </a:t>
            </a:r>
            <a:r>
              <a:rPr lang="en-US" dirty="0" err="1"/>
              <a:t>văn</a:t>
            </a:r>
            <a:r>
              <a:rPr lang="en-US" dirty="0"/>
              <a:t> </a:t>
            </a:r>
            <a:r>
              <a:rPr lang="en-US" dirty="0" err="1"/>
              <a:t>khoa,sư</a:t>
            </a:r>
            <a:r>
              <a:rPr lang="en-US" dirty="0"/>
              <a:t> </a:t>
            </a:r>
            <a:r>
              <a:rPr lang="en-US" dirty="0" err="1"/>
              <a:t>phạm</a:t>
            </a:r>
            <a:endParaRPr lang="en-US" dirty="0"/>
          </a:p>
          <a:p>
            <a:pPr lvl="1"/>
            <a:r>
              <a:rPr lang="en-US" dirty="0"/>
              <a:t>Cao </a:t>
            </a:r>
            <a:r>
              <a:rPr lang="en-US" dirty="0" err="1"/>
              <a:t>đẳng</a:t>
            </a:r>
            <a:r>
              <a:rPr lang="en-US" dirty="0"/>
              <a:t> </a:t>
            </a:r>
            <a:r>
              <a:rPr lang="en-US" dirty="0" err="1"/>
              <a:t>nông</a:t>
            </a:r>
            <a:r>
              <a:rPr lang="en-US" dirty="0"/>
              <a:t> </a:t>
            </a:r>
            <a:r>
              <a:rPr lang="en-US" dirty="0" err="1"/>
              <a:t>nghiệp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ngữ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>
                <a:latin typeface="+mj-lt"/>
              </a:rPr>
              <a:t>Giới thiệu Đại học Cần Thơ</a:t>
            </a:r>
            <a:endParaRPr lang="vi-VN" sz="15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3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216663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THỜI KỲ VIỆN ĐẠI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(1966 – 1975)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10885"/>
            <a:ext cx="10363826" cy="3872390"/>
          </a:xfrm>
        </p:spPr>
        <p:txBody>
          <a:bodyPr>
            <a:normAutofit/>
          </a:bodyPr>
          <a:lstStyle/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tọa</a:t>
            </a:r>
            <a:r>
              <a:rPr lang="en-US" dirty="0"/>
              <a:t> </a:t>
            </a:r>
            <a:r>
              <a:rPr lang="en-US" dirty="0" err="1"/>
              <a:t>lạc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4 </a:t>
            </a:r>
            <a:r>
              <a:rPr lang="en-US" dirty="0" err="1"/>
              <a:t>địa</a:t>
            </a:r>
            <a:r>
              <a:rPr lang="en-US" dirty="0"/>
              <a:t> </a:t>
            </a:r>
            <a:r>
              <a:rPr lang="en-US" dirty="0" err="1"/>
              <a:t>điểm</a:t>
            </a:r>
            <a:endParaRPr lang="en-US" dirty="0"/>
          </a:p>
          <a:p>
            <a:pPr lvl="1"/>
            <a:r>
              <a:rPr lang="en-US" dirty="0" err="1"/>
              <a:t>Tòa</a:t>
            </a:r>
            <a:r>
              <a:rPr lang="en-US" dirty="0"/>
              <a:t> </a:t>
            </a:r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(</a:t>
            </a:r>
            <a:r>
              <a:rPr lang="en-US" dirty="0" err="1"/>
              <a:t>số</a:t>
            </a:r>
            <a:r>
              <a:rPr lang="en-US" dirty="0"/>
              <a:t> 5,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lộ</a:t>
            </a:r>
            <a:r>
              <a:rPr lang="en-US" dirty="0"/>
              <a:t> </a:t>
            </a:r>
            <a:r>
              <a:rPr lang="en-US" dirty="0" err="1"/>
              <a:t>hòa</a:t>
            </a:r>
            <a:r>
              <a:rPr lang="en-US" dirty="0"/>
              <a:t> </a:t>
            </a:r>
            <a:r>
              <a:rPr lang="en-US" dirty="0" err="1"/>
              <a:t>bình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II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III (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 dirty="0">
                <a:latin typeface="+mj-lt"/>
              </a:rPr>
              <a:t>Giới thiệu Đại học Cần Thơ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4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898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63104"/>
          </a:xfrm>
        </p:spPr>
        <p:txBody>
          <a:bodyPr>
            <a:normAutofit/>
          </a:bodyPr>
          <a:lstStyle/>
          <a:p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Khoa – </a:t>
            </a:r>
            <a:r>
              <a:rPr lang="en-US" dirty="0" err="1"/>
              <a:t>viện</a:t>
            </a:r>
            <a:endParaRPr lang="en-US" dirty="0"/>
          </a:p>
          <a:p>
            <a:pPr lvl="1"/>
            <a:r>
              <a:rPr lang="en-US" dirty="0"/>
              <a:t>Trung </a:t>
            </a:r>
            <a:r>
              <a:rPr lang="en-US" dirty="0" err="1"/>
              <a:t>tâm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 dirty="0" err="1"/>
              <a:t>hội</a:t>
            </a:r>
            <a:r>
              <a:rPr lang="en-US" dirty="0"/>
              <a:t>	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>
                <a:latin typeface="+mj-lt"/>
              </a:rPr>
              <a:t>Giới thiệu Đại học Cần Thơ</a:t>
            </a:r>
            <a:endParaRPr lang="vi-VN" sz="15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5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7354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63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Ngày</a:t>
            </a:r>
            <a:r>
              <a:rPr lang="en-US" dirty="0"/>
              <a:t> 14/01/1998,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khánh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khoa </a:t>
            </a:r>
            <a:r>
              <a:rPr lang="en-US" dirty="0" err="1"/>
              <a:t>khoa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/>
              <a:t>12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thí</a:t>
            </a:r>
            <a:r>
              <a:rPr lang="en-US" dirty="0"/>
              <a:t> </a:t>
            </a:r>
            <a:r>
              <a:rPr lang="en-US" dirty="0" err="1"/>
              <a:t>nghiệm</a:t>
            </a:r>
            <a:r>
              <a:rPr lang="en-US" dirty="0"/>
              <a:t> (</a:t>
            </a:r>
            <a:r>
              <a:rPr lang="en-US" dirty="0" err="1"/>
              <a:t>ptn</a:t>
            </a:r>
            <a:r>
              <a:rPr lang="en-US" dirty="0"/>
              <a:t>)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, </a:t>
            </a:r>
            <a:r>
              <a:rPr lang="en-US" dirty="0" err="1"/>
              <a:t>hóa</a:t>
            </a:r>
            <a:r>
              <a:rPr lang="en-US" dirty="0"/>
              <a:t>,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  <a:p>
            <a:pPr lvl="2"/>
            <a:r>
              <a:rPr lang="en-US" dirty="0"/>
              <a:t>06 </a:t>
            </a:r>
            <a:r>
              <a:rPr lang="en-US" dirty="0" err="1"/>
              <a:t>phòng</a:t>
            </a:r>
            <a:r>
              <a:rPr lang="en-US" dirty="0"/>
              <a:t> </a:t>
            </a:r>
            <a:r>
              <a:rPr lang="en-US" dirty="0" err="1"/>
              <a:t>máy</a:t>
            </a:r>
            <a:r>
              <a:rPr lang="en-US" dirty="0"/>
              <a:t> </a:t>
            </a:r>
            <a:r>
              <a:rPr lang="en-US" dirty="0" err="1"/>
              <a:t>tính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</a:t>
            </a:r>
            <a:r>
              <a:rPr lang="en-US" dirty="0" err="1"/>
              <a:t>nhau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>
                <a:latin typeface="+mj-lt"/>
              </a:rPr>
              <a:t>Giới thiệu Đại học Cần Thơ</a:t>
            </a:r>
            <a:endParaRPr lang="vi-VN" sz="15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6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907046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63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sữa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>
                <a:latin typeface="+mj-lt"/>
              </a:rPr>
              <a:t>Giới thiệu Đại học Cần Thơ</a:t>
            </a:r>
            <a:endParaRPr lang="vi-VN" sz="15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7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549919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63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Khoa </a:t>
            </a:r>
            <a:r>
              <a:rPr lang="en-US" dirty="0" err="1"/>
              <a:t>khtn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gồm</a:t>
            </a:r>
            <a:r>
              <a:rPr lang="en-US" dirty="0"/>
              <a:t> 04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>
                <a:latin typeface="+mj-lt"/>
              </a:rPr>
              <a:t>Giới thiệu Đại học Cần Thơ</a:t>
            </a:r>
            <a:endParaRPr lang="vi-VN" sz="15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8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94331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D54BE-241D-EC95-15FE-B27D8EE04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giai</a:t>
            </a:r>
            <a:r>
              <a:rPr lang="en-US" dirty="0"/>
              <a:t> </a:t>
            </a:r>
            <a:r>
              <a:rPr lang="en-US" dirty="0" err="1"/>
              <a:t>đoạn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1975</a:t>
            </a:r>
            <a:endParaRPr lang="vi-V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A44D2-93D7-337B-DA92-D1C49C0D420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3"/>
            <a:ext cx="10363826" cy="41631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Khoa </a:t>
            </a:r>
            <a:r>
              <a:rPr lang="en-US" dirty="0" err="1">
                <a:solidFill>
                  <a:srgbClr val="FF0000"/>
                </a:solidFill>
              </a:rPr>
              <a:t>khoa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học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tự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nhiên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đạo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…………..</a:t>
            </a:r>
          </a:p>
          <a:p>
            <a:pPr lvl="2"/>
            <a:r>
              <a:rPr lang="en-US" dirty="0" err="1"/>
              <a:t>Sđh</a:t>
            </a:r>
            <a:r>
              <a:rPr lang="en-US" dirty="0"/>
              <a:t>:……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nckh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…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……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698D92-1D40-127E-504A-D2D94DAA8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z="1500" b="1">
                <a:latin typeface="+mj-lt"/>
              </a:rPr>
              <a:t>Giới thiệu Đại học Cần Thơ</a:t>
            </a:r>
            <a:endParaRPr lang="vi-VN" sz="1500" b="1" dirty="0">
              <a:latin typeface="+mj-lt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FCD03F-0D93-FCD2-8F5E-4F8514F4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68DE1-0895-47B2-8BF7-1CE35F84E31D}" type="slidenum">
              <a:rPr lang="vi-VN" sz="1500" smtClean="0">
                <a:latin typeface="+mj-lt"/>
              </a:rPr>
              <a:t>9</a:t>
            </a:fld>
            <a:endParaRPr lang="vi-VN" sz="1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629960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155</TotalTime>
  <Words>627</Words>
  <Application>Microsoft Office PowerPoint</Application>
  <PresentationFormat>Widescreen</PresentationFormat>
  <Paragraphs>106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Aptos</vt:lpstr>
      <vt:lpstr>Arial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 – 1975)</vt:lpstr>
      <vt:lpstr>THỜI KỲ VIỆN ĐẠI học cần thơ (1966 – 1975)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Cám ơn sự chú ý của quý vị</vt:lpstr>
      <vt:lpstr>KHTN</vt:lpstr>
      <vt:lpstr>CNTT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Trí Võ Hữu</dc:creator>
  <cp:lastModifiedBy>Nguyen Viet Tan</cp:lastModifiedBy>
  <cp:revision>3</cp:revision>
  <dcterms:created xsi:type="dcterms:W3CDTF">2025-10-13T06:05:49Z</dcterms:created>
  <dcterms:modified xsi:type="dcterms:W3CDTF">2025-10-16T01:58:20Z</dcterms:modified>
</cp:coreProperties>
</file>