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AFD4F-9EF9-1B4E-89B8-45F47F49E3C2}">
          <p14:sldIdLst/>
        </p14:section>
        <p14:section name="Untitled Section" id="{E31B0BDC-9DE1-407C-881C-FCEEC2911292}">
          <p14:sldIdLst>
            <p14:sldId id="256"/>
          </p14:sldIdLst>
        </p14:section>
        <p14:section name="Untitled Section" id="{4FAABC2E-CFA4-B34B-AE03-16099CAF82C1}">
          <p14:sldIdLst>
            <p14:sldId id="257"/>
            <p14:sldId id="262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/>
    <p:restoredTop sz="94590"/>
  </p:normalViewPr>
  <p:slideViewPr>
    <p:cSldViewPr snapToGrid="0" snapToObjects="1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0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6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1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3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6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2B90F3-9797-E141-9C5D-1CCB1819048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249C-9032-974C-897F-736137FC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D689BA-3BDF-D24F-969F-7009CAF58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661" y="1266958"/>
            <a:ext cx="7690339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Group 1 – </a:t>
            </a:r>
            <a:r>
              <a:rPr lang="en-US" sz="6000" dirty="0" err="1"/>
              <a:t>Crowdsale</a:t>
            </a:r>
            <a:r>
              <a:rPr lang="en-US" sz="6000" dirty="0"/>
              <a:t> Proposal</a:t>
            </a:r>
          </a:p>
        </p:txBody>
      </p:sp>
    </p:spTree>
    <p:extLst>
      <p:ext uri="{BB962C8B-B14F-4D97-AF65-F5344CB8AC3E}">
        <p14:creationId xmlns:p14="http://schemas.microsoft.com/office/powerpoint/2010/main" val="345018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C9210-450C-B349-BE36-9DED1531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Crowdsale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42A-4426-F941-851E-654E504E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10699047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It is hard to raise funds for private companies in the primary market. We are going to tokenize the enterprise value/ asset value using the proper ERC 20 standard to sell the FT.</a:t>
            </a:r>
          </a:p>
          <a:p>
            <a:pPr marL="0" indent="0">
              <a:buNone/>
            </a:pPr>
            <a:r>
              <a:rPr lang="en-US" dirty="0"/>
              <a:t>Any company can issue the token to raise funds on our platform. We are not assessing the company but selling the route people can raise fund.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Target: </a:t>
            </a:r>
            <a:r>
              <a:rPr lang="en-US" dirty="0"/>
              <a:t>institutional angel investors and aggressive retail investors who are interested in this fund-raising process.</a:t>
            </a:r>
          </a:p>
        </p:txBody>
      </p:sp>
    </p:spTree>
    <p:extLst>
      <p:ext uri="{BB962C8B-B14F-4D97-AF65-F5344CB8AC3E}">
        <p14:creationId xmlns:p14="http://schemas.microsoft.com/office/powerpoint/2010/main" val="1326229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7B56-0E5C-4842-9276-6A35BB7C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Applications using:</a:t>
            </a:r>
            <a:br>
              <a:rPr lang="en-US" sz="4400" dirty="0"/>
            </a:b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A313-0424-4433-931D-91B21AB6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400" dirty="0"/>
              <a:t>Ganache, </a:t>
            </a:r>
            <a:r>
              <a:rPr lang="en-US" sz="3400" dirty="0" err="1"/>
              <a:t>MetaMask</a:t>
            </a:r>
            <a:endParaRPr lang="en-US" sz="34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400" dirty="0" err="1"/>
              <a:t>OpenZepplin</a:t>
            </a:r>
            <a:r>
              <a:rPr lang="en-US" sz="3400" dirty="0"/>
              <a:t>, </a:t>
            </a:r>
            <a:r>
              <a:rPr lang="en-US" sz="3400" dirty="0" err="1"/>
              <a:t>SafeMath</a:t>
            </a:r>
            <a:endParaRPr lang="en-US" sz="34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400" dirty="0"/>
              <a:t>Remix (Solidity)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400" dirty="0"/>
              <a:t>ERC20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03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C9210-450C-B349-BE36-9DED1531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Coding Part - Crowdsale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42A-4426-F941-851E-654E504E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52350"/>
            <a:ext cx="10708474" cy="37960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Define variables: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Coin Name: </a:t>
            </a:r>
            <a:r>
              <a:rPr lang="en-US" sz="1600" dirty="0" err="1"/>
              <a:t>AngelToken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Timeline: Selling time period is 12 weeks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Refundable policy: refund token if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Define modifier: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Conversion rate --  Asset value to token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Modifier: asset value/ enterprise value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Mint, max token we are going to issue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Validating the transactions: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When the transaction goes through, set the min and max tokens investors can buy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Convert the token back to ETH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414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C9210-450C-B349-BE36-9DED1531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Future improvement: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42A-4426-F941-851E-654E504E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Validating the business operation, fraud detection and due diligence.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0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C9210-450C-B349-BE36-9DED1531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Allocation: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42A-4426-F941-851E-654E504E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10020300" cy="3484879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Readme File: Rod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Coding: Abdullah, Rod, Syed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Research part for transaction validation and asset tokenization: Minh and Annie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Slides: Annie and Minh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Present: Abdullah and Syed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Q&amp;A: Rod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7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247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Group 1 – Crowdsale Proposal</vt:lpstr>
      <vt:lpstr>Crowdsale contract</vt:lpstr>
      <vt:lpstr>Applications using: </vt:lpstr>
      <vt:lpstr>Coding Part - Crowdsale contract</vt:lpstr>
      <vt:lpstr>Future improvement: </vt:lpstr>
      <vt:lpstr>Project Allocation: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Hsuan Liu</dc:creator>
  <cp:lastModifiedBy>minh tran</cp:lastModifiedBy>
  <cp:revision>32</cp:revision>
  <dcterms:created xsi:type="dcterms:W3CDTF">2021-03-06T16:27:59Z</dcterms:created>
  <dcterms:modified xsi:type="dcterms:W3CDTF">2021-03-10T01:50:42Z</dcterms:modified>
</cp:coreProperties>
</file>