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3884" r:id="rId2"/>
    <p:sldId id="3876" r:id="rId3"/>
  </p:sldIdLst>
  <p:sldSz cx="12192000" cy="6858000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E208F1-51A0-437D-A843-CE2EDAFD2C20}">
          <p14:sldIdLst>
            <p14:sldId id="3884"/>
            <p14:sldId id="38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暄 劉" initials="暄" lastIdx="3" clrIdx="0">
    <p:extLst>
      <p:ext uri="{19B8F6BF-5375-455C-9EA6-DF929625EA0E}">
        <p15:presenceInfo xmlns:p15="http://schemas.microsoft.com/office/powerpoint/2012/main" userId="2b1cc6d0c5f02b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000"/>
    <a:srgbClr val="FFEBEB"/>
    <a:srgbClr val="E61134"/>
    <a:srgbClr val="FEFAFA"/>
    <a:srgbClr val="F6CCCC"/>
    <a:srgbClr val="A6A6A6"/>
    <a:srgbClr val="FFFFFF"/>
    <a:srgbClr val="FADED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1" autoAdjust="0"/>
    <p:restoredTop sz="93834" autoAdjust="0"/>
  </p:normalViewPr>
  <p:slideViewPr>
    <p:cSldViewPr snapToGrid="0" snapToObjects="1">
      <p:cViewPr varScale="1">
        <p:scale>
          <a:sx n="67" d="100"/>
          <a:sy n="67" d="100"/>
        </p:scale>
        <p:origin x="5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DD772-7209-C245-981A-1A2440230A0C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FAADE-AF7C-674A-8416-E968B9033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0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75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0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-city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359220" y="1329890"/>
            <a:ext cx="7299005" cy="10193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标题页：请在此处输入文件主题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59221" y="2409183"/>
            <a:ext cx="7308355" cy="83762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 baseline="0">
                <a:solidFill>
                  <a:schemeClr val="tx1"/>
                </a:solidFill>
                <a:latin typeface="+mj-ea"/>
                <a:ea typeface="+mj-ea"/>
                <a:cs typeface="Microsoft YaHei Light" charset="-122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noProof="0" dirty="0"/>
              <a:t>请在此处输入文件副标题</a:t>
            </a:r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12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y-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52337" y="2263476"/>
            <a:ext cx="5990711" cy="117716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noProof="0" dirty="0"/>
              <a:t>请在此输入章节主题</a:t>
            </a:r>
            <a:endParaRPr lang="en-US" noProof="0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842686" y="2636986"/>
            <a:ext cx="7002283" cy="0"/>
          </a:xfrm>
          <a:prstGeom prst="line">
            <a:avLst/>
          </a:prstGeom>
          <a:ln w="38100">
            <a:solidFill>
              <a:srgbClr val="C3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1BB7E9-D01D-4422-8DDA-156D106FC85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2337" y="3500446"/>
            <a:ext cx="5991407" cy="1728787"/>
          </a:xfrm>
          <a:prstGeom prst="rect">
            <a:avLst/>
          </a:prstGeom>
        </p:spPr>
        <p:txBody>
          <a:bodyPr/>
          <a:lstStyle>
            <a:lvl1pPr marL="228589" indent="-228589">
              <a:lnSpc>
                <a:spcPct val="100000"/>
              </a:lnSpc>
              <a:buSzPct val="65000"/>
              <a:buFont typeface="Wingdings" panose="05000000000000000000" pitchFamily="2" charset="2"/>
              <a:buChar char="n"/>
              <a:defRPr sz="2000"/>
            </a:lvl1pPr>
          </a:lstStyle>
          <a:p>
            <a:pPr lvl="0"/>
            <a:r>
              <a:rPr lang="zh-CN" altLang="en-US" dirty="0"/>
              <a:t>请在此输入子标题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A626C3F-AB41-4FE4-8ED2-A16B5384F07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52337" y="1814831"/>
            <a:ext cx="5043487" cy="76234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200" b="0"/>
            </a:lvl1pPr>
            <a:lvl2pPr marL="457178" indent="0">
              <a:buNone/>
              <a:defRPr/>
            </a:lvl2pPr>
          </a:lstStyle>
          <a:p>
            <a:r>
              <a:rPr lang="zh-CN" altLang="en-US" sz="2800" b="1" dirty="0"/>
              <a:t>请在此输入章节号</a:t>
            </a:r>
          </a:p>
        </p:txBody>
      </p:sp>
    </p:spTree>
    <p:extLst>
      <p:ext uri="{BB962C8B-B14F-4D97-AF65-F5344CB8AC3E}">
        <p14:creationId xmlns:p14="http://schemas.microsoft.com/office/powerpoint/2010/main" val="168784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请在此处输入本页的主题，用一句话总结大意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034321" y="1275134"/>
            <a:ext cx="10313235" cy="476263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600" b="0" i="0" baseline="0">
                <a:solidFill>
                  <a:schemeClr val="tx1"/>
                </a:solidFill>
                <a:latin typeface="+mn-ea"/>
                <a:ea typeface="+mn-ea"/>
                <a:cs typeface="Microsoft YaHei Light" charset="-122"/>
              </a:defRPr>
            </a:lvl1pPr>
          </a:lstStyle>
          <a:p>
            <a:pPr lvl="0"/>
            <a:r>
              <a:rPr lang="zh-CN" altLang="en-US" dirty="0"/>
              <a:t>请在此处输入不同的信息来解释本页的内容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fr-FR" dirty="0"/>
              <a:t>The </a:t>
            </a:r>
            <a:r>
              <a:rPr lang="fr-FR" dirty="0" err="1"/>
              <a:t>title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document</a:t>
            </a:r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21500" y="6356358"/>
            <a:ext cx="3056744" cy="365125"/>
          </a:xfrm>
        </p:spPr>
        <p:txBody>
          <a:bodyPr/>
          <a:lstStyle>
            <a:lvl1pPr algn="r">
              <a:defRPr sz="1000"/>
            </a:lvl1pPr>
          </a:lstStyle>
          <a:p>
            <a:fld id="{74E3DBE9-5838-4F76-9364-D1D296611DE3}" type="datetime1">
              <a:rPr lang="fr-FR" altLang="zh-CN" smtClean="0"/>
              <a:t>14/01/2021</a:t>
            </a:fld>
            <a:endParaRPr lang="fr-FR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24656" y="6356358"/>
            <a:ext cx="2743200" cy="365125"/>
          </a:xfrm>
        </p:spPr>
        <p:txBody>
          <a:bodyPr/>
          <a:lstStyle>
            <a:lvl1pPr algn="l">
              <a:defRPr sz="1000"/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6425" userDrawn="1">
          <p15:clr>
            <a:srgbClr val="FBAE40"/>
          </p15:clr>
        </p15:guide>
        <p15:guide id="3" orient="horz" pos="406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Back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8BC38D0-5C0A-4522-9900-265F04CA18CE}"/>
              </a:ext>
            </a:extLst>
          </p:cNvPr>
          <p:cNvSpPr/>
          <p:nvPr userDrawn="1"/>
        </p:nvSpPr>
        <p:spPr>
          <a:xfrm>
            <a:off x="838986" y="1046375"/>
            <a:ext cx="8748074" cy="5240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885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FFE5-A643-4B62-BF2B-5FE6DE605367}" type="datetime1">
              <a:rPr lang="fr-FR" altLang="zh-CN" smtClean="0"/>
              <a:t>14/01/2021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title of your document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8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0BA9FFE5-A643-4B62-BF2B-5FE6DE605367}" type="datetime1">
              <a:rPr lang="fr-FR" altLang="zh-CN" smtClean="0"/>
              <a:t>14/01/2021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/>
              <a:t>The title of your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52" r:id="rId3"/>
    <p:sldLayoutId id="2147483658" r:id="rId4"/>
    <p:sldLayoutId id="2147483660" r:id="rId5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C55F0BA-7D8B-4753-AB68-D54E59A24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3">
            <a:extLst>
              <a:ext uri="{FF2B5EF4-FFF2-40B4-BE49-F238E27FC236}">
                <a16:creationId xmlns:a16="http://schemas.microsoft.com/office/drawing/2014/main" id="{3DDF2FED-4C2E-4AE6-9A64-C3BE9B48BCB7}"/>
              </a:ext>
            </a:extLst>
          </p:cNvPr>
          <p:cNvSpPr txBox="1">
            <a:spLocks/>
          </p:cNvSpPr>
          <p:nvPr/>
        </p:nvSpPr>
        <p:spPr>
          <a:xfrm>
            <a:off x="860524" y="4081486"/>
            <a:ext cx="10464734" cy="1314159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r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>
              <a:spcAft>
                <a:spcPts val="600"/>
              </a:spcAft>
            </a:pPr>
            <a:r>
              <a:rPr lang="en-US" altLang="zh-CN" sz="2900" spc="300" dirty="0"/>
              <a:t>Leveraging Machine Learning to portfolio of stocks</a:t>
            </a:r>
            <a:endParaRPr lang="en-US" altLang="zh-CN" sz="2900" dirty="0"/>
          </a:p>
        </p:txBody>
      </p:sp>
      <p:sp>
        <p:nvSpPr>
          <p:cNvPr id="16" name="副标题 1">
            <a:extLst>
              <a:ext uri="{FF2B5EF4-FFF2-40B4-BE49-F238E27FC236}">
                <a16:creationId xmlns:a16="http://schemas.microsoft.com/office/drawing/2014/main" id="{078097CB-8791-4290-A58B-666EF07CE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681" y="5567363"/>
            <a:ext cx="10512421" cy="557187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 defTabSz="914400"/>
            <a:r>
              <a:rPr lang="en-US" altLang="zh-CN" sz="2400" b="1" dirty="0">
                <a:latin typeface="+mn-lt"/>
                <a:ea typeface="+mn-ea"/>
                <a:cs typeface="+mn-cs"/>
              </a:rPr>
              <a:t>2021.01</a:t>
            </a:r>
          </a:p>
        </p:txBody>
      </p:sp>
      <p:pic>
        <p:nvPicPr>
          <p:cNvPr id="9" name="Picture 8" descr="A picture containing plant, dessert&#10;&#10;Description automatically generated">
            <a:extLst>
              <a:ext uri="{FF2B5EF4-FFF2-40B4-BE49-F238E27FC236}">
                <a16:creationId xmlns:a16="http://schemas.microsoft.com/office/drawing/2014/main" id="{EBC11E94-1FB7-4B24-8740-58BA89D9E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628"/>
          <a:stretch/>
        </p:blipFill>
        <p:spPr>
          <a:xfrm>
            <a:off x="3088082" y="641104"/>
            <a:ext cx="6015835" cy="3313966"/>
          </a:xfrm>
          <a:prstGeom prst="rect">
            <a:avLst/>
          </a:prstGeom>
          <a:effectLst/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BF599D-059F-44AC-A463-707CDC80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7F7B65C-2824-9347-9C05-39D42996E2F4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algn="r">
                <a:spcAft>
                  <a:spcPts val="600"/>
                </a:spcAft>
                <a:defRPr/>
              </a:pPr>
              <a:t>1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CFBF517-DEBC-42FD-AD7F-436DBC56BBB6}"/>
              </a:ext>
            </a:extLst>
          </p:cNvPr>
          <p:cNvSpPr/>
          <p:nvPr/>
        </p:nvSpPr>
        <p:spPr>
          <a:xfrm>
            <a:off x="149664" y="372497"/>
            <a:ext cx="2434449" cy="474452"/>
          </a:xfrm>
          <a:prstGeom prst="rect">
            <a:avLst/>
          </a:prstGeom>
          <a:solidFill>
            <a:srgbClr val="F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4BE3AC-348A-45E7-86FF-29B89FDDDF08}"/>
              </a:ext>
            </a:extLst>
          </p:cNvPr>
          <p:cNvSpPr/>
          <p:nvPr/>
        </p:nvSpPr>
        <p:spPr>
          <a:xfrm>
            <a:off x="2479405" y="6172455"/>
            <a:ext cx="9429985" cy="624262"/>
          </a:xfrm>
          <a:prstGeom prst="rect">
            <a:avLst/>
          </a:prstGeom>
          <a:solidFill>
            <a:srgbClr val="F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CA" sz="1800" b="1" i="1" dirty="0">
                <a:solidFill>
                  <a:schemeClr val="tx1"/>
                </a:solidFill>
                <a:latin typeface="+mj-lt"/>
              </a:rPr>
              <a:t>Team Members:</a:t>
            </a:r>
            <a:r>
              <a:rPr lang="en-CA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CA" sz="1800" b="0" i="1" dirty="0">
                <a:solidFill>
                  <a:schemeClr val="tx1"/>
                </a:solidFill>
                <a:latin typeface="+mj-lt"/>
              </a:rPr>
              <a:t>Minh Tran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CA" sz="1800" b="0" i="1" dirty="0">
                <a:solidFill>
                  <a:schemeClr val="tx1"/>
                </a:solidFill>
                <a:latin typeface="+mj-lt"/>
              </a:rPr>
              <a:t>Syed Naqvi, Rodrigo </a:t>
            </a:r>
            <a:r>
              <a:rPr lang="en-CA" sz="1800" b="0" i="1" dirty="0" err="1">
                <a:solidFill>
                  <a:schemeClr val="tx1"/>
                </a:solidFill>
                <a:latin typeface="+mj-lt"/>
              </a:rPr>
              <a:t>Guazzelli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CA" sz="1800" b="0" i="1" dirty="0" err="1">
                <a:solidFill>
                  <a:schemeClr val="tx1"/>
                </a:solidFill>
              </a:rPr>
              <a:t>Hsuan</a:t>
            </a:r>
            <a:r>
              <a:rPr lang="en-CA" sz="1800" b="0" i="1" dirty="0">
                <a:solidFill>
                  <a:schemeClr val="tx1"/>
                </a:solidFill>
              </a:rPr>
              <a:t> Liu, </a:t>
            </a:r>
            <a:r>
              <a:rPr lang="en-CA" sz="1800" b="0" i="1" dirty="0">
                <a:solidFill>
                  <a:schemeClr val="tx1"/>
                </a:solidFill>
                <a:latin typeface="+mj-lt"/>
              </a:rPr>
              <a:t>Abdullah Mamun</a:t>
            </a:r>
            <a:endParaRPr lang="en-US" sz="18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副标题 1">
            <a:extLst>
              <a:ext uri="{FF2B5EF4-FFF2-40B4-BE49-F238E27FC236}">
                <a16:creationId xmlns:a16="http://schemas.microsoft.com/office/drawing/2014/main" id="{A38A9BF1-2845-46B0-BC56-1627B5B3959A}"/>
              </a:ext>
            </a:extLst>
          </p:cNvPr>
          <p:cNvSpPr txBox="1">
            <a:spLocks/>
          </p:cNvSpPr>
          <p:nvPr/>
        </p:nvSpPr>
        <p:spPr>
          <a:xfrm>
            <a:off x="191073" y="439517"/>
            <a:ext cx="2351630" cy="55879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 kern="1200" baseline="0">
                <a:solidFill>
                  <a:schemeClr val="tx1"/>
                </a:solidFill>
                <a:latin typeface="+mj-ea"/>
                <a:ea typeface="+mj-ea"/>
                <a:cs typeface="Microsoft YaHei Light" charset="-122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altLang="zh-CN" b="1" dirty="0">
                <a:latin typeface="+mj-lt"/>
              </a:rPr>
              <a:t>Project 2</a:t>
            </a:r>
            <a:endParaRPr lang="zh-CN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292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2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14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56709163-066C-440E-8E58-F094B64D2C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659" r="25718" b="-1"/>
          <a:stretch/>
        </p:blipFill>
        <p:spPr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9" name="íŝļiḋé">
            <a:extLst>
              <a:ext uri="{FF2B5EF4-FFF2-40B4-BE49-F238E27FC236}">
                <a16:creationId xmlns:a16="http://schemas.microsoft.com/office/drawing/2014/main" id="{60604D42-638E-4BBD-B8B2-5208FBA5D202}"/>
              </a:ext>
            </a:extLst>
          </p:cNvPr>
          <p:cNvSpPr/>
          <p:nvPr/>
        </p:nvSpPr>
        <p:spPr>
          <a:xfrm>
            <a:off x="1053442" y="4445542"/>
            <a:ext cx="4271033" cy="1080000"/>
          </a:xfrm>
          <a:prstGeom prst="rect">
            <a:avLst/>
          </a:prstGeom>
        </p:spPr>
        <p:txBody>
          <a:bodyPr wrap="square" lIns="91440" tIns="45720" rIns="91440" bIns="4572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8DB1"/>
              </a:buClr>
              <a:buSzTx/>
              <a:buFontTx/>
              <a:buNone/>
              <a:defRPr/>
            </a:pPr>
            <a:r>
              <a:rPr kumimoji="0" lang="en-CA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27120"/>
                </a:solidFill>
                <a:effectLst/>
                <a:uLnTx/>
                <a:uFillTx/>
                <a:latin typeface="+mj-lt"/>
                <a:ea typeface="+mj-ea"/>
                <a:cs typeface="+mn-ea"/>
                <a:sym typeface="+mn-lt"/>
              </a:rPr>
              <a:t>Identifying Stocks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8DB1"/>
              </a:buClr>
              <a:buSzTx/>
              <a:buFontTx/>
              <a:buNone/>
              <a:defRPr/>
            </a:pPr>
            <a:endParaRPr lang="en-CA" altLang="zh-CN" sz="2000" b="1" dirty="0">
              <a:solidFill>
                <a:srgbClr val="F27120"/>
              </a:solidFill>
              <a:latin typeface="+mj-lt"/>
              <a:ea typeface="+mj-ea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8DB1"/>
              </a:buClr>
              <a:buSzTx/>
              <a:buFontTx/>
              <a:buNone/>
              <a:defRPr/>
            </a:pPr>
            <a:r>
              <a:rPr lang="en-CA" altLang="zh-CN" sz="2000" b="1" dirty="0">
                <a:solidFill>
                  <a:srgbClr val="F27120"/>
                </a:solidFill>
                <a:latin typeface="+mj-lt"/>
                <a:ea typeface="+mj-ea"/>
                <a:cs typeface="+mn-ea"/>
                <a:sym typeface="+mn-lt"/>
              </a:rPr>
              <a:t>Risk Tolerance Calibration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8DB1"/>
              </a:buClr>
              <a:buSzTx/>
              <a:buFontTx/>
              <a:buNone/>
              <a:defRPr/>
            </a:pPr>
            <a:endParaRPr kumimoji="0" lang="en-CA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27120"/>
              </a:solidFill>
              <a:effectLst/>
              <a:uLnTx/>
              <a:uFillTx/>
              <a:latin typeface="+mj-lt"/>
              <a:ea typeface="+mj-ea"/>
              <a:cs typeface="+mn-ea"/>
              <a:sym typeface="+mn-lt"/>
            </a:endParaRPr>
          </a:p>
          <a:p>
            <a:pPr>
              <a:lnSpc>
                <a:spcPct val="130000"/>
              </a:lnSpc>
              <a:buClr>
                <a:srgbClr val="FF8DB1"/>
              </a:buClr>
              <a:defRPr/>
            </a:pPr>
            <a:r>
              <a:rPr lang="en-CA" altLang="zh-CN" sz="2000" b="1" dirty="0">
                <a:solidFill>
                  <a:srgbClr val="F27120"/>
                </a:solidFill>
                <a:latin typeface="+mj-lt"/>
                <a:ea typeface="+mj-ea"/>
                <a:cs typeface="+mn-ea"/>
                <a:sym typeface="+mn-lt"/>
              </a:rPr>
              <a:t>Diversification Effect</a:t>
            </a:r>
          </a:p>
          <a:p>
            <a:pPr>
              <a:lnSpc>
                <a:spcPct val="130000"/>
              </a:lnSpc>
              <a:buClr>
                <a:srgbClr val="FF8DB1"/>
              </a:buClr>
              <a:defRPr/>
            </a:pPr>
            <a:endParaRPr lang="en-CA" altLang="zh-CN" sz="2000" b="1" dirty="0">
              <a:solidFill>
                <a:srgbClr val="F27120"/>
              </a:solidFill>
              <a:latin typeface="+mj-lt"/>
              <a:ea typeface="+mj-ea"/>
              <a:cs typeface="+mn-ea"/>
              <a:sym typeface="+mn-lt"/>
            </a:endParaRPr>
          </a:p>
          <a:p>
            <a:pPr>
              <a:lnSpc>
                <a:spcPct val="130000"/>
              </a:lnSpc>
              <a:buClr>
                <a:srgbClr val="FF8DB1"/>
              </a:buClr>
              <a:defRPr/>
            </a:pPr>
            <a:r>
              <a:rPr lang="en-CA" altLang="zh-CN" sz="2000" b="1" dirty="0">
                <a:solidFill>
                  <a:srgbClr val="F27120"/>
                </a:solidFill>
                <a:latin typeface="+mj-lt"/>
                <a:ea typeface="+mj-ea"/>
                <a:cs typeface="+mn-ea"/>
                <a:sym typeface="+mn-lt"/>
              </a:rPr>
              <a:t>Applying Machine Learning</a:t>
            </a:r>
          </a:p>
          <a:p>
            <a:pPr>
              <a:lnSpc>
                <a:spcPct val="130000"/>
              </a:lnSpc>
              <a:buClr>
                <a:srgbClr val="FF8DB1"/>
              </a:buClr>
              <a:defRPr/>
            </a:pPr>
            <a:endParaRPr kumimoji="0" lang="en-CA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27120"/>
              </a:solidFill>
              <a:effectLst/>
              <a:uLnTx/>
              <a:uFillTx/>
              <a:latin typeface="+mj-lt"/>
              <a:ea typeface="+mj-ea"/>
              <a:cs typeface="+mn-ea"/>
              <a:sym typeface="+mn-lt"/>
            </a:endParaRPr>
          </a:p>
          <a:p>
            <a:pPr>
              <a:lnSpc>
                <a:spcPct val="130000"/>
              </a:lnSpc>
              <a:buClr>
                <a:srgbClr val="FF8DB1"/>
              </a:buClr>
              <a:defRPr/>
            </a:pPr>
            <a:r>
              <a:rPr kumimoji="0" lang="en-CA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27120"/>
                </a:solidFill>
                <a:effectLst/>
                <a:uLnTx/>
                <a:uFillTx/>
                <a:latin typeface="+mj-lt"/>
                <a:ea typeface="+mj-ea"/>
                <a:cs typeface="+mn-ea"/>
                <a:sym typeface="+mn-lt"/>
              </a:rPr>
              <a:t>Stock Price Performance</a:t>
            </a:r>
          </a:p>
          <a:p>
            <a:pPr>
              <a:lnSpc>
                <a:spcPct val="130000"/>
              </a:lnSpc>
              <a:buClr>
                <a:srgbClr val="FF8DB1"/>
              </a:buClr>
              <a:defRPr/>
            </a:pPr>
            <a:endParaRPr lang="en-CA" altLang="zh-CN" sz="2000" b="1" dirty="0">
              <a:solidFill>
                <a:srgbClr val="F27120"/>
              </a:solidFill>
              <a:latin typeface="+mj-lt"/>
              <a:ea typeface="+mj-ea"/>
              <a:cs typeface="+mn-ea"/>
              <a:sym typeface="+mn-lt"/>
            </a:endParaRPr>
          </a:p>
          <a:p>
            <a:pPr>
              <a:lnSpc>
                <a:spcPct val="130000"/>
              </a:lnSpc>
              <a:buClr>
                <a:srgbClr val="FF8DB1"/>
              </a:buClr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27120"/>
                </a:solidFill>
                <a:effectLst/>
                <a:uLnTx/>
                <a:uFillTx/>
                <a:latin typeface="+mj-lt"/>
                <a:ea typeface="+mj-ea"/>
                <a:cs typeface="+mn-ea"/>
                <a:sym typeface="+mn-lt"/>
              </a:rPr>
              <a:t>Sources</a:t>
            </a:r>
            <a:endParaRPr kumimoji="0" lang="en-CA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27120"/>
              </a:solidFill>
              <a:effectLst/>
              <a:uLnTx/>
              <a:uFillTx/>
              <a:latin typeface="+mj-lt"/>
              <a:ea typeface="+mj-ea"/>
              <a:cs typeface="+mn-ea"/>
              <a:sym typeface="+mn-lt"/>
            </a:endParaRPr>
          </a:p>
          <a:p>
            <a:pPr>
              <a:lnSpc>
                <a:spcPct val="130000"/>
              </a:lnSpc>
              <a:buClr>
                <a:srgbClr val="FF8DB1"/>
              </a:buClr>
              <a:defRPr/>
            </a:pPr>
            <a:endParaRPr kumimoji="0" lang="en-CA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27120"/>
              </a:solidFill>
              <a:effectLst/>
              <a:uLnTx/>
              <a:uFillTx/>
              <a:latin typeface="+mj-lt"/>
              <a:ea typeface="+mj-ea"/>
              <a:cs typeface="+mn-ea"/>
              <a:sym typeface="+mn-lt"/>
            </a:endParaRPr>
          </a:p>
          <a:p>
            <a:pPr>
              <a:lnSpc>
                <a:spcPct val="130000"/>
              </a:lnSpc>
              <a:buClr>
                <a:srgbClr val="FF8DB1"/>
              </a:buClr>
              <a:defRPr/>
            </a:pPr>
            <a:endParaRPr kumimoji="0" lang="en-CA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27120"/>
              </a:solidFill>
              <a:effectLst/>
              <a:uLnTx/>
              <a:uFillTx/>
              <a:latin typeface="+mj-lt"/>
              <a:ea typeface="+mj-ea"/>
              <a:cs typeface="+mn-ea"/>
              <a:sym typeface="+mn-lt"/>
            </a:endParaRPr>
          </a:p>
          <a:p>
            <a:pPr>
              <a:lnSpc>
                <a:spcPct val="130000"/>
              </a:lnSpc>
              <a:buClr>
                <a:srgbClr val="FF8DB1"/>
              </a:buClr>
              <a:defRPr/>
            </a:pPr>
            <a:endParaRPr lang="en-CA" altLang="zh-CN" sz="2000" b="1" dirty="0">
              <a:solidFill>
                <a:srgbClr val="F27120"/>
              </a:solidFill>
              <a:latin typeface="+mj-lt"/>
              <a:ea typeface="+mj-ea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8DB1"/>
              </a:buClr>
              <a:buSzTx/>
              <a:buFontTx/>
              <a:buNone/>
              <a:defRPr/>
            </a:pPr>
            <a:endParaRPr kumimoji="0" lang="en-CA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27120"/>
              </a:solidFill>
              <a:effectLst/>
              <a:uLnTx/>
              <a:uFillTx/>
              <a:latin typeface="+mj-lt"/>
              <a:ea typeface="+mj-ea"/>
              <a:cs typeface="+mn-ea"/>
              <a:sym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E68328-1C8A-439F-B5AC-093BB3354BBC}"/>
              </a:ext>
            </a:extLst>
          </p:cNvPr>
          <p:cNvSpPr txBox="1"/>
          <p:nvPr/>
        </p:nvSpPr>
        <p:spPr>
          <a:xfrm>
            <a:off x="1053442" y="1105759"/>
            <a:ext cx="2613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3465470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兴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45</Words>
  <Application>Microsoft Office PowerPoint</Application>
  <PresentationFormat>Widescreen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Microsoft YaHei</vt:lpstr>
      <vt:lpstr>Microsoft YaHei</vt:lpstr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Celso Guazzelli</dc:creator>
  <cp:lastModifiedBy>Rodrigo Celso Guazzelli</cp:lastModifiedBy>
  <cp:revision>6</cp:revision>
  <dcterms:created xsi:type="dcterms:W3CDTF">2021-01-13T18:58:18Z</dcterms:created>
  <dcterms:modified xsi:type="dcterms:W3CDTF">2021-01-14T22:05:59Z</dcterms:modified>
</cp:coreProperties>
</file>