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84" r:id="rId2"/>
    <p:sldId id="3885" r:id="rId3"/>
    <p:sldId id="3886" r:id="rId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84"/>
            <p14:sldId id="3885"/>
            <p14:sldId id="38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  <a:srgbClr val="FFEBEB"/>
    <a:srgbClr val="E61134"/>
    <a:srgbClr val="FEFAFA"/>
    <a:srgbClr val="F6CCCC"/>
    <a:srgbClr val="A6A6A6"/>
    <a:srgbClr val="FFFFFF"/>
    <a:srgbClr val="FADED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 autoAdjust="0"/>
    <p:restoredTop sz="93834" autoAdjust="0"/>
  </p:normalViewPr>
  <p:slideViewPr>
    <p:cSldViewPr snapToGrid="0" snapToObjects="1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7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15/01/2021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15/01/2021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15/01/2021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C55F0BA-7D8B-4753-AB68-D54E59A2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3DDF2FED-4C2E-4AE6-9A64-C3BE9B48BCB7}"/>
              </a:ext>
            </a:extLst>
          </p:cNvPr>
          <p:cNvSpPr txBox="1">
            <a:spLocks/>
          </p:cNvSpPr>
          <p:nvPr/>
        </p:nvSpPr>
        <p:spPr>
          <a:xfrm>
            <a:off x="869402" y="4081486"/>
            <a:ext cx="10464734" cy="75242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600"/>
              </a:spcAft>
            </a:pPr>
            <a:r>
              <a:rPr lang="en-US" altLang="zh-CN" sz="2900" spc="300" dirty="0"/>
              <a:t>Stock Dashboard  </a:t>
            </a:r>
            <a:endParaRPr lang="en-US" altLang="zh-CN" sz="2900" dirty="0"/>
          </a:p>
        </p:txBody>
      </p:sp>
      <p:sp>
        <p:nvSpPr>
          <p:cNvPr id="16" name="副标题 1">
            <a:extLst>
              <a:ext uri="{FF2B5EF4-FFF2-40B4-BE49-F238E27FC236}">
                <a16:creationId xmlns:a16="http://schemas.microsoft.com/office/drawing/2014/main" id="{078097CB-8791-4290-A58B-666EF07CE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15" y="5567363"/>
            <a:ext cx="10512421" cy="5571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altLang="zh-CN" sz="2400" b="1" dirty="0">
                <a:latin typeface="+mn-lt"/>
                <a:ea typeface="+mn-ea"/>
                <a:cs typeface="+mn-cs"/>
              </a:rPr>
              <a:t>2021.01</a:t>
            </a:r>
          </a:p>
        </p:txBody>
      </p:sp>
      <p:pic>
        <p:nvPicPr>
          <p:cNvPr id="9" name="Picture 8" descr="A picture containing plant, dessert&#10;&#10;Description automatically generated">
            <a:extLst>
              <a:ext uri="{FF2B5EF4-FFF2-40B4-BE49-F238E27FC236}">
                <a16:creationId xmlns:a16="http://schemas.microsoft.com/office/drawing/2014/main" id="{EBC11E94-1FB7-4B24-8740-58BA89D9E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628"/>
          <a:stretch/>
        </p:blipFill>
        <p:spPr>
          <a:xfrm>
            <a:off x="3088082" y="641104"/>
            <a:ext cx="6015835" cy="3313966"/>
          </a:xfrm>
          <a:prstGeom prst="rect">
            <a:avLst/>
          </a:prstGeom>
          <a:effectLst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7F7B65C-2824-9347-9C05-39D42996E2F4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FBF517-DEBC-42FD-AD7F-436DBC56BBB6}"/>
              </a:ext>
            </a:extLst>
          </p:cNvPr>
          <p:cNvSpPr/>
          <p:nvPr/>
        </p:nvSpPr>
        <p:spPr>
          <a:xfrm>
            <a:off x="149664" y="372497"/>
            <a:ext cx="2434449" cy="47445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BE3AC-348A-45E7-86FF-29B89FDDDF08}"/>
              </a:ext>
            </a:extLst>
          </p:cNvPr>
          <p:cNvSpPr/>
          <p:nvPr/>
        </p:nvSpPr>
        <p:spPr>
          <a:xfrm>
            <a:off x="2479405" y="6172455"/>
            <a:ext cx="9429985" cy="624262"/>
          </a:xfrm>
          <a:prstGeom prst="rect">
            <a:avLst/>
          </a:prstGeom>
          <a:solidFill>
            <a:srgbClr val="FF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CA" sz="1800" b="1" i="1" dirty="0">
                <a:solidFill>
                  <a:schemeClr val="tx1"/>
                </a:solidFill>
                <a:latin typeface="+mj-lt"/>
              </a:rPr>
              <a:t>Team Members:</a:t>
            </a:r>
            <a:r>
              <a:rPr lang="en-CA" i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Minh Tran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Syed Naqvi, Rodrigo </a:t>
            </a:r>
            <a:r>
              <a:rPr lang="en-CA" sz="1800" b="0" i="1" dirty="0" err="1">
                <a:solidFill>
                  <a:schemeClr val="tx1"/>
                </a:solidFill>
                <a:latin typeface="+mj-lt"/>
              </a:rPr>
              <a:t>Guazzelli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CA" sz="1800" b="0" i="1" dirty="0" err="1">
                <a:solidFill>
                  <a:schemeClr val="tx1"/>
                </a:solidFill>
              </a:rPr>
              <a:t>Hsuan</a:t>
            </a:r>
            <a:r>
              <a:rPr lang="en-CA" sz="1800" b="0" i="1" dirty="0">
                <a:solidFill>
                  <a:schemeClr val="tx1"/>
                </a:solidFill>
              </a:rPr>
              <a:t> Liu, </a:t>
            </a:r>
            <a:r>
              <a:rPr lang="en-CA" sz="1800" b="0" i="1" dirty="0">
                <a:solidFill>
                  <a:schemeClr val="tx1"/>
                </a:solidFill>
                <a:latin typeface="+mj-lt"/>
              </a:rPr>
              <a:t>Abdullah Mamun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副标题 1">
            <a:extLst>
              <a:ext uri="{FF2B5EF4-FFF2-40B4-BE49-F238E27FC236}">
                <a16:creationId xmlns:a16="http://schemas.microsoft.com/office/drawing/2014/main" id="{A38A9BF1-2845-46B0-BC56-1627B5B3959A}"/>
              </a:ext>
            </a:extLst>
          </p:cNvPr>
          <p:cNvSpPr txBox="1">
            <a:spLocks/>
          </p:cNvSpPr>
          <p:nvPr/>
        </p:nvSpPr>
        <p:spPr>
          <a:xfrm>
            <a:off x="191073" y="439517"/>
            <a:ext cx="2351630" cy="5587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kern="120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altLang="zh-CN" b="1" dirty="0">
                <a:latin typeface="+mj-lt"/>
              </a:rPr>
              <a:t>Project 2</a:t>
            </a:r>
            <a:endParaRPr lang="zh-CN" alt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92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5001-549C-424D-B8EB-4978A9BD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221942"/>
            <a:ext cx="11054593" cy="5815827"/>
          </a:xfrm>
        </p:spPr>
        <p:txBody>
          <a:bodyPr/>
          <a:lstStyle/>
          <a:p>
            <a:pPr marL="0" indent="0">
              <a:buNone/>
            </a:pPr>
            <a:r>
              <a:rPr lang="en-CA" sz="1600" b="1" dirty="0"/>
              <a:t>PROPOSAL – 			STOCK INFO DASHBOARD</a:t>
            </a:r>
          </a:p>
          <a:p>
            <a:pPr marL="0" indent="0">
              <a:buNone/>
            </a:pPr>
            <a:endParaRPr lang="en-CA" b="1" dirty="0"/>
          </a:p>
          <a:p>
            <a:pPr marL="342900" indent="-342900">
              <a:buAutoNum type="arabicPeriod"/>
            </a:pPr>
            <a:r>
              <a:rPr lang="en-CA" sz="1600" b="1" dirty="0"/>
              <a:t>Real Time Stock performance</a:t>
            </a:r>
          </a:p>
          <a:p>
            <a:pPr marL="342900" indent="-342900">
              <a:buAutoNum type="arabicPeriod"/>
            </a:pPr>
            <a:r>
              <a:rPr lang="en-CA" b="1" dirty="0"/>
              <a:t>Enter stock ticker then dashboard will:</a:t>
            </a:r>
          </a:p>
          <a:p>
            <a:pPr marL="800077" lvl="1" indent="-342900">
              <a:buAutoNum type="arabicPeriod"/>
            </a:pPr>
            <a:r>
              <a:rPr lang="en-CA" sz="1500" b="1" dirty="0"/>
              <a:t>Real-time stock price, stock price visualization</a:t>
            </a:r>
          </a:p>
          <a:p>
            <a:pPr marL="800077" lvl="1" indent="-342900">
              <a:buFont typeface="Arial"/>
              <a:buAutoNum type="arabicPeriod"/>
            </a:pPr>
            <a:r>
              <a:rPr lang="en-CA" sz="1500" b="1" dirty="0"/>
              <a:t>Stock trading indicator visualization (moving avg)</a:t>
            </a:r>
          </a:p>
          <a:p>
            <a:pPr marL="1257253" lvl="2" indent="-342900">
              <a:buFont typeface="Arial"/>
              <a:buAutoNum type="arabicPeriod"/>
            </a:pPr>
            <a:r>
              <a:rPr lang="en-CA" sz="1500" b="1" dirty="0"/>
              <a:t>Using Algo to predict the entry and exit point</a:t>
            </a:r>
          </a:p>
          <a:p>
            <a:pPr marL="800077" lvl="1" indent="-342900">
              <a:buAutoNum type="arabicPeriod"/>
            </a:pPr>
            <a:r>
              <a:rPr lang="en-CA" sz="1500" b="1" dirty="0"/>
              <a:t>Stock evaluation (sharp ratio, rolling, daily return, cum daily return, deviation)</a:t>
            </a:r>
          </a:p>
          <a:p>
            <a:pPr marL="800077" lvl="1" indent="-342900">
              <a:buAutoNum type="arabicPeriod"/>
            </a:pPr>
            <a:r>
              <a:rPr lang="en-CA" sz="1500" b="1" dirty="0"/>
              <a:t>Using machine learning to train and test future performance VS index</a:t>
            </a:r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r>
              <a:rPr lang="en-CA" b="1" dirty="0"/>
              <a:t>Data Source:</a:t>
            </a:r>
          </a:p>
          <a:p>
            <a:pPr marL="0" indent="0">
              <a:buNone/>
            </a:pPr>
            <a:r>
              <a:rPr lang="en-CA" b="1" dirty="0"/>
              <a:t>	Yahoo Finance, Alpaca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Python Library: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b="1" dirty="0" err="1"/>
              <a:t>QuanStats</a:t>
            </a:r>
            <a:r>
              <a:rPr lang="en-CA" b="1" dirty="0"/>
              <a:t>, Dash </a:t>
            </a:r>
            <a:r>
              <a:rPr lang="en-CA" b="1" dirty="0" err="1"/>
              <a:t>Plotly</a:t>
            </a: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342900" indent="-342900">
              <a:buAutoNum type="arabicPeriod"/>
            </a:pPr>
            <a:endParaRPr lang="en-CA" sz="1600" b="1" dirty="0"/>
          </a:p>
          <a:p>
            <a:pPr marL="0" indent="0">
              <a:buNone/>
            </a:pPr>
            <a:endParaRPr lang="en-CA" sz="1600" b="1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A947-8588-4B40-8CBE-8EA810D6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12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8798-5DAD-403E-A9B9-EED8EC8B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221942"/>
            <a:ext cx="11001327" cy="58158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plan:</a:t>
            </a:r>
          </a:p>
          <a:p>
            <a:pPr marL="0" indent="0">
              <a:buNone/>
            </a:pPr>
            <a:r>
              <a:rPr lang="en-CA" b="1" dirty="0"/>
              <a:t>	Stock list: *** YAHOO FINANCE DATABSE ***</a:t>
            </a:r>
          </a:p>
          <a:p>
            <a:pPr marL="0" indent="0">
              <a:buNone/>
            </a:pPr>
            <a:r>
              <a:rPr lang="en-CA" b="1" dirty="0"/>
              <a:t>	Crypto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Annie: task 1 (building dashboard)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Rod: trade indicator( Algo)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Minh: machine learning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Abdullah + Syed: task 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All team member will present.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D9E9-D392-4403-9202-A147FCA4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28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158</Words>
  <Application>Microsoft Office PowerPoint</Application>
  <PresentationFormat>Widescreen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微软雅黑</vt:lpstr>
      <vt:lpstr>微软雅黑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Celso Guazzelli</dc:creator>
  <cp:lastModifiedBy>Rodrigo Celso Guazzelli</cp:lastModifiedBy>
  <cp:revision>24</cp:revision>
  <dcterms:created xsi:type="dcterms:W3CDTF">2021-01-13T18:58:18Z</dcterms:created>
  <dcterms:modified xsi:type="dcterms:W3CDTF">2021-01-15T16:09:49Z</dcterms:modified>
</cp:coreProperties>
</file>