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884" r:id="rId2"/>
    <p:sldId id="3876" r:id="rId3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E208F1-51A0-437D-A843-CE2EDAFD2C20}">
          <p14:sldIdLst>
            <p14:sldId id="3884"/>
            <p14:sldId id="38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  <a:srgbClr val="FFEBEB"/>
    <a:srgbClr val="E61134"/>
    <a:srgbClr val="FEFAFA"/>
    <a:srgbClr val="F6CCCC"/>
    <a:srgbClr val="A6A6A6"/>
    <a:srgbClr val="FFFFFF"/>
    <a:srgbClr val="FADED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1" autoAdjust="0"/>
    <p:restoredTop sz="93834" autoAdjust="0"/>
  </p:normalViewPr>
  <p:slideViewPr>
    <p:cSldViewPr snapToGrid="0" snapToObjects="1">
      <p:cViewPr varScale="1">
        <p:scale>
          <a:sx n="67" d="100"/>
          <a:sy n="67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7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14/01/2021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14/01/2021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14/01/2021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C55F0BA-7D8B-4753-AB68-D54E59A2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3">
            <a:extLst>
              <a:ext uri="{FF2B5EF4-FFF2-40B4-BE49-F238E27FC236}">
                <a16:creationId xmlns:a16="http://schemas.microsoft.com/office/drawing/2014/main" id="{3DDF2FED-4C2E-4AE6-9A64-C3BE9B48BCB7}"/>
              </a:ext>
            </a:extLst>
          </p:cNvPr>
          <p:cNvSpPr txBox="1">
            <a:spLocks/>
          </p:cNvSpPr>
          <p:nvPr/>
        </p:nvSpPr>
        <p:spPr>
          <a:xfrm>
            <a:off x="860524" y="4081486"/>
            <a:ext cx="10464734" cy="131415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altLang="zh-CN" sz="2900" spc="300" dirty="0"/>
              <a:t>Leveraging Machine Learning to portfolio of stocks</a:t>
            </a:r>
            <a:endParaRPr lang="en-US" altLang="zh-CN" sz="2900" dirty="0"/>
          </a:p>
        </p:txBody>
      </p:sp>
      <p:sp>
        <p:nvSpPr>
          <p:cNvPr id="16" name="副标题 1">
            <a:extLst>
              <a:ext uri="{FF2B5EF4-FFF2-40B4-BE49-F238E27FC236}">
                <a16:creationId xmlns:a16="http://schemas.microsoft.com/office/drawing/2014/main" id="{078097CB-8791-4290-A58B-666EF07C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681" y="5567363"/>
            <a:ext cx="10512421" cy="55718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defTabSz="914400"/>
            <a:r>
              <a:rPr lang="en-US" altLang="zh-CN" sz="2400" b="1" dirty="0">
                <a:latin typeface="+mn-lt"/>
                <a:ea typeface="+mn-ea"/>
                <a:cs typeface="+mn-cs"/>
              </a:rPr>
              <a:t>2021.01</a:t>
            </a:r>
          </a:p>
        </p:txBody>
      </p:sp>
      <p:pic>
        <p:nvPicPr>
          <p:cNvPr id="9" name="Picture 8" descr="A picture containing plant, dessert&#10;&#10;Description automatically generated">
            <a:extLst>
              <a:ext uri="{FF2B5EF4-FFF2-40B4-BE49-F238E27FC236}">
                <a16:creationId xmlns:a16="http://schemas.microsoft.com/office/drawing/2014/main" id="{EBC11E94-1FB7-4B24-8740-58BA89D9E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628"/>
          <a:stretch/>
        </p:blipFill>
        <p:spPr>
          <a:xfrm>
            <a:off x="3088082" y="641104"/>
            <a:ext cx="6015835" cy="3313966"/>
          </a:xfrm>
          <a:prstGeom prst="rect">
            <a:avLst/>
          </a:prstGeom>
          <a:effectLst/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7F7B65C-2824-9347-9C05-39D42996E2F4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algn="r">
                <a:spcAft>
                  <a:spcPts val="600"/>
                </a:spcAft>
                <a:defRPr/>
              </a:pPr>
              <a:t>1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FBF517-DEBC-42FD-AD7F-436DBC56BBB6}"/>
              </a:ext>
            </a:extLst>
          </p:cNvPr>
          <p:cNvSpPr/>
          <p:nvPr/>
        </p:nvSpPr>
        <p:spPr>
          <a:xfrm>
            <a:off x="149664" y="372497"/>
            <a:ext cx="2434449" cy="474452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BE3AC-348A-45E7-86FF-29B89FDDDF08}"/>
              </a:ext>
            </a:extLst>
          </p:cNvPr>
          <p:cNvSpPr/>
          <p:nvPr/>
        </p:nvSpPr>
        <p:spPr>
          <a:xfrm>
            <a:off x="2479405" y="6172455"/>
            <a:ext cx="9429985" cy="624262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CA" sz="1800" b="1" i="1" dirty="0">
                <a:solidFill>
                  <a:schemeClr val="tx1"/>
                </a:solidFill>
                <a:latin typeface="+mj-lt"/>
              </a:rPr>
              <a:t>Team Members:</a:t>
            </a:r>
            <a:r>
              <a:rPr lang="en-CA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Minh Tran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Syed Naqvi, Rodrigo </a:t>
            </a:r>
            <a:r>
              <a:rPr lang="en-CA" sz="1800" b="0" i="1" dirty="0" err="1">
                <a:solidFill>
                  <a:schemeClr val="tx1"/>
                </a:solidFill>
                <a:latin typeface="+mj-lt"/>
              </a:rPr>
              <a:t>Guazzelli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i="1" dirty="0" err="1">
                <a:solidFill>
                  <a:schemeClr val="tx1"/>
                </a:solidFill>
              </a:rPr>
              <a:t>Hsuan</a:t>
            </a:r>
            <a:r>
              <a:rPr lang="en-CA" sz="1800" b="0" i="1" dirty="0">
                <a:solidFill>
                  <a:schemeClr val="tx1"/>
                </a:solidFill>
              </a:rPr>
              <a:t> Liu,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Abdullah Mamun</a:t>
            </a:r>
            <a:endParaRPr lang="en-US" sz="18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副标题 1">
            <a:extLst>
              <a:ext uri="{FF2B5EF4-FFF2-40B4-BE49-F238E27FC236}">
                <a16:creationId xmlns:a16="http://schemas.microsoft.com/office/drawing/2014/main" id="{A38A9BF1-2845-46B0-BC56-1627B5B3959A}"/>
              </a:ext>
            </a:extLst>
          </p:cNvPr>
          <p:cNvSpPr txBox="1">
            <a:spLocks/>
          </p:cNvSpPr>
          <p:nvPr/>
        </p:nvSpPr>
        <p:spPr>
          <a:xfrm>
            <a:off x="191073" y="439517"/>
            <a:ext cx="2351630" cy="55879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kern="120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b="1" dirty="0">
                <a:latin typeface="+mj-lt"/>
              </a:rPr>
              <a:t>Project 2</a:t>
            </a:r>
            <a:endParaRPr lang="zh-CN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92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6709163-066C-440E-8E58-F094B64D2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59" r="25718" b="-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9" name="íŝļiḋé">
            <a:extLst>
              <a:ext uri="{FF2B5EF4-FFF2-40B4-BE49-F238E27FC236}">
                <a16:creationId xmlns:a16="http://schemas.microsoft.com/office/drawing/2014/main" id="{60604D42-638E-4BBD-B8B2-5208FBA5D202}"/>
              </a:ext>
            </a:extLst>
          </p:cNvPr>
          <p:cNvSpPr/>
          <p:nvPr/>
        </p:nvSpPr>
        <p:spPr>
          <a:xfrm>
            <a:off x="1053442" y="4445542"/>
            <a:ext cx="4271033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r>
              <a:rPr lang="en-CA" altLang="zh-CN" sz="2000" b="1" dirty="0">
                <a:solidFill>
                  <a:srgbClr val="F27120"/>
                </a:solidFill>
                <a:latin typeface="+mj-lt"/>
                <a:ea typeface="+mj-ea"/>
                <a:cs typeface="+mn-ea"/>
                <a:sym typeface="+mn-lt"/>
              </a:rPr>
              <a:t>Risk Tolerance Calibration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endParaRPr kumimoji="0" lang="en-CA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27120"/>
              </a:solidFill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Identifying Stocks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endParaRPr kumimoji="0" lang="en-CA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27120"/>
              </a:solidFill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r>
              <a:rPr lang="en-CA" altLang="zh-CN" sz="2000" b="1" dirty="0">
                <a:solidFill>
                  <a:srgbClr val="F27120"/>
                </a:solidFill>
                <a:latin typeface="+mj-lt"/>
                <a:ea typeface="+mj-ea"/>
                <a:cs typeface="+mn-ea"/>
                <a:sym typeface="+mn-lt"/>
              </a:rPr>
              <a:t>Diversification Effect</a:t>
            </a:r>
          </a:p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endParaRPr lang="en-CA" altLang="zh-CN" sz="2000" b="1" dirty="0">
              <a:solidFill>
                <a:srgbClr val="F27120"/>
              </a:solidFill>
              <a:latin typeface="+mj-lt"/>
              <a:ea typeface="+mj-ea"/>
              <a:cs typeface="+mn-ea"/>
              <a:sym typeface="+mn-lt"/>
            </a:endParaRPr>
          </a:p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r>
              <a:rPr lang="en-CA" altLang="zh-CN" sz="2000" b="1" dirty="0">
                <a:solidFill>
                  <a:srgbClr val="F27120"/>
                </a:solidFill>
                <a:latin typeface="+mj-lt"/>
                <a:ea typeface="+mj-ea"/>
                <a:cs typeface="+mn-ea"/>
                <a:sym typeface="+mn-lt"/>
              </a:rPr>
              <a:t>Applying Machine Learning</a:t>
            </a:r>
          </a:p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endParaRPr kumimoji="0" lang="en-CA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27120"/>
              </a:solidFill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Stock Price Performance</a:t>
            </a:r>
          </a:p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endParaRPr lang="en-CA" altLang="zh-CN" sz="2000" b="1" dirty="0">
              <a:solidFill>
                <a:srgbClr val="F27120"/>
              </a:solidFill>
              <a:latin typeface="+mj-lt"/>
              <a:ea typeface="+mj-ea"/>
              <a:cs typeface="+mn-ea"/>
              <a:sym typeface="+mn-lt"/>
            </a:endParaRPr>
          </a:p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Sources</a:t>
            </a:r>
            <a:endParaRPr kumimoji="0" lang="en-CA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27120"/>
              </a:solidFill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endParaRPr kumimoji="0" lang="en-CA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27120"/>
              </a:solidFill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endParaRPr kumimoji="0" lang="en-CA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27120"/>
              </a:solidFill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endParaRPr lang="en-CA" altLang="zh-CN" sz="2000" b="1" dirty="0">
              <a:solidFill>
                <a:srgbClr val="F27120"/>
              </a:solidFill>
              <a:latin typeface="+mj-lt"/>
              <a:ea typeface="+mj-ea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endParaRPr kumimoji="0" lang="en-CA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27120"/>
              </a:solidFill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68328-1C8A-439F-B5AC-093BB3354BBC}"/>
              </a:ext>
            </a:extLst>
          </p:cNvPr>
          <p:cNvSpPr txBox="1"/>
          <p:nvPr/>
        </p:nvSpPr>
        <p:spPr>
          <a:xfrm>
            <a:off x="1053442" y="1105759"/>
            <a:ext cx="2613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346547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</Words>
  <Application>Microsoft Office PowerPoint</Application>
  <PresentationFormat>Widescreen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YaHei</vt:lpstr>
      <vt:lpstr>Microsoft YaHei</vt:lpstr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Celso Guazzelli</dc:creator>
  <cp:lastModifiedBy>Rodrigo Celso Guazzelli</cp:lastModifiedBy>
  <cp:revision>7</cp:revision>
  <dcterms:created xsi:type="dcterms:W3CDTF">2021-01-13T18:58:18Z</dcterms:created>
  <dcterms:modified xsi:type="dcterms:W3CDTF">2021-01-14T23:45:36Z</dcterms:modified>
</cp:coreProperties>
</file>