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84" r:id="rId2"/>
    <p:sldId id="3885" r:id="rId3"/>
    <p:sldId id="3886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85"/>
            <p14:sldId id="38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14/01/2021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14/01/2021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869402" y="4081486"/>
            <a:ext cx="10464734" cy="75242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altLang="zh-CN" sz="2900" spc="300" dirty="0"/>
              <a:t>Stock Dashboard  </a:t>
            </a:r>
            <a:endParaRPr lang="en-US" altLang="zh-CN" sz="2900" dirty="0"/>
          </a:p>
        </p:txBody>
      </p:sp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15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altLang="zh-CN" sz="2400" b="1" dirty="0">
                <a:latin typeface="+mn-lt"/>
                <a:ea typeface="+mn-ea"/>
                <a:cs typeface="+mn-cs"/>
              </a:rPr>
              <a:t>2021.01</a:t>
            </a:r>
          </a:p>
        </p:txBody>
      </p:sp>
      <p:pic>
        <p:nvPicPr>
          <p:cNvPr id="9" name="Picture 8" descr="A picture containing plant, dessert&#10;&#10;Description automatically generated">
            <a:extLst>
              <a:ext uri="{FF2B5EF4-FFF2-40B4-BE49-F238E27FC236}">
                <a16:creationId xmlns:a16="http://schemas.microsoft.com/office/drawing/2014/main" id="{EBC11E94-1FB7-4B24-8740-58BA89D9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28"/>
          <a:stretch/>
        </p:blipFill>
        <p:spPr>
          <a:xfrm>
            <a:off x="3088082" y="641104"/>
            <a:ext cx="6015835" cy="3313966"/>
          </a:xfrm>
          <a:prstGeom prst="rect">
            <a:avLst/>
          </a:prstGeom>
          <a:effectLst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7F7B65C-2824-9347-9C05-39D42996E2F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149664" y="372497"/>
            <a:ext cx="243444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副标题 1">
            <a:extLst>
              <a:ext uri="{FF2B5EF4-FFF2-40B4-BE49-F238E27FC236}">
                <a16:creationId xmlns:a16="http://schemas.microsoft.com/office/drawing/2014/main" id="{A38A9BF1-2845-46B0-BC56-1627B5B3959A}"/>
              </a:ext>
            </a:extLst>
          </p:cNvPr>
          <p:cNvSpPr txBox="1">
            <a:spLocks/>
          </p:cNvSpPr>
          <p:nvPr/>
        </p:nvSpPr>
        <p:spPr>
          <a:xfrm>
            <a:off x="191073" y="439517"/>
            <a:ext cx="2351630" cy="5587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kern="120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latin typeface="+mj-lt"/>
              </a:rPr>
              <a:t>Project 2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5001-549C-424D-B8EB-4978A9BD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221942"/>
            <a:ext cx="11054593" cy="5815827"/>
          </a:xfrm>
        </p:spPr>
        <p:txBody>
          <a:bodyPr/>
          <a:lstStyle/>
          <a:p>
            <a:pPr marL="0" indent="0">
              <a:buNone/>
            </a:pPr>
            <a:r>
              <a:rPr lang="en-CA" sz="1600" b="1" dirty="0"/>
              <a:t>PROPOSAL – 			STOCK INFO DASHBOARD</a:t>
            </a:r>
          </a:p>
          <a:p>
            <a:pPr marL="0" indent="0">
              <a:buNone/>
            </a:pPr>
            <a:endParaRPr lang="en-CA" b="1" dirty="0"/>
          </a:p>
          <a:p>
            <a:pPr marL="342900" indent="-342900">
              <a:buAutoNum type="arabicPeriod"/>
            </a:pPr>
            <a:r>
              <a:rPr lang="en-CA" sz="1600" b="1" dirty="0"/>
              <a:t>Real Time Stock performance</a:t>
            </a:r>
          </a:p>
          <a:p>
            <a:pPr marL="342900" indent="-342900">
              <a:buAutoNum type="arabicPeriod"/>
            </a:pPr>
            <a:r>
              <a:rPr lang="en-CA" b="1" dirty="0"/>
              <a:t>Enter stock ticker then dashboard will: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Real-time stock price, stock price visualization</a:t>
            </a:r>
          </a:p>
          <a:p>
            <a:pPr marL="800077" lvl="1" indent="-342900">
              <a:buFont typeface="Arial"/>
              <a:buAutoNum type="arabicPeriod"/>
            </a:pPr>
            <a:r>
              <a:rPr lang="en-CA" sz="1500" b="1" dirty="0"/>
              <a:t>Stock trading indicator visualization (moving avg)</a:t>
            </a:r>
          </a:p>
          <a:p>
            <a:pPr marL="1257253" lvl="2" indent="-342900">
              <a:buFont typeface="Arial"/>
              <a:buAutoNum type="arabicPeriod"/>
            </a:pPr>
            <a:r>
              <a:rPr lang="en-CA" sz="1500" b="1" dirty="0"/>
              <a:t>Using Algo to predict the entry and exit point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Stock evaluation (sharp ratio, rolling, daily return, cum daily return, deviation)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Using machine learning to train and test future performance VS index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b="1" dirty="0"/>
              <a:t>Data Source:</a:t>
            </a:r>
          </a:p>
          <a:p>
            <a:pPr marL="0" indent="0">
              <a:buNone/>
            </a:pPr>
            <a:r>
              <a:rPr lang="en-CA" b="1" dirty="0"/>
              <a:t>	Yahoo Finance, Alpaca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Python Library: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b="1" dirty="0" err="1"/>
              <a:t>QuanStats</a:t>
            </a:r>
            <a:r>
              <a:rPr lang="en-CA" b="1" dirty="0"/>
              <a:t>, Dash </a:t>
            </a:r>
            <a:r>
              <a:rPr lang="en-CA" b="1" dirty="0" err="1"/>
              <a:t>Plotly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342900" indent="-342900">
              <a:buAutoNum type="arabicPeriod"/>
            </a:pP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A947-8588-4B40-8CBE-8EA810D6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12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8798-5DAD-403E-A9B9-EED8EC8B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221942"/>
            <a:ext cx="11001327" cy="58158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plan:</a:t>
            </a:r>
          </a:p>
          <a:p>
            <a:pPr marL="0" indent="0">
              <a:buNone/>
            </a:pPr>
            <a:r>
              <a:rPr lang="en-CA" b="1" dirty="0"/>
              <a:t>	Stock list: *** YAHOO FINANCE DATABSE ***</a:t>
            </a:r>
          </a:p>
          <a:p>
            <a:pPr marL="0" indent="0">
              <a:buNone/>
            </a:pPr>
            <a:r>
              <a:rPr lang="en-CA" b="1" dirty="0"/>
              <a:t>	Crypto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Annie: task 1 (building dashboard)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Rod: trade indicator( Algo)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Minh: machine learning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Abdullah + Syed: task 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All team member will present.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D9E9-D392-4403-9202-A147FCA4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2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158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微软雅黑</vt:lpstr>
      <vt:lpstr>微软雅黑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Celso Guazzelli</dc:creator>
  <cp:lastModifiedBy>Rodrigo Celso Guazzelli</cp:lastModifiedBy>
  <cp:revision>24</cp:revision>
  <dcterms:created xsi:type="dcterms:W3CDTF">2021-01-13T18:58:18Z</dcterms:created>
  <dcterms:modified xsi:type="dcterms:W3CDTF">2021-01-15T02:31:36Z</dcterms:modified>
</cp:coreProperties>
</file>