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sldIdLst>
    <p:sldId id="338" r:id="rId2"/>
    <p:sldId id="405" r:id="rId3"/>
    <p:sldId id="348" r:id="rId4"/>
    <p:sldId id="393" r:id="rId5"/>
    <p:sldId id="392" r:id="rId6"/>
    <p:sldId id="347" r:id="rId7"/>
    <p:sldId id="345" r:id="rId8"/>
    <p:sldId id="339" r:id="rId9"/>
    <p:sldId id="356" r:id="rId10"/>
    <p:sldId id="344" r:id="rId11"/>
    <p:sldId id="407" r:id="rId12"/>
    <p:sldId id="406" r:id="rId13"/>
    <p:sldId id="371" r:id="rId14"/>
    <p:sldId id="403" r:id="rId15"/>
    <p:sldId id="378" r:id="rId16"/>
    <p:sldId id="388" r:id="rId17"/>
    <p:sldId id="408" r:id="rId18"/>
    <p:sldId id="398" r:id="rId19"/>
    <p:sldId id="362" r:id="rId20"/>
    <p:sldId id="399" r:id="rId21"/>
    <p:sldId id="366" r:id="rId22"/>
    <p:sldId id="327" r:id="rId23"/>
    <p:sldId id="353" r:id="rId24"/>
    <p:sldId id="358" r:id="rId25"/>
    <p:sldId id="359" r:id="rId26"/>
    <p:sldId id="402" r:id="rId27"/>
    <p:sldId id="360" r:id="rId28"/>
    <p:sldId id="401" r:id="rId29"/>
    <p:sldId id="352" r:id="rId30"/>
    <p:sldId id="397" r:id="rId31"/>
    <p:sldId id="404" r:id="rId32"/>
    <p:sldId id="377" r:id="rId33"/>
    <p:sldId id="380" r:id="rId34"/>
    <p:sldId id="383" r:id="rId35"/>
    <p:sldId id="382" r:id="rId36"/>
    <p:sldId id="384" r:id="rId37"/>
    <p:sldId id="385" r:id="rId38"/>
    <p:sldId id="374" r:id="rId39"/>
    <p:sldId id="375" r:id="rId40"/>
    <p:sldId id="376" r:id="rId41"/>
    <p:sldId id="40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3A3"/>
    <a:srgbClr val="D8D8D8"/>
    <a:srgbClr val="426FBE"/>
    <a:srgbClr val="FDF4D9"/>
    <a:srgbClr val="F2F2F2"/>
    <a:srgbClr val="5B9AD4"/>
    <a:srgbClr val="68A8D4"/>
    <a:srgbClr val="F8CBAD"/>
    <a:srgbClr val="E2F0D9"/>
    <a:srgbClr val="F2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42" autoAdjust="0"/>
    <p:restoredTop sz="86375" autoAdjust="0"/>
  </p:normalViewPr>
  <p:slideViewPr>
    <p:cSldViewPr snapToGrid="0">
      <p:cViewPr varScale="1">
        <p:scale>
          <a:sx n="87" d="100"/>
          <a:sy n="87" d="100"/>
        </p:scale>
        <p:origin x="2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谢旻晖" userId="e98f13ad-3792-41c9-b2d5-48b7e60efdb6" providerId="ADAL" clId="{95ACE127-6DBA-084A-9E19-DFA85585C16F}"/>
    <pc:docChg chg="undo custSel addSld delSld modSld sldOrd">
      <pc:chgData name="谢旻晖" userId="e98f13ad-3792-41c9-b2d5-48b7e60efdb6" providerId="ADAL" clId="{95ACE127-6DBA-084A-9E19-DFA85585C16F}" dt="2023-07-12T02:49:18.910" v="223" actId="20577"/>
      <pc:docMkLst>
        <pc:docMk/>
      </pc:docMkLst>
      <pc:sldChg chg="addSp delSp modSp add mod">
        <pc:chgData name="谢旻晖" userId="e98f13ad-3792-41c9-b2d5-48b7e60efdb6" providerId="ADAL" clId="{95ACE127-6DBA-084A-9E19-DFA85585C16F}" dt="2023-07-12T02:49:18.910" v="223" actId="20577"/>
        <pc:sldMkLst>
          <pc:docMk/>
          <pc:sldMk cId="2868066200" sldId="327"/>
        </pc:sldMkLst>
        <pc:spChg chg="mod">
          <ac:chgData name="谢旻晖" userId="e98f13ad-3792-41c9-b2d5-48b7e60efdb6" providerId="ADAL" clId="{95ACE127-6DBA-084A-9E19-DFA85585C16F}" dt="2023-07-12T02:10:01.750" v="212" actId="20577"/>
          <ac:spMkLst>
            <pc:docMk/>
            <pc:sldMk cId="2868066200" sldId="327"/>
            <ac:spMk id="2" creationId="{50FD6C07-3806-8B40-B5E4-88A5BF91DD46}"/>
          </ac:spMkLst>
        </pc:spChg>
        <pc:spChg chg="mod">
          <ac:chgData name="谢旻晖" userId="e98f13ad-3792-41c9-b2d5-48b7e60efdb6" providerId="ADAL" clId="{95ACE127-6DBA-084A-9E19-DFA85585C16F}" dt="2023-07-12T02:09:29.718" v="191" actId="6549"/>
          <ac:spMkLst>
            <pc:docMk/>
            <pc:sldMk cId="2868066200" sldId="327"/>
            <ac:spMk id="6" creationId="{00000000-0000-0000-0000-000000000000}"/>
          </ac:spMkLst>
        </pc:spChg>
        <pc:spChg chg="add del mod">
          <ac:chgData name="谢旻晖" userId="e98f13ad-3792-41c9-b2d5-48b7e60efdb6" providerId="ADAL" clId="{95ACE127-6DBA-084A-9E19-DFA85585C16F}" dt="2023-07-12T02:10:21.693" v="215"/>
          <ac:spMkLst>
            <pc:docMk/>
            <pc:sldMk cId="2868066200" sldId="327"/>
            <ac:spMk id="7" creationId="{860C5465-0273-469F-7434-F173AA84A38A}"/>
          </ac:spMkLst>
        </pc:spChg>
        <pc:spChg chg="mod">
          <ac:chgData name="谢旻晖" userId="e98f13ad-3792-41c9-b2d5-48b7e60efdb6" providerId="ADAL" clId="{95ACE127-6DBA-084A-9E19-DFA85585C16F}" dt="2023-07-12T02:08:51.102" v="190" actId="20577"/>
          <ac:spMkLst>
            <pc:docMk/>
            <pc:sldMk cId="2868066200" sldId="327"/>
            <ac:spMk id="12" creationId="{8B89051B-CBAF-5C42-AE54-684AFF6AE57D}"/>
          </ac:spMkLst>
        </pc:spChg>
        <pc:graphicFrameChg chg="mod modGraphic">
          <ac:chgData name="谢旻晖" userId="e98f13ad-3792-41c9-b2d5-48b7e60efdb6" providerId="ADAL" clId="{95ACE127-6DBA-084A-9E19-DFA85585C16F}" dt="2023-07-12T02:49:18.910" v="223" actId="20577"/>
          <ac:graphicFrameMkLst>
            <pc:docMk/>
            <pc:sldMk cId="2868066200" sldId="327"/>
            <ac:graphicFrameMk id="5" creationId="{00000000-0000-0000-0000-000000000000}"/>
          </ac:graphicFrameMkLst>
        </pc:graphicFrameChg>
      </pc:sldChg>
      <pc:sldChg chg="addSp delSp modSp add mod ord">
        <pc:chgData name="谢旻晖" userId="e98f13ad-3792-41c9-b2d5-48b7e60efdb6" providerId="ADAL" clId="{95ACE127-6DBA-084A-9E19-DFA85585C16F}" dt="2023-07-12T01:55:51.616" v="59" actId="1076"/>
        <pc:sldMkLst>
          <pc:docMk/>
          <pc:sldMk cId="2158211302" sldId="338"/>
        </pc:sldMkLst>
        <pc:spChg chg="mod">
          <ac:chgData name="谢旻晖" userId="e98f13ad-3792-41c9-b2d5-48b7e60efdb6" providerId="ADAL" clId="{95ACE127-6DBA-084A-9E19-DFA85585C16F}" dt="2023-07-12T01:54:20.772" v="15" actId="20577"/>
          <ac:spMkLst>
            <pc:docMk/>
            <pc:sldMk cId="2158211302" sldId="338"/>
            <ac:spMk id="2" creationId="{00000000-0000-0000-0000-000000000000}"/>
          </ac:spMkLst>
        </pc:spChg>
        <pc:spChg chg="mod">
          <ac:chgData name="谢旻晖" userId="e98f13ad-3792-41c9-b2d5-48b7e60efdb6" providerId="ADAL" clId="{95ACE127-6DBA-084A-9E19-DFA85585C16F}" dt="2023-07-12T01:54:51.619" v="31" actId="20577"/>
          <ac:spMkLst>
            <pc:docMk/>
            <pc:sldMk cId="2158211302" sldId="338"/>
            <ac:spMk id="3" creationId="{00000000-0000-0000-0000-000000000000}"/>
          </ac:spMkLst>
        </pc:spChg>
        <pc:spChg chg="del mod">
          <ac:chgData name="谢旻晖" userId="e98f13ad-3792-41c9-b2d5-48b7e60efdb6" providerId="ADAL" clId="{95ACE127-6DBA-084A-9E19-DFA85585C16F}" dt="2023-07-12T01:55:47.707" v="57" actId="478"/>
          <ac:spMkLst>
            <pc:docMk/>
            <pc:sldMk cId="2158211302" sldId="338"/>
            <ac:spMk id="4" creationId="{00000000-0000-0000-0000-000000000000}"/>
          </ac:spMkLst>
        </pc:spChg>
        <pc:spChg chg="add del mod">
          <ac:chgData name="谢旻晖" userId="e98f13ad-3792-41c9-b2d5-48b7e60efdb6" providerId="ADAL" clId="{95ACE127-6DBA-084A-9E19-DFA85585C16F}" dt="2023-07-12T01:55:46.545" v="56" actId="478"/>
          <ac:spMkLst>
            <pc:docMk/>
            <pc:sldMk cId="2158211302" sldId="338"/>
            <ac:spMk id="7" creationId="{427E2D11-25D2-A182-8F7E-F13587556934}"/>
          </ac:spMkLst>
        </pc:spChg>
        <pc:spChg chg="mod">
          <ac:chgData name="谢旻晖" userId="e98f13ad-3792-41c9-b2d5-48b7e60efdb6" providerId="ADAL" clId="{95ACE127-6DBA-084A-9E19-DFA85585C16F}" dt="2023-07-12T01:55:51.616" v="59" actId="1076"/>
          <ac:spMkLst>
            <pc:docMk/>
            <pc:sldMk cId="2158211302" sldId="338"/>
            <ac:spMk id="10" creationId="{D12CAD1F-8824-8573-DCFB-C07D2390E479}"/>
          </ac:spMkLst>
        </pc:spChg>
        <pc:spChg chg="mod">
          <ac:chgData name="谢旻晖" userId="e98f13ad-3792-41c9-b2d5-48b7e60efdb6" providerId="ADAL" clId="{95ACE127-6DBA-084A-9E19-DFA85585C16F}" dt="2023-07-12T01:55:51.616" v="59" actId="1076"/>
          <ac:spMkLst>
            <pc:docMk/>
            <pc:sldMk cId="2158211302" sldId="338"/>
            <ac:spMk id="12" creationId="{B5020D81-1A0A-12CE-DE86-B7C9F717C4AC}"/>
          </ac:spMkLst>
        </pc:spChg>
        <pc:grpChg chg="add mod">
          <ac:chgData name="谢旻晖" userId="e98f13ad-3792-41c9-b2d5-48b7e60efdb6" providerId="ADAL" clId="{95ACE127-6DBA-084A-9E19-DFA85585C16F}" dt="2023-07-12T01:55:51.616" v="59" actId="1076"/>
          <ac:grpSpMkLst>
            <pc:docMk/>
            <pc:sldMk cId="2158211302" sldId="338"/>
            <ac:grpSpMk id="8" creationId="{5FB878FE-B2CA-77A8-716C-BD2A28E5EA5B}"/>
          </ac:grpSpMkLst>
        </pc:grpChg>
        <pc:picChg chg="del mod">
          <ac:chgData name="谢旻晖" userId="e98f13ad-3792-41c9-b2d5-48b7e60efdb6" providerId="ADAL" clId="{95ACE127-6DBA-084A-9E19-DFA85585C16F}" dt="2023-07-12T01:55:44.956" v="55" actId="478"/>
          <ac:picMkLst>
            <pc:docMk/>
            <pc:sldMk cId="2158211302" sldId="338"/>
            <ac:picMk id="5" creationId="{00000000-0000-0000-0000-000000000000}"/>
          </ac:picMkLst>
        </pc:picChg>
        <pc:picChg chg="mod">
          <ac:chgData name="谢旻晖" userId="e98f13ad-3792-41c9-b2d5-48b7e60efdb6" providerId="ADAL" clId="{95ACE127-6DBA-084A-9E19-DFA85585C16F}" dt="2023-07-12T01:55:51.616" v="59" actId="1076"/>
          <ac:picMkLst>
            <pc:docMk/>
            <pc:sldMk cId="2158211302" sldId="338"/>
            <ac:picMk id="11" creationId="{8CF7FCD6-8FB1-0FA1-FC2E-7EA4DE85F09B}"/>
          </ac:picMkLst>
        </pc:picChg>
        <pc:picChg chg="mod">
          <ac:chgData name="谢旻晖" userId="e98f13ad-3792-41c9-b2d5-48b7e60efdb6" providerId="ADAL" clId="{95ACE127-6DBA-084A-9E19-DFA85585C16F}" dt="2023-07-12T01:55:51.616" v="59" actId="1076"/>
          <ac:picMkLst>
            <pc:docMk/>
            <pc:sldMk cId="2158211302" sldId="338"/>
            <ac:picMk id="13" creationId="{C7B74A15-024C-49C0-1754-26C2088AA01C}"/>
          </ac:picMkLst>
        </pc:picChg>
      </pc:sldChg>
      <pc:sldChg chg="new del">
        <pc:chgData name="谢旻晖" userId="e98f13ad-3792-41c9-b2d5-48b7e60efdb6" providerId="ADAL" clId="{95ACE127-6DBA-084A-9E19-DFA85585C16F}" dt="2023-07-12T01:56:15.972" v="61" actId="680"/>
        <pc:sldMkLst>
          <pc:docMk/>
          <pc:sldMk cId="2428333980" sldId="339"/>
        </pc:sldMkLst>
      </pc:sldChg>
      <pc:sldChg chg="add">
        <pc:chgData name="谢旻晖" userId="e98f13ad-3792-41c9-b2d5-48b7e60efdb6" providerId="ADAL" clId="{95ACE127-6DBA-084A-9E19-DFA85585C16F}" dt="2023-07-12T01:56:22.213" v="62"/>
        <pc:sldMkLst>
          <pc:docMk/>
          <pc:sldMk cId="2815518033" sldId="339"/>
        </pc:sldMkLst>
      </pc:sldChg>
      <pc:sldChg chg="delSp add">
        <pc:chgData name="谢旻晖" userId="e98f13ad-3792-41c9-b2d5-48b7e60efdb6" providerId="ADAL" clId="{95ACE127-6DBA-084A-9E19-DFA85585C16F}" dt="2023-07-12T01:56:49.061" v="69" actId="478"/>
        <pc:sldMkLst>
          <pc:docMk/>
          <pc:sldMk cId="204830083" sldId="340"/>
        </pc:sldMkLst>
        <pc:grpChg chg="del">
          <ac:chgData name="谢旻晖" userId="e98f13ad-3792-41c9-b2d5-48b7e60efdb6" providerId="ADAL" clId="{95ACE127-6DBA-084A-9E19-DFA85585C16F}" dt="2023-07-12T01:56:44.179" v="68" actId="478"/>
          <ac:grpSpMkLst>
            <pc:docMk/>
            <pc:sldMk cId="204830083" sldId="340"/>
            <ac:grpSpMk id="4113" creationId="{76D8F4EA-B40A-47D6-8662-8CD16162210F}"/>
          </ac:grpSpMkLst>
        </pc:grpChg>
        <pc:picChg chg="del">
          <ac:chgData name="谢旻晖" userId="e98f13ad-3792-41c9-b2d5-48b7e60efdb6" providerId="ADAL" clId="{95ACE127-6DBA-084A-9E19-DFA85585C16F}" dt="2023-07-12T01:56:49.061" v="69" actId="478"/>
          <ac:picMkLst>
            <pc:docMk/>
            <pc:sldMk cId="204830083" sldId="340"/>
            <ac:picMk id="18" creationId="{E20500D5-924D-472B-96EF-7CFA77EE5F6E}"/>
          </ac:picMkLst>
        </pc:picChg>
      </pc:sldChg>
      <pc:sldChg chg="add">
        <pc:chgData name="谢旻晖" userId="e98f13ad-3792-41c9-b2d5-48b7e60efdb6" providerId="ADAL" clId="{95ACE127-6DBA-084A-9E19-DFA85585C16F}" dt="2023-07-12T01:56:51.720" v="70"/>
        <pc:sldMkLst>
          <pc:docMk/>
          <pc:sldMk cId="1066405656" sldId="341"/>
        </pc:sldMkLst>
      </pc:sldChg>
      <pc:sldChg chg="add del">
        <pc:chgData name="谢旻晖" userId="e98f13ad-3792-41c9-b2d5-48b7e60efdb6" providerId="ADAL" clId="{95ACE127-6DBA-084A-9E19-DFA85585C16F}" dt="2023-07-12T01:56:38.816" v="67"/>
        <pc:sldMkLst>
          <pc:docMk/>
          <pc:sldMk cId="3973117669" sldId="341"/>
        </pc:sldMkLst>
      </pc:sldChg>
      <pc:sldChg chg="add del">
        <pc:chgData name="谢旻晖" userId="e98f13ad-3792-41c9-b2d5-48b7e60efdb6" providerId="ADAL" clId="{95ACE127-6DBA-084A-9E19-DFA85585C16F}" dt="2023-07-12T01:56:38.456" v="66"/>
        <pc:sldMkLst>
          <pc:docMk/>
          <pc:sldMk cId="1595799937" sldId="342"/>
        </pc:sldMkLst>
      </pc:sldChg>
      <pc:sldChg chg="add">
        <pc:chgData name="谢旻晖" userId="e98f13ad-3792-41c9-b2d5-48b7e60efdb6" providerId="ADAL" clId="{95ACE127-6DBA-084A-9E19-DFA85585C16F}" dt="2023-07-12T01:56:51.881" v="71"/>
        <pc:sldMkLst>
          <pc:docMk/>
          <pc:sldMk cId="2164102191" sldId="342"/>
        </pc:sldMkLst>
      </pc:sldChg>
      <pc:sldChg chg="modSp add mod">
        <pc:chgData name="谢旻晖" userId="e98f13ad-3792-41c9-b2d5-48b7e60efdb6" providerId="ADAL" clId="{95ACE127-6DBA-084A-9E19-DFA85585C16F}" dt="2023-07-12T02:07:02.829" v="149" actId="20577"/>
        <pc:sldMkLst>
          <pc:docMk/>
          <pc:sldMk cId="3254365975" sldId="343"/>
        </pc:sldMkLst>
        <pc:spChg chg="mod">
          <ac:chgData name="谢旻晖" userId="e98f13ad-3792-41c9-b2d5-48b7e60efdb6" providerId="ADAL" clId="{95ACE127-6DBA-084A-9E19-DFA85585C16F}" dt="2023-07-12T02:07:02.829" v="149" actId="20577"/>
          <ac:spMkLst>
            <pc:docMk/>
            <pc:sldMk cId="3254365975" sldId="343"/>
            <ac:spMk id="3" creationId="{00000000-0000-0000-0000-000000000000}"/>
          </ac:spMkLst>
        </pc:spChg>
        <pc:spChg chg="mod">
          <ac:chgData name="谢旻晖" userId="e98f13ad-3792-41c9-b2d5-48b7e60efdb6" providerId="ADAL" clId="{95ACE127-6DBA-084A-9E19-DFA85585C16F}" dt="2023-07-12T02:05:58.190" v="136" actId="20577"/>
          <ac:spMkLst>
            <pc:docMk/>
            <pc:sldMk cId="3254365975" sldId="343"/>
            <ac:spMk id="11" creationId="{BDA24901-5B75-4C4E-A20B-D8D9AECB7B03}"/>
          </ac:spMkLst>
        </pc:spChg>
      </pc:sldChg>
    </pc:docChg>
  </pc:docChgLst>
  <pc:docChgLst>
    <pc:chgData name="wang qing" userId="27071bf2-1fbc-45b3-a6e2-d9a1c1919064" providerId="ADAL" clId="{4389EC07-7721-654D-B7E6-0B77D07B41EC}"/>
    <pc:docChg chg="undo custSel modSld">
      <pc:chgData name="wang qing" userId="27071bf2-1fbc-45b3-a6e2-d9a1c1919064" providerId="ADAL" clId="{4389EC07-7721-654D-B7E6-0B77D07B41EC}" dt="2023-07-05T16:12:01.744" v="1126" actId="20577"/>
      <pc:docMkLst>
        <pc:docMk/>
      </pc:docMkLst>
      <pc:sldChg chg="modNotesTx">
        <pc:chgData name="wang qing" userId="27071bf2-1fbc-45b3-a6e2-d9a1c1919064" providerId="ADAL" clId="{4389EC07-7721-654D-B7E6-0B77D07B41EC}" dt="2023-07-04T13:30:49.863" v="1074" actId="20577"/>
        <pc:sldMkLst>
          <pc:docMk/>
          <pc:sldMk cId="1536265057" sldId="256"/>
        </pc:sldMkLst>
      </pc:sldChg>
      <pc:sldChg chg="modSp mod">
        <pc:chgData name="wang qing" userId="27071bf2-1fbc-45b3-a6e2-d9a1c1919064" providerId="ADAL" clId="{4389EC07-7721-654D-B7E6-0B77D07B41EC}" dt="2023-07-04T15:10:49.318" v="1113" actId="20577"/>
        <pc:sldMkLst>
          <pc:docMk/>
          <pc:sldMk cId="1602179482" sldId="257"/>
        </pc:sldMkLst>
        <pc:spChg chg="mod">
          <ac:chgData name="wang qing" userId="27071bf2-1fbc-45b3-a6e2-d9a1c1919064" providerId="ADAL" clId="{4389EC07-7721-654D-B7E6-0B77D07B41EC}" dt="2023-07-04T15:10:49.318" v="1113" actId="20577"/>
          <ac:spMkLst>
            <pc:docMk/>
            <pc:sldMk cId="1602179482" sldId="257"/>
            <ac:spMk id="4" creationId="{00000000-0000-0000-0000-000000000000}"/>
          </ac:spMkLst>
        </pc:spChg>
        <pc:spChg chg="mod">
          <ac:chgData name="wang qing" userId="27071bf2-1fbc-45b3-a6e2-d9a1c1919064" providerId="ADAL" clId="{4389EC07-7721-654D-B7E6-0B77D07B41EC}" dt="2023-06-24T11:49:25.114" v="5" actId="1076"/>
          <ac:spMkLst>
            <pc:docMk/>
            <pc:sldMk cId="1602179482" sldId="257"/>
            <ac:spMk id="12" creationId="{11BC2161-0CCA-4DCB-8FFE-EEC3CFE94725}"/>
          </ac:spMkLst>
        </pc:spChg>
      </pc:sldChg>
      <pc:sldChg chg="modSp mod">
        <pc:chgData name="wang qing" userId="27071bf2-1fbc-45b3-a6e2-d9a1c1919064" providerId="ADAL" clId="{4389EC07-7721-654D-B7E6-0B77D07B41EC}" dt="2023-07-03T15:35:49.570" v="446" actId="20577"/>
        <pc:sldMkLst>
          <pc:docMk/>
          <pc:sldMk cId="3112912570" sldId="272"/>
        </pc:sldMkLst>
        <pc:spChg chg="mod">
          <ac:chgData name="wang qing" userId="27071bf2-1fbc-45b3-a6e2-d9a1c1919064" providerId="ADAL" clId="{4389EC07-7721-654D-B7E6-0B77D07B41EC}" dt="2023-07-03T15:35:49.570" v="446" actId="20577"/>
          <ac:spMkLst>
            <pc:docMk/>
            <pc:sldMk cId="3112912570" sldId="272"/>
            <ac:spMk id="2" creationId="{8EBFF2C4-5AAB-483B-8D1C-9D6C62F36E30}"/>
          </ac:spMkLst>
        </pc:spChg>
        <pc:picChg chg="mod">
          <ac:chgData name="wang qing" userId="27071bf2-1fbc-45b3-a6e2-d9a1c1919064" providerId="ADAL" clId="{4389EC07-7721-654D-B7E6-0B77D07B41EC}" dt="2023-06-24T12:05:44.161" v="48" actId="14826"/>
          <ac:picMkLst>
            <pc:docMk/>
            <pc:sldMk cId="3112912570" sldId="272"/>
            <ac:picMk id="24" creationId="{88A1E3AB-83D3-4967-B39A-83FAACD124D2}"/>
          </ac:picMkLst>
        </pc:picChg>
        <pc:picChg chg="mod">
          <ac:chgData name="wang qing" userId="27071bf2-1fbc-45b3-a6e2-d9a1c1919064" providerId="ADAL" clId="{4389EC07-7721-654D-B7E6-0B77D07B41EC}" dt="2023-06-24T12:06:01.900" v="49" actId="14826"/>
          <ac:picMkLst>
            <pc:docMk/>
            <pc:sldMk cId="3112912570" sldId="272"/>
            <ac:picMk id="28" creationId="{4AA72116-3009-41ED-A9CE-17E14E59083A}"/>
          </ac:picMkLst>
        </pc:picChg>
      </pc:sldChg>
      <pc:sldChg chg="modSp mod">
        <pc:chgData name="wang qing" userId="27071bf2-1fbc-45b3-a6e2-d9a1c1919064" providerId="ADAL" clId="{4389EC07-7721-654D-B7E6-0B77D07B41EC}" dt="2023-07-05T16:12:01.744" v="1126" actId="20577"/>
        <pc:sldMkLst>
          <pc:docMk/>
          <pc:sldMk cId="3339631943" sldId="278"/>
        </pc:sldMkLst>
        <pc:spChg chg="mod">
          <ac:chgData name="wang qing" userId="27071bf2-1fbc-45b3-a6e2-d9a1c1919064" providerId="ADAL" clId="{4389EC07-7721-654D-B7E6-0B77D07B41EC}" dt="2023-07-05T16:12:01.744" v="1126" actId="20577"/>
          <ac:spMkLst>
            <pc:docMk/>
            <pc:sldMk cId="3339631943" sldId="278"/>
            <ac:spMk id="2" creationId="{6E1D5A29-E205-F24F-B9CD-373A865C24A7}"/>
          </ac:spMkLst>
        </pc:spChg>
      </pc:sldChg>
      <pc:sldChg chg="modSp mod">
        <pc:chgData name="wang qing" userId="27071bf2-1fbc-45b3-a6e2-d9a1c1919064" providerId="ADAL" clId="{4389EC07-7721-654D-B7E6-0B77D07B41EC}" dt="2023-07-04T14:46:48.243" v="1110" actId="20577"/>
        <pc:sldMkLst>
          <pc:docMk/>
          <pc:sldMk cId="3212530960" sldId="283"/>
        </pc:sldMkLst>
        <pc:spChg chg="mod">
          <ac:chgData name="wang qing" userId="27071bf2-1fbc-45b3-a6e2-d9a1c1919064" providerId="ADAL" clId="{4389EC07-7721-654D-B7E6-0B77D07B41EC}" dt="2023-07-04T14:46:48.243" v="1110" actId="20577"/>
          <ac:spMkLst>
            <pc:docMk/>
            <pc:sldMk cId="3212530960" sldId="283"/>
            <ac:spMk id="11" creationId="{BDA24901-5B75-4C4E-A20B-D8D9AECB7B03}"/>
          </ac:spMkLst>
        </pc:spChg>
      </pc:sldChg>
      <pc:sldChg chg="modSp mod modNotesTx">
        <pc:chgData name="wang qing" userId="27071bf2-1fbc-45b3-a6e2-d9a1c1919064" providerId="ADAL" clId="{4389EC07-7721-654D-B7E6-0B77D07B41EC}" dt="2023-07-03T03:42:05.689" v="66" actId="20577"/>
        <pc:sldMkLst>
          <pc:docMk/>
          <pc:sldMk cId="4191899697" sldId="319"/>
        </pc:sldMkLst>
        <pc:spChg chg="mod">
          <ac:chgData name="wang qing" userId="27071bf2-1fbc-45b3-a6e2-d9a1c1919064" providerId="ADAL" clId="{4389EC07-7721-654D-B7E6-0B77D07B41EC}" dt="2023-06-24T11:41:50.234" v="0" actId="20577"/>
          <ac:spMkLst>
            <pc:docMk/>
            <pc:sldMk cId="4191899697" sldId="319"/>
            <ac:spMk id="10" creationId="{381C3FDA-35E1-4982-84E5-696D540848A7}"/>
          </ac:spMkLst>
        </pc:spChg>
      </pc:sldChg>
      <pc:sldChg chg="modNotesTx">
        <pc:chgData name="wang qing" userId="27071bf2-1fbc-45b3-a6e2-d9a1c1919064" providerId="ADAL" clId="{4389EC07-7721-654D-B7E6-0B77D07B41EC}" dt="2023-07-03T03:43:48.616" v="67" actId="20577"/>
        <pc:sldMkLst>
          <pc:docMk/>
          <pc:sldMk cId="2022117334" sldId="320"/>
        </pc:sldMkLst>
      </pc:sldChg>
      <pc:sldChg chg="modSp mod">
        <pc:chgData name="wang qing" userId="27071bf2-1fbc-45b3-a6e2-d9a1c1919064" providerId="ADAL" clId="{4389EC07-7721-654D-B7E6-0B77D07B41EC}" dt="2023-07-03T03:45:38.180" v="69" actId="20577"/>
        <pc:sldMkLst>
          <pc:docMk/>
          <pc:sldMk cId="1877556744" sldId="321"/>
        </pc:sldMkLst>
        <pc:spChg chg="mod">
          <ac:chgData name="wang qing" userId="27071bf2-1fbc-45b3-a6e2-d9a1c1919064" providerId="ADAL" clId="{4389EC07-7721-654D-B7E6-0B77D07B41EC}" dt="2023-07-03T03:45:38.180" v="69" actId="20577"/>
          <ac:spMkLst>
            <pc:docMk/>
            <pc:sldMk cId="1877556744" sldId="321"/>
            <ac:spMk id="2" creationId="{EFFD67C3-B235-487C-9FB8-46DCC67E8112}"/>
          </ac:spMkLst>
        </pc:spChg>
      </pc:sldChg>
      <pc:sldChg chg="delSp modSp mod modNotesTx">
        <pc:chgData name="wang qing" userId="27071bf2-1fbc-45b3-a6e2-d9a1c1919064" providerId="ADAL" clId="{4389EC07-7721-654D-B7E6-0B77D07B41EC}" dt="2023-07-03T06:05:08.389" v="215" actId="1076"/>
        <pc:sldMkLst>
          <pc:docMk/>
          <pc:sldMk cId="4147036333" sldId="322"/>
        </pc:sldMkLst>
        <pc:spChg chg="mod">
          <ac:chgData name="wang qing" userId="27071bf2-1fbc-45b3-a6e2-d9a1c1919064" providerId="ADAL" clId="{4389EC07-7721-654D-B7E6-0B77D07B41EC}" dt="2023-07-03T06:05:08.389" v="215" actId="1076"/>
          <ac:spMkLst>
            <pc:docMk/>
            <pc:sldMk cId="4147036333" sldId="322"/>
            <ac:spMk id="71" creationId="{5E053482-20DC-48F7-9FEE-AD4752BA5D9B}"/>
          </ac:spMkLst>
        </pc:spChg>
        <pc:spChg chg="del">
          <ac:chgData name="wang qing" userId="27071bf2-1fbc-45b3-a6e2-d9a1c1919064" providerId="ADAL" clId="{4389EC07-7721-654D-B7E6-0B77D07B41EC}" dt="2023-06-24T12:04:32.238" v="45" actId="21"/>
          <ac:spMkLst>
            <pc:docMk/>
            <pc:sldMk cId="4147036333" sldId="322"/>
            <ac:spMk id="76" creationId="{58951903-45FF-43E3-A4F0-FDB7550084B9}"/>
          </ac:spMkLst>
        </pc:spChg>
        <pc:spChg chg="del">
          <ac:chgData name="wang qing" userId="27071bf2-1fbc-45b3-a6e2-d9a1c1919064" providerId="ADAL" clId="{4389EC07-7721-654D-B7E6-0B77D07B41EC}" dt="2023-06-24T12:04:34.050" v="46" actId="21"/>
          <ac:spMkLst>
            <pc:docMk/>
            <pc:sldMk cId="4147036333" sldId="322"/>
            <ac:spMk id="77" creationId="{EC2A7C78-C200-4E6F-898A-C9990B1D8327}"/>
          </ac:spMkLst>
        </pc:spChg>
        <pc:grpChg chg="del">
          <ac:chgData name="wang qing" userId="27071bf2-1fbc-45b3-a6e2-d9a1c1919064" providerId="ADAL" clId="{4389EC07-7721-654D-B7E6-0B77D07B41EC}" dt="2023-06-24T12:04:34.050" v="46" actId="21"/>
          <ac:grpSpMkLst>
            <pc:docMk/>
            <pc:sldMk cId="4147036333" sldId="322"/>
            <ac:grpSpMk id="9" creationId="{96466D3B-55E8-4297-AC8F-D4116C88B7CE}"/>
          </ac:grpSpMkLst>
        </pc:grpChg>
        <pc:picChg chg="mod">
          <ac:chgData name="wang qing" userId="27071bf2-1fbc-45b3-a6e2-d9a1c1919064" providerId="ADAL" clId="{4389EC07-7721-654D-B7E6-0B77D07B41EC}" dt="2023-06-24T12:04:29.836" v="44" actId="14826"/>
          <ac:picMkLst>
            <pc:docMk/>
            <pc:sldMk cId="4147036333" sldId="322"/>
            <ac:picMk id="56" creationId="{28FE4C90-BF95-4FFA-B7D4-04B9BBD9987E}"/>
          </ac:picMkLst>
        </pc:picChg>
      </pc:sldChg>
      <pc:sldChg chg="modSp">
        <pc:chgData name="wang qing" userId="27071bf2-1fbc-45b3-a6e2-d9a1c1919064" providerId="ADAL" clId="{4389EC07-7721-654D-B7E6-0B77D07B41EC}" dt="2023-07-03T15:17:59.513" v="237" actId="20577"/>
        <pc:sldMkLst>
          <pc:docMk/>
          <pc:sldMk cId="2769683660" sldId="323"/>
        </pc:sldMkLst>
        <pc:spChg chg="mod">
          <ac:chgData name="wang qing" userId="27071bf2-1fbc-45b3-a6e2-d9a1c1919064" providerId="ADAL" clId="{4389EC07-7721-654D-B7E6-0B77D07B41EC}" dt="2023-07-03T15:17:59.513" v="237" actId="20577"/>
          <ac:spMkLst>
            <pc:docMk/>
            <pc:sldMk cId="2769683660" sldId="323"/>
            <ac:spMk id="20" creationId="{A158F4A6-0287-4C3A-974F-E598DF8F4DB2}"/>
          </ac:spMkLst>
        </pc:spChg>
      </pc:sldChg>
      <pc:sldChg chg="modSp mod modNotesTx">
        <pc:chgData name="wang qing" userId="27071bf2-1fbc-45b3-a6e2-d9a1c1919064" providerId="ADAL" clId="{4389EC07-7721-654D-B7E6-0B77D07B41EC}" dt="2023-07-03T04:54:30.266" v="174" actId="20577"/>
        <pc:sldMkLst>
          <pc:docMk/>
          <pc:sldMk cId="3738293973" sldId="329"/>
        </pc:sldMkLst>
        <pc:spChg chg="mod">
          <ac:chgData name="wang qing" userId="27071bf2-1fbc-45b3-a6e2-d9a1c1919064" providerId="ADAL" clId="{4389EC07-7721-654D-B7E6-0B77D07B41EC}" dt="2023-07-03T04:51:56.874" v="169" actId="948"/>
          <ac:spMkLst>
            <pc:docMk/>
            <pc:sldMk cId="3738293973" sldId="329"/>
            <ac:spMk id="64" creationId="{24704711-09AD-4826-A5E4-0CD76223BFA3}"/>
          </ac:spMkLst>
        </pc:spChg>
        <pc:spChg chg="mod">
          <ac:chgData name="wang qing" userId="27071bf2-1fbc-45b3-a6e2-d9a1c1919064" providerId="ADAL" clId="{4389EC07-7721-654D-B7E6-0B77D07B41EC}" dt="2023-07-03T04:52:05.880" v="170" actId="948"/>
          <ac:spMkLst>
            <pc:docMk/>
            <pc:sldMk cId="3738293973" sldId="329"/>
            <ac:spMk id="65" creationId="{C02CDD95-6B34-4D00-B6FC-727FA8B7DB03}"/>
          </ac:spMkLst>
        </pc:spChg>
        <pc:spChg chg="mod">
          <ac:chgData name="wang qing" userId="27071bf2-1fbc-45b3-a6e2-d9a1c1919064" providerId="ADAL" clId="{4389EC07-7721-654D-B7E6-0B77D07B41EC}" dt="2023-06-24T11:51:11.547" v="17" actId="14100"/>
          <ac:spMkLst>
            <pc:docMk/>
            <pc:sldMk cId="3738293973" sldId="329"/>
            <ac:spMk id="88" creationId="{CC4E3BDE-3221-43FA-804D-80C37F8265FB}"/>
          </ac:spMkLst>
        </pc:spChg>
      </pc:sldChg>
      <pc:sldChg chg="modSp mod modNotesTx">
        <pc:chgData name="wang qing" userId="27071bf2-1fbc-45b3-a6e2-d9a1c1919064" providerId="ADAL" clId="{4389EC07-7721-654D-B7E6-0B77D07B41EC}" dt="2023-07-03T06:14:20.606" v="230" actId="20577"/>
        <pc:sldMkLst>
          <pc:docMk/>
          <pc:sldMk cId="483982419" sldId="330"/>
        </pc:sldMkLst>
        <pc:spChg chg="mod">
          <ac:chgData name="wang qing" userId="27071bf2-1fbc-45b3-a6e2-d9a1c1919064" providerId="ADAL" clId="{4389EC07-7721-654D-B7E6-0B77D07B41EC}" dt="2023-07-03T04:58:22.902" v="180" actId="14100"/>
          <ac:spMkLst>
            <pc:docMk/>
            <pc:sldMk cId="483982419" sldId="330"/>
            <ac:spMk id="74" creationId="{5A3DF2F7-766D-4844-ACBC-BB6D65E6A23B}"/>
          </ac:spMkLst>
        </pc:spChg>
        <pc:spChg chg="mod">
          <ac:chgData name="wang qing" userId="27071bf2-1fbc-45b3-a6e2-d9a1c1919064" providerId="ADAL" clId="{4389EC07-7721-654D-B7E6-0B77D07B41EC}" dt="2023-07-03T06:14:20.606" v="230" actId="20577"/>
          <ac:spMkLst>
            <pc:docMk/>
            <pc:sldMk cId="483982419" sldId="330"/>
            <ac:spMk id="101" creationId="{84403C85-ED4C-482A-8611-8185C971E321}"/>
          </ac:spMkLst>
        </pc:spChg>
      </pc:sldChg>
      <pc:sldChg chg="modSp mod modNotesTx">
        <pc:chgData name="wang qing" userId="27071bf2-1fbc-45b3-a6e2-d9a1c1919064" providerId="ADAL" clId="{4389EC07-7721-654D-B7E6-0B77D07B41EC}" dt="2023-07-04T13:56:06.074" v="1076" actId="20577"/>
        <pc:sldMkLst>
          <pc:docMk/>
          <pc:sldMk cId="2046270557" sldId="331"/>
        </pc:sldMkLst>
        <pc:spChg chg="mod">
          <ac:chgData name="wang qing" userId="27071bf2-1fbc-45b3-a6e2-d9a1c1919064" providerId="ADAL" clId="{4389EC07-7721-654D-B7E6-0B77D07B41EC}" dt="2023-07-04T13:56:06.074" v="1076" actId="20577"/>
          <ac:spMkLst>
            <pc:docMk/>
            <pc:sldMk cId="2046270557" sldId="331"/>
            <ac:spMk id="4" creationId="{00000000-0000-0000-0000-000000000000}"/>
          </ac:spMkLst>
        </pc:spChg>
        <pc:spChg chg="mod">
          <ac:chgData name="wang qing" userId="27071bf2-1fbc-45b3-a6e2-d9a1c1919064" providerId="ADAL" clId="{4389EC07-7721-654D-B7E6-0B77D07B41EC}" dt="2023-06-24T11:51:51.358" v="22" actId="14100"/>
          <ac:spMkLst>
            <pc:docMk/>
            <pc:sldMk cId="2046270557" sldId="331"/>
            <ac:spMk id="87" creationId="{2CF57A70-A532-4AD0-A7CF-64F389F84431}"/>
          </ac:spMkLst>
        </pc:spChg>
      </pc:sldChg>
      <pc:sldChg chg="modSp mod">
        <pc:chgData name="wang qing" userId="27071bf2-1fbc-45b3-a6e2-d9a1c1919064" providerId="ADAL" clId="{4389EC07-7721-654D-B7E6-0B77D07B41EC}" dt="2023-07-04T14:34:30.323" v="1083" actId="20577"/>
        <pc:sldMkLst>
          <pc:docMk/>
          <pc:sldMk cId="614212077" sldId="332"/>
        </pc:sldMkLst>
        <pc:spChg chg="mod">
          <ac:chgData name="wang qing" userId="27071bf2-1fbc-45b3-a6e2-d9a1c1919064" providerId="ADAL" clId="{4389EC07-7721-654D-B7E6-0B77D07B41EC}" dt="2023-06-24T11:53:01.931" v="38" actId="1038"/>
          <ac:spMkLst>
            <pc:docMk/>
            <pc:sldMk cId="614212077" sldId="332"/>
            <ac:spMk id="5" creationId="{2F432F62-D13F-49F7-A72A-A3CD65881359}"/>
          </ac:spMkLst>
        </pc:spChg>
        <pc:spChg chg="mod">
          <ac:chgData name="wang qing" userId="27071bf2-1fbc-45b3-a6e2-d9a1c1919064" providerId="ADAL" clId="{4389EC07-7721-654D-B7E6-0B77D07B41EC}" dt="2023-06-24T11:52:47.029" v="32" actId="1038"/>
          <ac:spMkLst>
            <pc:docMk/>
            <pc:sldMk cId="614212077" sldId="332"/>
            <ac:spMk id="92" creationId="{20DAE481-3A24-40AE-B9B0-D2CC1D2E008D}"/>
          </ac:spMkLst>
        </pc:spChg>
        <pc:spChg chg="mod">
          <ac:chgData name="wang qing" userId="27071bf2-1fbc-45b3-a6e2-d9a1c1919064" providerId="ADAL" clId="{4389EC07-7721-654D-B7E6-0B77D07B41EC}" dt="2023-06-24T11:52:47.029" v="32" actId="1038"/>
          <ac:spMkLst>
            <pc:docMk/>
            <pc:sldMk cId="614212077" sldId="332"/>
            <ac:spMk id="93" creationId="{243D57A8-6316-4C87-88D1-7BF0556966D1}"/>
          </ac:spMkLst>
        </pc:spChg>
        <pc:spChg chg="mod">
          <ac:chgData name="wang qing" userId="27071bf2-1fbc-45b3-a6e2-d9a1c1919064" providerId="ADAL" clId="{4389EC07-7721-654D-B7E6-0B77D07B41EC}" dt="2023-07-04T14:34:30.323" v="1083" actId="20577"/>
          <ac:spMkLst>
            <pc:docMk/>
            <pc:sldMk cId="614212077" sldId="332"/>
            <ac:spMk id="105" creationId="{1F8227C6-9D55-44D1-89C0-03058D054B40}"/>
          </ac:spMkLst>
        </pc:spChg>
        <pc:spChg chg="mod">
          <ac:chgData name="wang qing" userId="27071bf2-1fbc-45b3-a6e2-d9a1c1919064" providerId="ADAL" clId="{4389EC07-7721-654D-B7E6-0B77D07B41EC}" dt="2023-06-24T11:52:19.466" v="24" actId="1076"/>
          <ac:spMkLst>
            <pc:docMk/>
            <pc:sldMk cId="614212077" sldId="332"/>
            <ac:spMk id="129" creationId="{3D3E8B0F-DEFB-4BCA-943D-287E259152EA}"/>
          </ac:spMkLst>
        </pc:spChg>
      </pc:sldChg>
      <pc:sldChg chg="addSp modSp mod modNotesTx">
        <pc:chgData name="wang qing" userId="27071bf2-1fbc-45b3-a6e2-d9a1c1919064" providerId="ADAL" clId="{4389EC07-7721-654D-B7E6-0B77D07B41EC}" dt="2023-07-04T14:36:22.031" v="1088" actId="20577"/>
        <pc:sldMkLst>
          <pc:docMk/>
          <pc:sldMk cId="2838781320" sldId="333"/>
        </pc:sldMkLst>
        <pc:picChg chg="add mod">
          <ac:chgData name="wang qing" userId="27071bf2-1fbc-45b3-a6e2-d9a1c1919064" providerId="ADAL" clId="{4389EC07-7721-654D-B7E6-0B77D07B41EC}" dt="2023-06-24T12:00:02.157" v="43" actId="1076"/>
          <ac:picMkLst>
            <pc:docMk/>
            <pc:sldMk cId="2838781320" sldId="333"/>
            <ac:picMk id="3" creationId="{3C63453E-EBEE-BF41-8240-D3C940B0EF95}"/>
          </ac:picMkLst>
        </pc:picChg>
      </pc:sldChg>
      <pc:sldChg chg="modNotesTx">
        <pc:chgData name="wang qing" userId="27071bf2-1fbc-45b3-a6e2-d9a1c1919064" providerId="ADAL" clId="{4389EC07-7721-654D-B7E6-0B77D07B41EC}" dt="2023-07-04T14:20:41.132" v="1081" actId="20577"/>
        <pc:sldMkLst>
          <pc:docMk/>
          <pc:sldMk cId="3264128235" sldId="334"/>
        </pc:sldMkLst>
      </pc:sldChg>
      <pc:sldChg chg="modSp mod">
        <pc:chgData name="wang qing" userId="27071bf2-1fbc-45b3-a6e2-d9a1c1919064" providerId="ADAL" clId="{4389EC07-7721-654D-B7E6-0B77D07B41EC}" dt="2023-07-04T14:49:26.900" v="1112" actId="20577"/>
        <pc:sldMkLst>
          <pc:docMk/>
          <pc:sldMk cId="1389781811" sldId="335"/>
        </pc:sldMkLst>
        <pc:spChg chg="mod">
          <ac:chgData name="wang qing" userId="27071bf2-1fbc-45b3-a6e2-d9a1c1919064" providerId="ADAL" clId="{4389EC07-7721-654D-B7E6-0B77D07B41EC}" dt="2023-07-04T14:48:37.246" v="1111" actId="20577"/>
          <ac:spMkLst>
            <pc:docMk/>
            <pc:sldMk cId="1389781811" sldId="335"/>
            <ac:spMk id="6" creationId="{78998ECC-9485-4AC9-ADB6-71480DDD5B53}"/>
          </ac:spMkLst>
        </pc:spChg>
        <pc:spChg chg="mod">
          <ac:chgData name="wang qing" userId="27071bf2-1fbc-45b3-a6e2-d9a1c1919064" providerId="ADAL" clId="{4389EC07-7721-654D-B7E6-0B77D07B41EC}" dt="2023-07-04T14:49:26.900" v="1112" actId="20577"/>
          <ac:spMkLst>
            <pc:docMk/>
            <pc:sldMk cId="1389781811" sldId="335"/>
            <ac:spMk id="9" creationId="{CFDA4B80-F430-4CE1-BDF1-124AB0B43C27}"/>
          </ac:spMkLst>
        </pc:spChg>
        <pc:picChg chg="mod">
          <ac:chgData name="wang qing" userId="27071bf2-1fbc-45b3-a6e2-d9a1c1919064" providerId="ADAL" clId="{4389EC07-7721-654D-B7E6-0B77D07B41EC}" dt="2023-06-24T12:10:58.676" v="57" actId="14100"/>
          <ac:picMkLst>
            <pc:docMk/>
            <pc:sldMk cId="1389781811" sldId="335"/>
            <ac:picMk id="4" creationId="{DC93BB97-3577-4525-8B23-70C6C46456E2}"/>
          </ac:picMkLst>
        </pc:picChg>
        <pc:picChg chg="mod">
          <ac:chgData name="wang qing" userId="27071bf2-1fbc-45b3-a6e2-d9a1c1919064" providerId="ADAL" clId="{4389EC07-7721-654D-B7E6-0B77D07B41EC}" dt="2023-06-24T12:11:00.449" v="58" actId="1076"/>
          <ac:picMkLst>
            <pc:docMk/>
            <pc:sldMk cId="1389781811" sldId="335"/>
            <ac:picMk id="5" creationId="{4E5AC0BE-E0CE-48EE-997A-83B748D7AC6F}"/>
          </ac:picMkLst>
        </pc:picChg>
      </pc:sldChg>
      <pc:sldChg chg="modSp mod">
        <pc:chgData name="wang qing" userId="27071bf2-1fbc-45b3-a6e2-d9a1c1919064" providerId="ADAL" clId="{4389EC07-7721-654D-B7E6-0B77D07B41EC}" dt="2023-07-03T15:53:50.931" v="1051" actId="20577"/>
        <pc:sldMkLst>
          <pc:docMk/>
          <pc:sldMk cId="2261585344" sldId="336"/>
        </pc:sldMkLst>
        <pc:spChg chg="mod">
          <ac:chgData name="wang qing" userId="27071bf2-1fbc-45b3-a6e2-d9a1c1919064" providerId="ADAL" clId="{4389EC07-7721-654D-B7E6-0B77D07B41EC}" dt="2023-07-03T15:53:50.931" v="1051" actId="20577"/>
          <ac:spMkLst>
            <pc:docMk/>
            <pc:sldMk cId="2261585344" sldId="336"/>
            <ac:spMk id="12" creationId="{E281F91A-1B23-4523-9E6F-9D6F0582C128}"/>
          </ac:spMkLst>
        </pc:spChg>
      </pc:sldChg>
      <pc:sldChg chg="modSp mod modAnim">
        <pc:chgData name="wang qing" userId="27071bf2-1fbc-45b3-a6e2-d9a1c1919064" providerId="ADAL" clId="{4389EC07-7721-654D-B7E6-0B77D07B41EC}" dt="2023-07-03T15:52:11.412" v="1046" actId="20577"/>
        <pc:sldMkLst>
          <pc:docMk/>
          <pc:sldMk cId="151046431" sldId="337"/>
        </pc:sldMkLst>
        <pc:spChg chg="mod">
          <ac:chgData name="wang qing" userId="27071bf2-1fbc-45b3-a6e2-d9a1c1919064" providerId="ADAL" clId="{4389EC07-7721-654D-B7E6-0B77D07B41EC}" dt="2023-07-03T15:52:11.412" v="1046" actId="20577"/>
          <ac:spMkLst>
            <pc:docMk/>
            <pc:sldMk cId="151046431" sldId="337"/>
            <ac:spMk id="21" creationId="{62501058-8266-45F7-8455-680990A7F3AE}"/>
          </ac:spMkLst>
        </pc:spChg>
      </pc:sldChg>
    </pc:docChg>
  </pc:docChgLst>
  <pc:docChgLst>
    <pc:chgData name="wang qing" userId="27071bf2-1fbc-45b3-a6e2-d9a1c1919064" providerId="ADAL" clId="{BABD8F99-0898-8846-ADB8-FBD6521CC5F5}"/>
    <pc:docChg chg="undo custSel modSld">
      <pc:chgData name="wang qing" userId="27071bf2-1fbc-45b3-a6e2-d9a1c1919064" providerId="ADAL" clId="{BABD8F99-0898-8846-ADB8-FBD6521CC5F5}" dt="2021-06-18T04:15:27.041" v="928" actId="167"/>
      <pc:docMkLst>
        <pc:docMk/>
      </pc:docMkLst>
      <pc:sldChg chg="modSp mod modNotesTx">
        <pc:chgData name="wang qing" userId="27071bf2-1fbc-45b3-a6e2-d9a1c1919064" providerId="ADAL" clId="{BABD8F99-0898-8846-ADB8-FBD6521CC5F5}" dt="2021-06-11T06:54:59.267" v="651" actId="255"/>
        <pc:sldMkLst>
          <pc:docMk/>
          <pc:sldMk cId="821673869" sldId="259"/>
        </pc:sldMkLst>
        <pc:spChg chg="mod">
          <ac:chgData name="wang qing" userId="27071bf2-1fbc-45b3-a6e2-d9a1c1919064" providerId="ADAL" clId="{BABD8F99-0898-8846-ADB8-FBD6521CC5F5}" dt="2021-06-11T06:54:59.267" v="651" actId="255"/>
          <ac:spMkLst>
            <pc:docMk/>
            <pc:sldMk cId="821673869" sldId="259"/>
            <ac:spMk id="4" creationId="{00000000-0000-0000-0000-000000000000}"/>
          </ac:spMkLst>
        </pc:spChg>
        <pc:spChg chg="mod">
          <ac:chgData name="wang qing" userId="27071bf2-1fbc-45b3-a6e2-d9a1c1919064" providerId="ADAL" clId="{BABD8F99-0898-8846-ADB8-FBD6521CC5F5}" dt="2021-06-11T03:27:23.326" v="226" actId="20577"/>
          <ac:spMkLst>
            <pc:docMk/>
            <pc:sldMk cId="821673869" sldId="259"/>
            <ac:spMk id="72" creationId="{3932228F-0654-4F59-8B73-BBD8F1C295D8}"/>
          </ac:spMkLst>
        </pc:spChg>
        <pc:spChg chg="mod">
          <ac:chgData name="wang qing" userId="27071bf2-1fbc-45b3-a6e2-d9a1c1919064" providerId="ADAL" clId="{BABD8F99-0898-8846-ADB8-FBD6521CC5F5}" dt="2021-06-11T03:22:07.035" v="215" actId="20577"/>
          <ac:spMkLst>
            <pc:docMk/>
            <pc:sldMk cId="821673869" sldId="259"/>
            <ac:spMk id="132" creationId="{0E42FCA8-638E-104A-986D-0BAA8D9A09FD}"/>
          </ac:spMkLst>
        </pc:spChg>
      </pc:sldChg>
      <pc:sldChg chg="modNotesTx">
        <pc:chgData name="wang qing" userId="27071bf2-1fbc-45b3-a6e2-d9a1c1919064" providerId="ADAL" clId="{BABD8F99-0898-8846-ADB8-FBD6521CC5F5}" dt="2021-06-11T08:23:55.720" v="775" actId="20577"/>
        <pc:sldMkLst>
          <pc:docMk/>
          <pc:sldMk cId="2480198031" sldId="261"/>
        </pc:sldMkLst>
      </pc:sldChg>
      <pc:sldChg chg="addSp delSp modSp mod modNotesTx">
        <pc:chgData name="wang qing" userId="27071bf2-1fbc-45b3-a6e2-d9a1c1919064" providerId="ADAL" clId="{BABD8F99-0898-8846-ADB8-FBD6521CC5F5}" dt="2021-06-18T04:15:27.041" v="928" actId="167"/>
        <pc:sldMkLst>
          <pc:docMk/>
          <pc:sldMk cId="3112912570" sldId="272"/>
        </pc:sldMkLst>
        <pc:spChg chg="mod">
          <ac:chgData name="wang qing" userId="27071bf2-1fbc-45b3-a6e2-d9a1c1919064" providerId="ADAL" clId="{BABD8F99-0898-8846-ADB8-FBD6521CC5F5}" dt="2021-06-18T04:09:14.114" v="879" actId="1076"/>
          <ac:spMkLst>
            <pc:docMk/>
            <pc:sldMk cId="3112912570" sldId="272"/>
            <ac:spMk id="15" creationId="{B31D9C25-FA87-4D0E-856B-D55D0B0CC535}"/>
          </ac:spMkLst>
        </pc:spChg>
        <pc:spChg chg="mod">
          <ac:chgData name="wang qing" userId="27071bf2-1fbc-45b3-a6e2-d9a1c1919064" providerId="ADAL" clId="{BABD8F99-0898-8846-ADB8-FBD6521CC5F5}" dt="2021-06-11T03:55:27.687" v="504" actId="20577"/>
          <ac:spMkLst>
            <pc:docMk/>
            <pc:sldMk cId="3112912570" sldId="272"/>
            <ac:spMk id="17" creationId="{F703D13B-883A-7141-B9B7-501C39AFB2DE}"/>
          </ac:spMkLst>
        </pc:spChg>
        <pc:spChg chg="mod">
          <ac:chgData name="wang qing" userId="27071bf2-1fbc-45b3-a6e2-d9a1c1919064" providerId="ADAL" clId="{BABD8F99-0898-8846-ADB8-FBD6521CC5F5}" dt="2021-06-11T12:13:52.802" v="834" actId="20577"/>
          <ac:spMkLst>
            <pc:docMk/>
            <pc:sldMk cId="3112912570" sldId="272"/>
            <ac:spMk id="21" creationId="{B7025B09-558B-4D7B-8588-EA0A65ECBD33}"/>
          </ac:spMkLst>
        </pc:spChg>
        <pc:spChg chg="mod">
          <ac:chgData name="wang qing" userId="27071bf2-1fbc-45b3-a6e2-d9a1c1919064" providerId="ADAL" clId="{BABD8F99-0898-8846-ADB8-FBD6521CC5F5}" dt="2021-06-18T04:09:23.517" v="880" actId="1076"/>
          <ac:spMkLst>
            <pc:docMk/>
            <pc:sldMk cId="3112912570" sldId="272"/>
            <ac:spMk id="25" creationId="{4F2EE226-F144-4A0B-9594-E8B78FD56D43}"/>
          </ac:spMkLst>
        </pc:spChg>
        <pc:spChg chg="mod">
          <ac:chgData name="wang qing" userId="27071bf2-1fbc-45b3-a6e2-d9a1c1919064" providerId="ADAL" clId="{BABD8F99-0898-8846-ADB8-FBD6521CC5F5}" dt="2021-06-18T04:09:09.170" v="877" actId="1076"/>
          <ac:spMkLst>
            <pc:docMk/>
            <pc:sldMk cId="3112912570" sldId="272"/>
            <ac:spMk id="26" creationId="{0B21CEA5-0AF7-44CF-9060-F6EF887420E7}"/>
          </ac:spMkLst>
        </pc:spChg>
        <pc:picChg chg="del">
          <ac:chgData name="wang qing" userId="27071bf2-1fbc-45b3-a6e2-d9a1c1919064" providerId="ADAL" clId="{BABD8F99-0898-8846-ADB8-FBD6521CC5F5}" dt="2021-06-18T04:07:21.400" v="860" actId="21"/>
          <ac:picMkLst>
            <pc:docMk/>
            <pc:sldMk cId="3112912570" sldId="272"/>
            <ac:picMk id="2" creationId="{48D0A949-B212-0A4D-AE98-BC415C1C97B3}"/>
          </ac:picMkLst>
        </pc:picChg>
        <pc:picChg chg="add mod modCrop">
          <ac:chgData name="wang qing" userId="27071bf2-1fbc-45b3-a6e2-d9a1c1919064" providerId="ADAL" clId="{BABD8F99-0898-8846-ADB8-FBD6521CC5F5}" dt="2021-06-18T04:15:27.041" v="928" actId="167"/>
          <ac:picMkLst>
            <pc:docMk/>
            <pc:sldMk cId="3112912570" sldId="272"/>
            <ac:picMk id="3" creationId="{34389F6D-4EDF-F244-AF74-9BC0F53A46CD}"/>
          </ac:picMkLst>
        </pc:picChg>
        <pc:picChg chg="add del">
          <ac:chgData name="wang qing" userId="27071bf2-1fbc-45b3-a6e2-d9a1c1919064" providerId="ADAL" clId="{BABD8F99-0898-8846-ADB8-FBD6521CC5F5}" dt="2021-06-18T04:09:55.463" v="882"/>
          <ac:picMkLst>
            <pc:docMk/>
            <pc:sldMk cId="3112912570" sldId="272"/>
            <ac:picMk id="4" creationId="{BFF3578B-ED0A-7B4B-8370-28B3EC12AE97}"/>
          </ac:picMkLst>
        </pc:picChg>
        <pc:picChg chg="add del mod modCrop">
          <ac:chgData name="wang qing" userId="27071bf2-1fbc-45b3-a6e2-d9a1c1919064" providerId="ADAL" clId="{BABD8F99-0898-8846-ADB8-FBD6521CC5F5}" dt="2021-06-18T04:10:58.892" v="896" actId="21"/>
          <ac:picMkLst>
            <pc:docMk/>
            <pc:sldMk cId="3112912570" sldId="272"/>
            <ac:picMk id="5" creationId="{DBC06C1B-0159-FE49-8B6E-A21AC78F0511}"/>
          </ac:picMkLst>
        </pc:picChg>
        <pc:picChg chg="add del mod modCrop">
          <ac:chgData name="wang qing" userId="27071bf2-1fbc-45b3-a6e2-d9a1c1919064" providerId="ADAL" clId="{BABD8F99-0898-8846-ADB8-FBD6521CC5F5}" dt="2021-06-18T04:12:40.182" v="907" actId="21"/>
          <ac:picMkLst>
            <pc:docMk/>
            <pc:sldMk cId="3112912570" sldId="272"/>
            <ac:picMk id="6" creationId="{A100B303-75A3-F14E-96D5-5E9BE1B58C26}"/>
          </ac:picMkLst>
        </pc:picChg>
        <pc:picChg chg="add del mod modCrop">
          <ac:chgData name="wang qing" userId="27071bf2-1fbc-45b3-a6e2-d9a1c1919064" providerId="ADAL" clId="{BABD8F99-0898-8846-ADB8-FBD6521CC5F5}" dt="2021-06-18T04:13:35.838" v="917" actId="21"/>
          <ac:picMkLst>
            <pc:docMk/>
            <pc:sldMk cId="3112912570" sldId="272"/>
            <ac:picMk id="7" creationId="{543DF9A9-3991-BB4E-B9EA-BD7F4F1249A3}"/>
          </ac:picMkLst>
        </pc:picChg>
        <pc:picChg chg="add mod modCrop">
          <ac:chgData name="wang qing" userId="27071bf2-1fbc-45b3-a6e2-d9a1c1919064" providerId="ADAL" clId="{BABD8F99-0898-8846-ADB8-FBD6521CC5F5}" dt="2021-06-18T04:15:27.041" v="928" actId="167"/>
          <ac:picMkLst>
            <pc:docMk/>
            <pc:sldMk cId="3112912570" sldId="272"/>
            <ac:picMk id="8" creationId="{FC4F4C1C-C405-3141-8D39-F6D7AC7EF8B9}"/>
          </ac:picMkLst>
        </pc:picChg>
        <pc:picChg chg="del">
          <ac:chgData name="wang qing" userId="27071bf2-1fbc-45b3-a6e2-d9a1c1919064" providerId="ADAL" clId="{BABD8F99-0898-8846-ADB8-FBD6521CC5F5}" dt="2021-06-18T04:10:36.921" v="891" actId="21"/>
          <ac:picMkLst>
            <pc:docMk/>
            <pc:sldMk cId="3112912570" sldId="272"/>
            <ac:picMk id="24" creationId="{EA06FC8F-FE22-6D46-926C-CF5324E7984A}"/>
          </ac:picMkLst>
        </pc:picChg>
        <pc:cxnChg chg="mod">
          <ac:chgData name="wang qing" userId="27071bf2-1fbc-45b3-a6e2-d9a1c1919064" providerId="ADAL" clId="{BABD8F99-0898-8846-ADB8-FBD6521CC5F5}" dt="2021-06-18T04:09:23.517" v="880" actId="1076"/>
          <ac:cxnSpMkLst>
            <pc:docMk/>
            <pc:sldMk cId="3112912570" sldId="272"/>
            <ac:cxnSpMk id="23" creationId="{7CC9F4B6-3B4B-499E-9C82-B63BA786B6D8}"/>
          </ac:cxnSpMkLst>
        </pc:cxnChg>
      </pc:sldChg>
      <pc:sldChg chg="modSp mod modNotesTx">
        <pc:chgData name="wang qing" userId="27071bf2-1fbc-45b3-a6e2-d9a1c1919064" providerId="ADAL" clId="{BABD8F99-0898-8846-ADB8-FBD6521CC5F5}" dt="2021-06-11T03:53:02.883" v="437" actId="20577"/>
        <pc:sldMkLst>
          <pc:docMk/>
          <pc:sldMk cId="3212530960" sldId="283"/>
        </pc:sldMkLst>
        <pc:spChg chg="mod">
          <ac:chgData name="wang qing" userId="27071bf2-1fbc-45b3-a6e2-d9a1c1919064" providerId="ADAL" clId="{BABD8F99-0898-8846-ADB8-FBD6521CC5F5}" dt="2021-06-11T03:52:56.574" v="436" actId="552"/>
          <ac:spMkLst>
            <pc:docMk/>
            <pc:sldMk cId="3212530960" sldId="283"/>
            <ac:spMk id="8" creationId="{00000000-0000-0000-0000-000000000000}"/>
          </ac:spMkLst>
        </pc:spChg>
        <pc:spChg chg="mod">
          <ac:chgData name="wang qing" userId="27071bf2-1fbc-45b3-a6e2-d9a1c1919064" providerId="ADAL" clId="{BABD8F99-0898-8846-ADB8-FBD6521CC5F5}" dt="2021-06-11T03:52:56.574" v="436" actId="552"/>
          <ac:spMkLst>
            <pc:docMk/>
            <pc:sldMk cId="3212530960" sldId="283"/>
            <ac:spMk id="19" creationId="{1E3BB0BE-0D1F-4E4B-B435-1E4D30FE96DE}"/>
          </ac:spMkLst>
        </pc:spChg>
        <pc:spChg chg="mod">
          <ac:chgData name="wang qing" userId="27071bf2-1fbc-45b3-a6e2-d9a1c1919064" providerId="ADAL" clId="{BABD8F99-0898-8846-ADB8-FBD6521CC5F5}" dt="2021-06-11T03:52:44.389" v="434" actId="14100"/>
          <ac:spMkLst>
            <pc:docMk/>
            <pc:sldMk cId="3212530960" sldId="283"/>
            <ac:spMk id="20" creationId="{40863770-63E7-4CF8-AC81-0DCB3133A55E}"/>
          </ac:spMkLst>
        </pc:spChg>
      </pc:sldChg>
      <pc:sldChg chg="modSp mod modNotesTx">
        <pc:chgData name="wang qing" userId="27071bf2-1fbc-45b3-a6e2-d9a1c1919064" providerId="ADAL" clId="{BABD8F99-0898-8846-ADB8-FBD6521CC5F5}" dt="2021-06-11T07:39:05.639" v="690" actId="1037"/>
        <pc:sldMkLst>
          <pc:docMk/>
          <pc:sldMk cId="2590098545" sldId="285"/>
        </pc:sldMkLst>
        <pc:spChg chg="mod">
          <ac:chgData name="wang qing" userId="27071bf2-1fbc-45b3-a6e2-d9a1c1919064" providerId="ADAL" clId="{BABD8F99-0898-8846-ADB8-FBD6521CC5F5}" dt="2021-06-11T03:11:16.080" v="2" actId="20577"/>
          <ac:spMkLst>
            <pc:docMk/>
            <pc:sldMk cId="2590098545" sldId="285"/>
            <ac:spMk id="4" creationId="{00000000-0000-0000-0000-000000000000}"/>
          </ac:spMkLst>
        </pc:spChg>
        <pc:spChg chg="mod">
          <ac:chgData name="wang qing" userId="27071bf2-1fbc-45b3-a6e2-d9a1c1919064" providerId="ADAL" clId="{BABD8F99-0898-8846-ADB8-FBD6521CC5F5}" dt="2021-06-11T07:39:05.639" v="690" actId="1037"/>
          <ac:spMkLst>
            <pc:docMk/>
            <pc:sldMk cId="2590098545" sldId="285"/>
            <ac:spMk id="20" creationId="{3889BF3F-E35D-604A-9F39-DDE4F7640B6C}"/>
          </ac:spMkLst>
        </pc:spChg>
      </pc:sldChg>
      <pc:sldChg chg="modSp mod modNotesTx">
        <pc:chgData name="wang qing" userId="27071bf2-1fbc-45b3-a6e2-d9a1c1919064" providerId="ADAL" clId="{BABD8F99-0898-8846-ADB8-FBD6521CC5F5}" dt="2021-06-11T08:12:44.578" v="739" actId="14100"/>
        <pc:sldMkLst>
          <pc:docMk/>
          <pc:sldMk cId="2360660468" sldId="286"/>
        </pc:sldMkLst>
        <pc:spChg chg="mod">
          <ac:chgData name="wang qing" userId="27071bf2-1fbc-45b3-a6e2-d9a1c1919064" providerId="ADAL" clId="{BABD8F99-0898-8846-ADB8-FBD6521CC5F5}" dt="2021-06-11T08:12:44.578" v="739" actId="14100"/>
          <ac:spMkLst>
            <pc:docMk/>
            <pc:sldMk cId="2360660468" sldId="286"/>
            <ac:spMk id="75" creationId="{0A1BC216-43A0-7146-A6BC-8B9988DD8F96}"/>
          </ac:spMkLst>
        </pc:spChg>
        <pc:spChg chg="mod">
          <ac:chgData name="wang qing" userId="27071bf2-1fbc-45b3-a6e2-d9a1c1919064" providerId="ADAL" clId="{BABD8F99-0898-8846-ADB8-FBD6521CC5F5}" dt="2021-06-11T08:07:59.668" v="729" actId="20577"/>
          <ac:spMkLst>
            <pc:docMk/>
            <pc:sldMk cId="2360660468" sldId="286"/>
            <ac:spMk id="80" creationId="{5E21F506-EB6D-A34E-8C81-5306E7734579}"/>
          </ac:spMkLst>
        </pc:spChg>
      </pc:sldChg>
      <pc:sldChg chg="modSp mod modNotesTx">
        <pc:chgData name="wang qing" userId="27071bf2-1fbc-45b3-a6e2-d9a1c1919064" providerId="ADAL" clId="{BABD8F99-0898-8846-ADB8-FBD6521CC5F5}" dt="2021-06-11T07:50:39.145" v="699" actId="20577"/>
        <pc:sldMkLst>
          <pc:docMk/>
          <pc:sldMk cId="932620109" sldId="299"/>
        </pc:sldMkLst>
        <pc:spChg chg="mod">
          <ac:chgData name="wang qing" userId="27071bf2-1fbc-45b3-a6e2-d9a1c1919064" providerId="ADAL" clId="{BABD8F99-0898-8846-ADB8-FBD6521CC5F5}" dt="2021-06-11T03:11:19.578" v="5" actId="20577"/>
          <ac:spMkLst>
            <pc:docMk/>
            <pc:sldMk cId="932620109" sldId="299"/>
            <ac:spMk id="4" creationId="{00000000-0000-0000-0000-000000000000}"/>
          </ac:spMkLst>
        </pc:spChg>
      </pc:sldChg>
      <pc:sldChg chg="modSp mod modNotesTx">
        <pc:chgData name="wang qing" userId="27071bf2-1fbc-45b3-a6e2-d9a1c1919064" providerId="ADAL" clId="{BABD8F99-0898-8846-ADB8-FBD6521CC5F5}" dt="2021-06-11T09:04:35.285" v="783"/>
        <pc:sldMkLst>
          <pc:docMk/>
          <pc:sldMk cId="1225414386" sldId="300"/>
        </pc:sldMkLst>
        <pc:spChg chg="mod">
          <ac:chgData name="wang qing" userId="27071bf2-1fbc-45b3-a6e2-d9a1c1919064" providerId="ADAL" clId="{BABD8F99-0898-8846-ADB8-FBD6521CC5F5}" dt="2021-06-11T06:55:16.407" v="652" actId="255"/>
          <ac:spMkLst>
            <pc:docMk/>
            <pc:sldMk cId="1225414386" sldId="300"/>
            <ac:spMk id="4" creationId="{00000000-0000-0000-0000-000000000000}"/>
          </ac:spMkLst>
        </pc:spChg>
        <pc:spChg chg="mod">
          <ac:chgData name="wang qing" userId="27071bf2-1fbc-45b3-a6e2-d9a1c1919064" providerId="ADAL" clId="{BABD8F99-0898-8846-ADB8-FBD6521CC5F5}" dt="2021-06-11T09:04:35.285" v="783"/>
          <ac:spMkLst>
            <pc:docMk/>
            <pc:sldMk cId="1225414386" sldId="300"/>
            <ac:spMk id="35" creationId="{3DA1624A-1226-4E56-8DF8-D3C67CEE355C}"/>
          </ac:spMkLst>
        </pc:spChg>
      </pc:sldChg>
      <pc:sldChg chg="modSp mod modNotesTx">
        <pc:chgData name="wang qing" userId="27071bf2-1fbc-45b3-a6e2-d9a1c1919064" providerId="ADAL" clId="{BABD8F99-0898-8846-ADB8-FBD6521CC5F5}" dt="2021-06-11T09:10:09.078" v="784" actId="20577"/>
        <pc:sldMkLst>
          <pc:docMk/>
          <pc:sldMk cId="2821962037" sldId="301"/>
        </pc:sldMkLst>
        <pc:spChg chg="mod">
          <ac:chgData name="wang qing" userId="27071bf2-1fbc-45b3-a6e2-d9a1c1919064" providerId="ADAL" clId="{BABD8F99-0898-8846-ADB8-FBD6521CC5F5}" dt="2021-06-11T06:55:39.311" v="654" actId="255"/>
          <ac:spMkLst>
            <pc:docMk/>
            <pc:sldMk cId="2821962037" sldId="301"/>
            <ac:spMk id="4" creationId="{00000000-0000-0000-0000-000000000000}"/>
          </ac:spMkLst>
        </pc:spChg>
        <pc:spChg chg="mod">
          <ac:chgData name="wang qing" userId="27071bf2-1fbc-45b3-a6e2-d9a1c1919064" providerId="ADAL" clId="{BABD8F99-0898-8846-ADB8-FBD6521CC5F5}" dt="2021-06-11T09:10:09.078" v="784" actId="20577"/>
          <ac:spMkLst>
            <pc:docMk/>
            <pc:sldMk cId="2821962037" sldId="301"/>
            <ac:spMk id="80" creationId="{C1320268-2E16-48EE-B67A-7236BFA7FD8A}"/>
          </ac:spMkLst>
        </pc:spChg>
      </pc:sldChg>
      <pc:sldChg chg="modSp mod">
        <pc:chgData name="wang qing" userId="27071bf2-1fbc-45b3-a6e2-d9a1c1919064" providerId="ADAL" clId="{BABD8F99-0898-8846-ADB8-FBD6521CC5F5}" dt="2021-06-11T03:38:25.081" v="277" actId="1037"/>
        <pc:sldMkLst>
          <pc:docMk/>
          <pc:sldMk cId="1566011388" sldId="302"/>
        </pc:sldMkLst>
        <pc:spChg chg="mod">
          <ac:chgData name="wang qing" userId="27071bf2-1fbc-45b3-a6e2-d9a1c1919064" providerId="ADAL" clId="{BABD8F99-0898-8846-ADB8-FBD6521CC5F5}" dt="2021-06-11T03:38:25.081" v="277" actId="1037"/>
          <ac:spMkLst>
            <pc:docMk/>
            <pc:sldMk cId="1566011388" sldId="302"/>
            <ac:spMk id="6" creationId="{B6DDBD36-54F3-D54F-8516-DD3B005D6EB9}"/>
          </ac:spMkLst>
        </pc:spChg>
        <pc:spChg chg="mod">
          <ac:chgData name="wang qing" userId="27071bf2-1fbc-45b3-a6e2-d9a1c1919064" providerId="ADAL" clId="{BABD8F99-0898-8846-ADB8-FBD6521CC5F5}" dt="2021-06-11T03:38:25.081" v="277" actId="1037"/>
          <ac:spMkLst>
            <pc:docMk/>
            <pc:sldMk cId="1566011388" sldId="302"/>
            <ac:spMk id="67" creationId="{7E787860-31BC-49EC-930A-6AF8D1B43844}"/>
          </ac:spMkLst>
        </pc:spChg>
      </pc:sldChg>
      <pc:sldChg chg="modSp modNotesTx">
        <pc:chgData name="wang qing" userId="27071bf2-1fbc-45b3-a6e2-d9a1c1919064" providerId="ADAL" clId="{BABD8F99-0898-8846-ADB8-FBD6521CC5F5}" dt="2021-06-11T10:54:36.421" v="787" actId="1036"/>
        <pc:sldMkLst>
          <pc:docMk/>
          <pc:sldMk cId="1633776326" sldId="304"/>
        </pc:sldMkLst>
        <pc:picChg chg="mod">
          <ac:chgData name="wang qing" userId="27071bf2-1fbc-45b3-a6e2-d9a1c1919064" providerId="ADAL" clId="{BABD8F99-0898-8846-ADB8-FBD6521CC5F5}" dt="2021-06-11T10:54:36.421" v="787" actId="1036"/>
          <ac:picMkLst>
            <pc:docMk/>
            <pc:sldMk cId="1633776326" sldId="304"/>
            <ac:picMk id="1026" creationId="{CF7AAEE7-149B-4116-8AA9-2F2482516F22}"/>
          </ac:picMkLst>
        </pc:picChg>
      </pc:sldChg>
      <pc:sldChg chg="modSp mod modAnim">
        <pc:chgData name="wang qing" userId="27071bf2-1fbc-45b3-a6e2-d9a1c1919064" providerId="ADAL" clId="{BABD8F99-0898-8846-ADB8-FBD6521CC5F5}" dt="2021-06-11T12:00:17.634" v="832" actId="1076"/>
        <pc:sldMkLst>
          <pc:docMk/>
          <pc:sldMk cId="2085127125" sldId="305"/>
        </pc:sldMkLst>
        <pc:spChg chg="mod">
          <ac:chgData name="wang qing" userId="27071bf2-1fbc-45b3-a6e2-d9a1c1919064" providerId="ADAL" clId="{BABD8F99-0898-8846-ADB8-FBD6521CC5F5}" dt="2021-06-11T11:26:24.695" v="815" actId="554"/>
          <ac:spMkLst>
            <pc:docMk/>
            <pc:sldMk cId="2085127125" sldId="305"/>
            <ac:spMk id="26" creationId="{E716ECDA-3A77-4170-A127-5B24D0417CBB}"/>
          </ac:spMkLst>
        </pc:spChg>
        <pc:spChg chg="mod">
          <ac:chgData name="wang qing" userId="27071bf2-1fbc-45b3-a6e2-d9a1c1919064" providerId="ADAL" clId="{BABD8F99-0898-8846-ADB8-FBD6521CC5F5}" dt="2021-06-11T12:00:13.071" v="831" actId="20577"/>
          <ac:spMkLst>
            <pc:docMk/>
            <pc:sldMk cId="2085127125" sldId="305"/>
            <ac:spMk id="27" creationId="{BDB037B7-5ED2-4054-8156-F5EC97956BEA}"/>
          </ac:spMkLst>
        </pc:spChg>
        <pc:spChg chg="mod">
          <ac:chgData name="wang qing" userId="27071bf2-1fbc-45b3-a6e2-d9a1c1919064" providerId="ADAL" clId="{BABD8F99-0898-8846-ADB8-FBD6521CC5F5}" dt="2021-06-11T11:26:50.862" v="823" actId="552"/>
          <ac:spMkLst>
            <pc:docMk/>
            <pc:sldMk cId="2085127125" sldId="305"/>
            <ac:spMk id="32" creationId="{AB6D0D00-88CA-4FE9-BC2D-19E1473AEAAB}"/>
          </ac:spMkLst>
        </pc:spChg>
        <pc:spChg chg="mod">
          <ac:chgData name="wang qing" userId="27071bf2-1fbc-45b3-a6e2-d9a1c1919064" providerId="ADAL" clId="{BABD8F99-0898-8846-ADB8-FBD6521CC5F5}" dt="2021-06-11T11:26:24.695" v="815" actId="554"/>
          <ac:spMkLst>
            <pc:docMk/>
            <pc:sldMk cId="2085127125" sldId="305"/>
            <ac:spMk id="88" creationId="{CDC81B8E-60E1-4514-851C-A98DE04498B8}"/>
          </ac:spMkLst>
        </pc:spChg>
        <pc:spChg chg="mod">
          <ac:chgData name="wang qing" userId="27071bf2-1fbc-45b3-a6e2-d9a1c1919064" providerId="ADAL" clId="{BABD8F99-0898-8846-ADB8-FBD6521CC5F5}" dt="2021-06-11T11:26:24.695" v="815" actId="554"/>
          <ac:spMkLst>
            <pc:docMk/>
            <pc:sldMk cId="2085127125" sldId="305"/>
            <ac:spMk id="90" creationId="{2809C415-5FF8-42F3-AC5A-E2BA72526D9F}"/>
          </ac:spMkLst>
        </pc:spChg>
        <pc:spChg chg="mod">
          <ac:chgData name="wang qing" userId="27071bf2-1fbc-45b3-a6e2-d9a1c1919064" providerId="ADAL" clId="{BABD8F99-0898-8846-ADB8-FBD6521CC5F5}" dt="2021-06-11T11:26:50.862" v="823" actId="552"/>
          <ac:spMkLst>
            <pc:docMk/>
            <pc:sldMk cId="2085127125" sldId="305"/>
            <ac:spMk id="93" creationId="{0DC640A0-5EC4-43E9-B270-18C8280B16FD}"/>
          </ac:spMkLst>
        </pc:spChg>
        <pc:spChg chg="mod">
          <ac:chgData name="wang qing" userId="27071bf2-1fbc-45b3-a6e2-d9a1c1919064" providerId="ADAL" clId="{BABD8F99-0898-8846-ADB8-FBD6521CC5F5}" dt="2021-06-11T12:00:17.634" v="832" actId="1076"/>
          <ac:spMkLst>
            <pc:docMk/>
            <pc:sldMk cId="2085127125" sldId="305"/>
            <ac:spMk id="97" creationId="{3BB5CEDD-A406-41C4-AF8F-3FE9CC019F8A}"/>
          </ac:spMkLst>
        </pc:spChg>
      </pc:sldChg>
      <pc:sldChg chg="modSp mod modNotesTx">
        <pc:chgData name="wang qing" userId="27071bf2-1fbc-45b3-a6e2-d9a1c1919064" providerId="ADAL" clId="{BABD8F99-0898-8846-ADB8-FBD6521CC5F5}" dt="2021-06-11T03:51:38.731" v="429" actId="20577"/>
        <pc:sldMkLst>
          <pc:docMk/>
          <pc:sldMk cId="1527567712" sldId="306"/>
        </pc:sldMkLst>
        <pc:spChg chg="mod">
          <ac:chgData name="wang qing" userId="27071bf2-1fbc-45b3-a6e2-d9a1c1919064" providerId="ADAL" clId="{BABD8F99-0898-8846-ADB8-FBD6521CC5F5}" dt="2021-06-11T03:45:55" v="323" actId="1076"/>
          <ac:spMkLst>
            <pc:docMk/>
            <pc:sldMk cId="1527567712" sldId="306"/>
            <ac:spMk id="27" creationId="{BDB037B7-5ED2-4054-8156-F5EC97956BEA}"/>
          </ac:spMkLst>
        </pc:spChg>
      </pc:sldChg>
      <pc:sldChg chg="modNotesTx">
        <pc:chgData name="wang qing" userId="27071bf2-1fbc-45b3-a6e2-d9a1c1919064" providerId="ADAL" clId="{BABD8F99-0898-8846-ADB8-FBD6521CC5F5}" dt="2021-06-11T03:57:17.022" v="520" actId="20577"/>
        <pc:sldMkLst>
          <pc:docMk/>
          <pc:sldMk cId="637613466" sldId="309"/>
        </pc:sldMkLst>
      </pc:sldChg>
      <pc:sldChg chg="modNotesTx">
        <pc:chgData name="wang qing" userId="27071bf2-1fbc-45b3-a6e2-d9a1c1919064" providerId="ADAL" clId="{BABD8F99-0898-8846-ADB8-FBD6521CC5F5}" dt="2021-06-11T04:00:20.625" v="637" actId="20577"/>
        <pc:sldMkLst>
          <pc:docMk/>
          <pc:sldMk cId="3370996353" sldId="312"/>
        </pc:sldMkLst>
      </pc:sldChg>
      <pc:sldChg chg="modNotesTx">
        <pc:chgData name="wang qing" userId="27071bf2-1fbc-45b3-a6e2-d9a1c1919064" providerId="ADAL" clId="{BABD8F99-0898-8846-ADB8-FBD6521CC5F5}" dt="2021-06-11T13:03:31.169" v="858" actId="20577"/>
        <pc:sldMkLst>
          <pc:docMk/>
          <pc:sldMk cId="988450902" sldId="313"/>
        </pc:sldMkLst>
      </pc:sldChg>
      <pc:sldChg chg="modNotesTx">
        <pc:chgData name="wang qing" userId="27071bf2-1fbc-45b3-a6e2-d9a1c1919064" providerId="ADAL" clId="{BABD8F99-0898-8846-ADB8-FBD6521CC5F5}" dt="2021-06-11T12:39:13.258" v="847" actId="20577"/>
        <pc:sldMkLst>
          <pc:docMk/>
          <pc:sldMk cId="2981891705" sldId="314"/>
        </pc:sldMkLst>
      </pc:sldChg>
    </pc:docChg>
  </pc:docChgLst>
  <pc:docChgLst>
    <pc:chgData name="wang qing" userId="27071bf2-1fbc-45b3-a6e2-d9a1c1919064" providerId="ADAL" clId="{F8A558E1-5807-0541-A0C6-839A583C39A8}"/>
    <pc:docChg chg="undo custSel addSld delSld modSld">
      <pc:chgData name="wang qing" userId="27071bf2-1fbc-45b3-a6e2-d9a1c1919064" providerId="ADAL" clId="{F8A558E1-5807-0541-A0C6-839A583C39A8}" dt="2021-06-07T12:21:08.699" v="3585" actId="14100"/>
      <pc:docMkLst>
        <pc:docMk/>
      </pc:docMkLst>
      <pc:sldChg chg="addSp delSp modSp mod">
        <pc:chgData name="wang qing" userId="27071bf2-1fbc-45b3-a6e2-d9a1c1919064" providerId="ADAL" clId="{F8A558E1-5807-0541-A0C6-839A583C39A8}" dt="2021-06-05T07:14:41.069" v="254" actId="20577"/>
        <pc:sldMkLst>
          <pc:docMk/>
          <pc:sldMk cId="4155012728" sldId="258"/>
        </pc:sldMkLst>
        <pc:spChg chg="mod">
          <ac:chgData name="wang qing" userId="27071bf2-1fbc-45b3-a6e2-d9a1c1919064" providerId="ADAL" clId="{F8A558E1-5807-0541-A0C6-839A583C39A8}" dt="2021-06-05T07:14:41.069" v="254" actId="20577"/>
          <ac:spMkLst>
            <pc:docMk/>
            <pc:sldMk cId="4155012728" sldId="258"/>
            <ac:spMk id="51" creationId="{C0CA2FB3-CC9F-421F-A00E-345A156B5F66}"/>
          </ac:spMkLst>
        </pc:spChg>
        <pc:spChg chg="add del mod">
          <ac:chgData name="wang qing" userId="27071bf2-1fbc-45b3-a6e2-d9a1c1919064" providerId="ADAL" clId="{F8A558E1-5807-0541-A0C6-839A583C39A8}" dt="2021-06-05T07:04:21.539" v="151" actId="21"/>
          <ac:spMkLst>
            <pc:docMk/>
            <pc:sldMk cId="4155012728" sldId="258"/>
            <ac:spMk id="78" creationId="{A09545DC-BB82-5346-8E3E-9145C787DCF4}"/>
          </ac:spMkLst>
        </pc:spChg>
        <pc:spChg chg="mod">
          <ac:chgData name="wang qing" userId="27071bf2-1fbc-45b3-a6e2-d9a1c1919064" providerId="ADAL" clId="{F8A558E1-5807-0541-A0C6-839A583C39A8}" dt="2021-06-05T06:47:11.119" v="8" actId="1035"/>
          <ac:spMkLst>
            <pc:docMk/>
            <pc:sldMk cId="4155012728" sldId="258"/>
            <ac:spMk id="190" creationId="{97016438-AA42-4CB7-BEFB-65134D52B006}"/>
          </ac:spMkLst>
        </pc:spChg>
        <pc:spChg chg="mod">
          <ac:chgData name="wang qing" userId="27071bf2-1fbc-45b3-a6e2-d9a1c1919064" providerId="ADAL" clId="{F8A558E1-5807-0541-A0C6-839A583C39A8}" dt="2021-06-05T06:47:11.119" v="8" actId="1035"/>
          <ac:spMkLst>
            <pc:docMk/>
            <pc:sldMk cId="4155012728" sldId="258"/>
            <ac:spMk id="192" creationId="{FD6EB69C-F420-4AE6-A3FE-0A9AEACF3E8C}"/>
          </ac:spMkLst>
        </pc:spChg>
        <pc:cxnChg chg="mod">
          <ac:chgData name="wang qing" userId="27071bf2-1fbc-45b3-a6e2-d9a1c1919064" providerId="ADAL" clId="{F8A558E1-5807-0541-A0C6-839A583C39A8}" dt="2021-06-05T06:47:11.119" v="8" actId="1035"/>
          <ac:cxnSpMkLst>
            <pc:docMk/>
            <pc:sldMk cId="4155012728" sldId="258"/>
            <ac:cxnSpMk id="104" creationId="{7FCA45FC-31DA-440D-9A88-6EE4B1569322}"/>
          </ac:cxnSpMkLst>
        </pc:cxnChg>
        <pc:cxnChg chg="mod">
          <ac:chgData name="wang qing" userId="27071bf2-1fbc-45b3-a6e2-d9a1c1919064" providerId="ADAL" clId="{F8A558E1-5807-0541-A0C6-839A583C39A8}" dt="2021-06-05T06:47:11.119" v="8" actId="1035"/>
          <ac:cxnSpMkLst>
            <pc:docMk/>
            <pc:sldMk cId="4155012728" sldId="258"/>
            <ac:cxnSpMk id="189" creationId="{37F8D653-2C22-42C3-8E23-5C9EFB058BD3}"/>
          </ac:cxnSpMkLst>
        </pc:cxnChg>
      </pc:sldChg>
      <pc:sldChg chg="addSp delSp modSp mod delAnim">
        <pc:chgData name="wang qing" userId="27071bf2-1fbc-45b3-a6e2-d9a1c1919064" providerId="ADAL" clId="{F8A558E1-5807-0541-A0C6-839A583C39A8}" dt="2021-06-07T12:20:20.251" v="3578"/>
        <pc:sldMkLst>
          <pc:docMk/>
          <pc:sldMk cId="3112912570" sldId="272"/>
        </pc:sldMkLst>
        <pc:spChg chg="mod">
          <ac:chgData name="wang qing" userId="27071bf2-1fbc-45b3-a6e2-d9a1c1919064" providerId="ADAL" clId="{F8A558E1-5807-0541-A0C6-839A583C39A8}" dt="2021-06-07T11:27:25.425" v="3226" actId="1076"/>
          <ac:spMkLst>
            <pc:docMk/>
            <pc:sldMk cId="3112912570" sldId="272"/>
            <ac:spMk id="4" creationId="{00000000-0000-0000-0000-000000000000}"/>
          </ac:spMkLst>
        </pc:spChg>
        <pc:spChg chg="del">
          <ac:chgData name="wang qing" userId="27071bf2-1fbc-45b3-a6e2-d9a1c1919064" providerId="ADAL" clId="{F8A558E1-5807-0541-A0C6-839A583C39A8}" dt="2021-06-07T11:22:40.281" v="3210" actId="478"/>
          <ac:spMkLst>
            <pc:docMk/>
            <pc:sldMk cId="3112912570" sldId="272"/>
            <ac:spMk id="7" creationId="{00000000-0000-0000-0000-000000000000}"/>
          </ac:spMkLst>
        </pc:spChg>
        <pc:spChg chg="del">
          <ac:chgData name="wang qing" userId="27071bf2-1fbc-45b3-a6e2-d9a1c1919064" providerId="ADAL" clId="{F8A558E1-5807-0541-A0C6-839A583C39A8}" dt="2021-06-07T11:22:38.123" v="3209" actId="478"/>
          <ac:spMkLst>
            <pc:docMk/>
            <pc:sldMk cId="3112912570" sldId="272"/>
            <ac:spMk id="8" creationId="{00000000-0000-0000-0000-000000000000}"/>
          </ac:spMkLst>
        </pc:spChg>
        <pc:spChg chg="del">
          <ac:chgData name="wang qing" userId="27071bf2-1fbc-45b3-a6e2-d9a1c1919064" providerId="ADAL" clId="{F8A558E1-5807-0541-A0C6-839A583C39A8}" dt="2021-06-07T11:22:38.123" v="3209" actId="478"/>
          <ac:spMkLst>
            <pc:docMk/>
            <pc:sldMk cId="3112912570" sldId="272"/>
            <ac:spMk id="14" creationId="{E5F1C00B-E4EE-B745-9BFB-6001F3EBED1D}"/>
          </ac:spMkLst>
        </pc:spChg>
        <pc:spChg chg="del">
          <ac:chgData name="wang qing" userId="27071bf2-1fbc-45b3-a6e2-d9a1c1919064" providerId="ADAL" clId="{F8A558E1-5807-0541-A0C6-839A583C39A8}" dt="2021-06-07T11:48:13.092" v="3520" actId="21"/>
          <ac:spMkLst>
            <pc:docMk/>
            <pc:sldMk cId="3112912570" sldId="272"/>
            <ac:spMk id="15" creationId="{999A8F51-0EDA-114C-8061-9AE2B026AA45}"/>
          </ac:spMkLst>
        </pc:spChg>
        <pc:spChg chg="add mod">
          <ac:chgData name="wang qing" userId="27071bf2-1fbc-45b3-a6e2-d9a1c1919064" providerId="ADAL" clId="{F8A558E1-5807-0541-A0C6-839A583C39A8}" dt="2021-06-07T11:31:53.523" v="3434" actId="1076"/>
          <ac:spMkLst>
            <pc:docMk/>
            <pc:sldMk cId="3112912570" sldId="272"/>
            <ac:spMk id="17" creationId="{F703D13B-883A-7141-B9B7-501C39AFB2DE}"/>
          </ac:spMkLst>
        </pc:spChg>
        <pc:spChg chg="add mod">
          <ac:chgData name="wang qing" userId="27071bf2-1fbc-45b3-a6e2-d9a1c1919064" providerId="ADAL" clId="{F8A558E1-5807-0541-A0C6-839A583C39A8}" dt="2021-06-07T11:30:40.880" v="3421" actId="1037"/>
          <ac:spMkLst>
            <pc:docMk/>
            <pc:sldMk cId="3112912570" sldId="272"/>
            <ac:spMk id="18" creationId="{1FAB108D-FF0E-2F4E-8646-F278D861D279}"/>
          </ac:spMkLst>
        </pc:spChg>
        <pc:spChg chg="del">
          <ac:chgData name="wang qing" userId="27071bf2-1fbc-45b3-a6e2-d9a1c1919064" providerId="ADAL" clId="{F8A558E1-5807-0541-A0C6-839A583C39A8}" dt="2021-06-07T11:22:38.123" v="3209" actId="478"/>
          <ac:spMkLst>
            <pc:docMk/>
            <pc:sldMk cId="3112912570" sldId="272"/>
            <ac:spMk id="20" creationId="{7B9C415E-A2B6-9A44-8D72-7482ADCC4253}"/>
          </ac:spMkLst>
        </pc:spChg>
        <pc:spChg chg="add del mod">
          <ac:chgData name="wang qing" userId="27071bf2-1fbc-45b3-a6e2-d9a1c1919064" providerId="ADAL" clId="{F8A558E1-5807-0541-A0C6-839A583C39A8}" dt="2021-06-07T11:29:28.631" v="3318"/>
          <ac:spMkLst>
            <pc:docMk/>
            <pc:sldMk cId="3112912570" sldId="272"/>
            <ac:spMk id="21" creationId="{982A972E-6AC4-7B40-84A1-2AB008E8889E}"/>
          </ac:spMkLst>
        </pc:spChg>
        <pc:spChg chg="add mod">
          <ac:chgData name="wang qing" userId="27071bf2-1fbc-45b3-a6e2-d9a1c1919064" providerId="ADAL" clId="{F8A558E1-5807-0541-A0C6-839A583C39A8}" dt="2021-06-07T11:35:13.540" v="3445" actId="1076"/>
          <ac:spMkLst>
            <pc:docMk/>
            <pc:sldMk cId="3112912570" sldId="272"/>
            <ac:spMk id="22" creationId="{FB30CBDF-CE85-E048-9E67-902553595802}"/>
          </ac:spMkLst>
        </pc:spChg>
        <pc:picChg chg="add">
          <ac:chgData name="wang qing" userId="27071bf2-1fbc-45b3-a6e2-d9a1c1919064" providerId="ADAL" clId="{F8A558E1-5807-0541-A0C6-839A583C39A8}" dt="2021-06-07T12:20:20.251" v="3578"/>
          <ac:picMkLst>
            <pc:docMk/>
            <pc:sldMk cId="3112912570" sldId="272"/>
            <ac:picMk id="2" creationId="{48D0A949-B212-0A4D-AE98-BC415C1C97B3}"/>
          </ac:picMkLst>
        </pc:picChg>
        <pc:picChg chg="add del mod">
          <ac:chgData name="wang qing" userId="27071bf2-1fbc-45b3-a6e2-d9a1c1919064" providerId="ADAL" clId="{F8A558E1-5807-0541-A0C6-839A583C39A8}" dt="2021-06-07T11:22:48.239" v="3215" actId="21"/>
          <ac:picMkLst>
            <pc:docMk/>
            <pc:sldMk cId="3112912570" sldId="272"/>
            <ac:picMk id="2" creationId="{5D3B40E3-9FA9-4744-B82C-B46217C178F9}"/>
          </ac:picMkLst>
        </pc:picChg>
        <pc:picChg chg="add del mod">
          <ac:chgData name="wang qing" userId="27071bf2-1fbc-45b3-a6e2-d9a1c1919064" providerId="ADAL" clId="{F8A558E1-5807-0541-A0C6-839A583C39A8}" dt="2021-06-07T11:25:54.381" v="3222" actId="21"/>
          <ac:picMkLst>
            <pc:docMk/>
            <pc:sldMk cId="3112912570" sldId="272"/>
            <ac:picMk id="3" creationId="{53122796-A54A-F749-BAC6-48E76D36B155}"/>
          </ac:picMkLst>
        </pc:picChg>
        <pc:picChg chg="add del mod modCrop">
          <ac:chgData name="wang qing" userId="27071bf2-1fbc-45b3-a6e2-d9a1c1919064" providerId="ADAL" clId="{F8A558E1-5807-0541-A0C6-839A583C39A8}" dt="2021-06-07T11:34:18.517" v="3435" actId="478"/>
          <ac:picMkLst>
            <pc:docMk/>
            <pc:sldMk cId="3112912570" sldId="272"/>
            <ac:picMk id="5" creationId="{7E0B9033-DA97-C84E-967F-41E2DA938792}"/>
          </ac:picMkLst>
        </pc:picChg>
        <pc:picChg chg="del">
          <ac:chgData name="wang qing" userId="27071bf2-1fbc-45b3-a6e2-d9a1c1919064" providerId="ADAL" clId="{F8A558E1-5807-0541-A0C6-839A583C39A8}" dt="2021-06-07T11:22:32.378" v="3206" actId="478"/>
          <ac:picMkLst>
            <pc:docMk/>
            <pc:sldMk cId="3112912570" sldId="272"/>
            <ac:picMk id="9" creationId="{7041BB67-3FBF-664D-8706-57C4D21E04FB}"/>
          </ac:picMkLst>
        </pc:picChg>
        <pc:picChg chg="del">
          <ac:chgData name="wang qing" userId="27071bf2-1fbc-45b3-a6e2-d9a1c1919064" providerId="ADAL" clId="{F8A558E1-5807-0541-A0C6-839A583C39A8}" dt="2021-06-07T11:22:33.431" v="3207" actId="478"/>
          <ac:picMkLst>
            <pc:docMk/>
            <pc:sldMk cId="3112912570" sldId="272"/>
            <ac:picMk id="12" creationId="{8B07EF4F-E08C-3B42-8558-1E25E4361A8E}"/>
          </ac:picMkLst>
        </pc:picChg>
        <pc:picChg chg="add del mod modCrop">
          <ac:chgData name="wang qing" userId="27071bf2-1fbc-45b3-a6e2-d9a1c1919064" providerId="ADAL" clId="{F8A558E1-5807-0541-A0C6-839A583C39A8}" dt="2021-06-07T11:44:23.943" v="3446" actId="478"/>
          <ac:picMkLst>
            <pc:docMk/>
            <pc:sldMk cId="3112912570" sldId="272"/>
            <ac:picMk id="16" creationId="{5F4566BA-D688-5348-ACF2-56C734CF90BC}"/>
          </ac:picMkLst>
        </pc:picChg>
        <pc:picChg chg="add del mod modCrop">
          <ac:chgData name="wang qing" userId="27071bf2-1fbc-45b3-a6e2-d9a1c1919064" providerId="ADAL" clId="{F8A558E1-5807-0541-A0C6-839A583C39A8}" dt="2021-06-07T12:20:16.748" v="3577" actId="478"/>
          <ac:picMkLst>
            <pc:docMk/>
            <pc:sldMk cId="3112912570" sldId="272"/>
            <ac:picMk id="23" creationId="{C23E9FB0-CEBB-D449-A1BA-F47623E6C43D}"/>
          </ac:picMkLst>
        </pc:picChg>
        <pc:picChg chg="add mod modCrop">
          <ac:chgData name="wang qing" userId="27071bf2-1fbc-45b3-a6e2-d9a1c1919064" providerId="ADAL" clId="{F8A558E1-5807-0541-A0C6-839A583C39A8}" dt="2021-06-07T11:48:17.267" v="3523" actId="1036"/>
          <ac:picMkLst>
            <pc:docMk/>
            <pc:sldMk cId="3112912570" sldId="272"/>
            <ac:picMk id="24" creationId="{EA06FC8F-FE22-6D46-926C-CF5324E7984A}"/>
          </ac:picMkLst>
        </pc:picChg>
        <pc:picChg chg="add del mod">
          <ac:chgData name="wang qing" userId="27071bf2-1fbc-45b3-a6e2-d9a1c1919064" providerId="ADAL" clId="{F8A558E1-5807-0541-A0C6-839A583C39A8}" dt="2021-06-07T11:51:48.619" v="3533" actId="21"/>
          <ac:picMkLst>
            <pc:docMk/>
            <pc:sldMk cId="3112912570" sldId="272"/>
            <ac:picMk id="25" creationId="{4F8F7806-0A8C-FE43-BD6D-433D4B9DDDC0}"/>
          </ac:picMkLst>
        </pc:picChg>
        <pc:cxnChg chg="del">
          <ac:chgData name="wang qing" userId="27071bf2-1fbc-45b3-a6e2-d9a1c1919064" providerId="ADAL" clId="{F8A558E1-5807-0541-A0C6-839A583C39A8}" dt="2021-06-07T11:22:38.123" v="3209" actId="478"/>
          <ac:cxnSpMkLst>
            <pc:docMk/>
            <pc:sldMk cId="3112912570" sldId="272"/>
            <ac:cxnSpMk id="10" creationId="{99AF52F5-111C-8346-9951-1732BCD80281}"/>
          </ac:cxnSpMkLst>
        </pc:cxnChg>
        <pc:cxnChg chg="add mod">
          <ac:chgData name="wang qing" userId="27071bf2-1fbc-45b3-a6e2-d9a1c1919064" providerId="ADAL" clId="{F8A558E1-5807-0541-A0C6-839A583C39A8}" dt="2021-06-07T11:31:41.232" v="3433" actId="1582"/>
          <ac:cxnSpMkLst>
            <pc:docMk/>
            <pc:sldMk cId="3112912570" sldId="272"/>
            <ac:cxnSpMk id="13" creationId="{8568FC0D-FAD5-5A41-8045-266F9AD2D3A9}"/>
          </ac:cxnSpMkLst>
        </pc:cxnChg>
        <pc:cxnChg chg="del">
          <ac:chgData name="wang qing" userId="27071bf2-1fbc-45b3-a6e2-d9a1c1919064" providerId="ADAL" clId="{F8A558E1-5807-0541-A0C6-839A583C39A8}" dt="2021-06-07T11:22:34.996" v="3208" actId="478"/>
          <ac:cxnSpMkLst>
            <pc:docMk/>
            <pc:sldMk cId="3112912570" sldId="272"/>
            <ac:cxnSpMk id="19" creationId="{1D319971-4908-114F-89DB-0AA1CA74444E}"/>
          </ac:cxnSpMkLst>
        </pc:cxnChg>
      </pc:sldChg>
      <pc:sldChg chg="modSp">
        <pc:chgData name="wang qing" userId="27071bf2-1fbc-45b3-a6e2-d9a1c1919064" providerId="ADAL" clId="{F8A558E1-5807-0541-A0C6-839A583C39A8}" dt="2021-06-07T11:45:31.669" v="3510" actId="404"/>
        <pc:sldMkLst>
          <pc:docMk/>
          <pc:sldMk cId="3212530960" sldId="283"/>
        </pc:sldMkLst>
        <pc:spChg chg="mod">
          <ac:chgData name="wang qing" userId="27071bf2-1fbc-45b3-a6e2-d9a1c1919064" providerId="ADAL" clId="{F8A558E1-5807-0541-A0C6-839A583C39A8}" dt="2021-06-07T11:45:31.669" v="3510" actId="404"/>
          <ac:spMkLst>
            <pc:docMk/>
            <pc:sldMk cId="3212530960" sldId="283"/>
            <ac:spMk id="8" creationId="{00000000-0000-0000-0000-000000000000}"/>
          </ac:spMkLst>
        </pc:spChg>
      </pc:sldChg>
      <pc:sldChg chg="addSp delSp modSp mod delAnim modAnim">
        <pc:chgData name="wang qing" userId="27071bf2-1fbc-45b3-a6e2-d9a1c1919064" providerId="ADAL" clId="{F8A558E1-5807-0541-A0C6-839A583C39A8}" dt="2021-06-05T13:00:52.372" v="1301" actId="1035"/>
        <pc:sldMkLst>
          <pc:docMk/>
          <pc:sldMk cId="2590098545" sldId="285"/>
        </pc:sldMkLst>
        <pc:spChg chg="add mod">
          <ac:chgData name="wang qing" userId="27071bf2-1fbc-45b3-a6e2-d9a1c1919064" providerId="ADAL" clId="{F8A558E1-5807-0541-A0C6-839A583C39A8}" dt="2021-06-05T13:00:01.509" v="1259" actId="1037"/>
          <ac:spMkLst>
            <pc:docMk/>
            <pc:sldMk cId="2590098545" sldId="285"/>
            <ac:spMk id="2" creationId="{55EDF145-B78F-5F49-85E9-B45CB631A48C}"/>
          </ac:spMkLst>
        </pc:spChg>
        <pc:spChg chg="mod">
          <ac:chgData name="wang qing" userId="27071bf2-1fbc-45b3-a6e2-d9a1c1919064" providerId="ADAL" clId="{F8A558E1-5807-0541-A0C6-839A583C39A8}" dt="2021-06-05T07:03:06.781" v="142" actId="20577"/>
          <ac:spMkLst>
            <pc:docMk/>
            <pc:sldMk cId="2590098545" sldId="285"/>
            <ac:spMk id="4" creationId="{00000000-0000-0000-0000-000000000000}"/>
          </ac:spMkLst>
        </pc:spChg>
        <pc:spChg chg="add del mod">
          <ac:chgData name="wang qing" userId="27071bf2-1fbc-45b3-a6e2-d9a1c1919064" providerId="ADAL" clId="{F8A558E1-5807-0541-A0C6-839A583C39A8}" dt="2021-06-05T07:10:19.561" v="246" actId="21"/>
          <ac:spMkLst>
            <pc:docMk/>
            <pc:sldMk cId="2590098545" sldId="285"/>
            <ac:spMk id="6" creationId="{4FC67A66-CEF8-DA43-AE1B-4C07B14FFAAB}"/>
          </ac:spMkLst>
        </pc:spChg>
        <pc:spChg chg="add del mod">
          <ac:chgData name="wang qing" userId="27071bf2-1fbc-45b3-a6e2-d9a1c1919064" providerId="ADAL" clId="{F8A558E1-5807-0541-A0C6-839A583C39A8}" dt="2021-06-05T07:08:28.157" v="218" actId="21"/>
          <ac:spMkLst>
            <pc:docMk/>
            <pc:sldMk cId="2590098545" sldId="285"/>
            <ac:spMk id="7" creationId="{546CC523-19EF-8447-A56C-C715504AA23F}"/>
          </ac:spMkLst>
        </pc:spChg>
        <pc:spChg chg="add mod">
          <ac:chgData name="wang qing" userId="27071bf2-1fbc-45b3-a6e2-d9a1c1919064" providerId="ADAL" clId="{F8A558E1-5807-0541-A0C6-839A583C39A8}" dt="2021-06-05T07:23:41.351" v="351" actId="1076"/>
          <ac:spMkLst>
            <pc:docMk/>
            <pc:sldMk cId="2590098545" sldId="285"/>
            <ac:spMk id="12" creationId="{221CF449-CD9A-6846-9749-31C3AED99703}"/>
          </ac:spMkLst>
        </pc:spChg>
        <pc:spChg chg="add del mod">
          <ac:chgData name="wang qing" userId="27071bf2-1fbc-45b3-a6e2-d9a1c1919064" providerId="ADAL" clId="{F8A558E1-5807-0541-A0C6-839A583C39A8}" dt="2021-06-05T07:23:03.138" v="350"/>
          <ac:spMkLst>
            <pc:docMk/>
            <pc:sldMk cId="2590098545" sldId="285"/>
            <ac:spMk id="13" creationId="{E703A820-FEA6-3949-8572-0079C5D8A29E}"/>
          </ac:spMkLst>
        </pc:spChg>
        <pc:spChg chg="add del mod">
          <ac:chgData name="wang qing" userId="27071bf2-1fbc-45b3-a6e2-d9a1c1919064" providerId="ADAL" clId="{F8A558E1-5807-0541-A0C6-839A583C39A8}" dt="2021-06-05T07:23:00.785" v="348" actId="21"/>
          <ac:spMkLst>
            <pc:docMk/>
            <pc:sldMk cId="2590098545" sldId="285"/>
            <ac:spMk id="14" creationId="{979D3F5B-AE5C-B84B-9008-92C156643616}"/>
          </ac:spMkLst>
        </pc:spChg>
        <pc:spChg chg="add del mod">
          <ac:chgData name="wang qing" userId="27071bf2-1fbc-45b3-a6e2-d9a1c1919064" providerId="ADAL" clId="{F8A558E1-5807-0541-A0C6-839A583C39A8}" dt="2021-06-05T07:26:30.937" v="431"/>
          <ac:spMkLst>
            <pc:docMk/>
            <pc:sldMk cId="2590098545" sldId="285"/>
            <ac:spMk id="15" creationId="{15B2B7E0-C230-DE4D-94FC-1017B6C40001}"/>
          </ac:spMkLst>
        </pc:spChg>
        <pc:spChg chg="add del">
          <ac:chgData name="wang qing" userId="27071bf2-1fbc-45b3-a6e2-d9a1c1919064" providerId="ADAL" clId="{F8A558E1-5807-0541-A0C6-839A583C39A8}" dt="2021-06-05T07:31:58.542" v="537" actId="11529"/>
          <ac:spMkLst>
            <pc:docMk/>
            <pc:sldMk cId="2590098545" sldId="285"/>
            <ac:spMk id="19" creationId="{8E0A98B1-E8A6-DB4C-897B-DE6440A5FB14}"/>
          </ac:spMkLst>
        </pc:spChg>
        <pc:spChg chg="add mod">
          <ac:chgData name="wang qing" userId="27071bf2-1fbc-45b3-a6e2-d9a1c1919064" providerId="ADAL" clId="{F8A558E1-5807-0541-A0C6-839A583C39A8}" dt="2021-06-05T07:55:08.644" v="1063" actId="1036"/>
          <ac:spMkLst>
            <pc:docMk/>
            <pc:sldMk cId="2590098545" sldId="285"/>
            <ac:spMk id="20" creationId="{3889BF3F-E35D-604A-9F39-DDE4F7640B6C}"/>
          </ac:spMkLst>
        </pc:spChg>
        <pc:spChg chg="add del mod">
          <ac:chgData name="wang qing" userId="27071bf2-1fbc-45b3-a6e2-d9a1c1919064" providerId="ADAL" clId="{F8A558E1-5807-0541-A0C6-839A583C39A8}" dt="2021-06-05T12:56:01.744" v="1173" actId="21"/>
          <ac:spMkLst>
            <pc:docMk/>
            <pc:sldMk cId="2590098545" sldId="285"/>
            <ac:spMk id="25" creationId="{BA6B8B07-1F85-F64B-AF49-D39931827CFB}"/>
          </ac:spMkLst>
        </pc:spChg>
        <pc:spChg chg="add del mod">
          <ac:chgData name="wang qing" userId="27071bf2-1fbc-45b3-a6e2-d9a1c1919064" providerId="ADAL" clId="{F8A558E1-5807-0541-A0C6-839A583C39A8}" dt="2021-06-05T12:58:25.113" v="1202" actId="21"/>
          <ac:spMkLst>
            <pc:docMk/>
            <pc:sldMk cId="2590098545" sldId="285"/>
            <ac:spMk id="27" creationId="{9E032B68-12FB-FA47-8E7D-526CC810A9A3}"/>
          </ac:spMkLst>
        </pc:spChg>
        <pc:spChg chg="add mod">
          <ac:chgData name="wang qing" userId="27071bf2-1fbc-45b3-a6e2-d9a1c1919064" providerId="ADAL" clId="{F8A558E1-5807-0541-A0C6-839A583C39A8}" dt="2021-06-05T12:59:57.866" v="1257" actId="1036"/>
          <ac:spMkLst>
            <pc:docMk/>
            <pc:sldMk cId="2590098545" sldId="285"/>
            <ac:spMk id="28" creationId="{DFD40F89-4044-4941-89A1-14F233CF3ECB}"/>
          </ac:spMkLst>
        </pc:spChg>
        <pc:spChg chg="add mod">
          <ac:chgData name="wang qing" userId="27071bf2-1fbc-45b3-a6e2-d9a1c1919064" providerId="ADAL" clId="{F8A558E1-5807-0541-A0C6-839A583C39A8}" dt="2021-06-05T13:00:52.372" v="1301" actId="1035"/>
          <ac:spMkLst>
            <pc:docMk/>
            <pc:sldMk cId="2590098545" sldId="285"/>
            <ac:spMk id="29" creationId="{B294ECAE-F6ED-A84D-925B-A8E2BEFC859C}"/>
          </ac:spMkLst>
        </pc:spChg>
        <pc:spChg chg="add mod">
          <ac:chgData name="wang qing" userId="27071bf2-1fbc-45b3-a6e2-d9a1c1919064" providerId="ADAL" clId="{F8A558E1-5807-0541-A0C6-839A583C39A8}" dt="2021-06-05T13:00:47.697" v="1298" actId="1038"/>
          <ac:spMkLst>
            <pc:docMk/>
            <pc:sldMk cId="2590098545" sldId="285"/>
            <ac:spMk id="30" creationId="{F21EFBA5-5C3B-4D4D-9DBB-C50B631D5DD0}"/>
          </ac:spMkLst>
        </pc:spChg>
        <pc:spChg chg="add del mod topLvl">
          <ac:chgData name="wang qing" userId="27071bf2-1fbc-45b3-a6e2-d9a1c1919064" providerId="ADAL" clId="{F8A558E1-5807-0541-A0C6-839A583C39A8}" dt="2021-06-05T12:55:58.894" v="1172" actId="27636"/>
          <ac:spMkLst>
            <pc:docMk/>
            <pc:sldMk cId="2590098545" sldId="285"/>
            <ac:spMk id="31" creationId="{D18BB14F-193A-9742-A390-AF90D86B359D}"/>
          </ac:spMkLst>
        </pc:spChg>
        <pc:spChg chg="add mod">
          <ac:chgData name="wang qing" userId="27071bf2-1fbc-45b3-a6e2-d9a1c1919064" providerId="ADAL" clId="{F8A558E1-5807-0541-A0C6-839A583C39A8}" dt="2021-06-05T07:23:41.351" v="351" actId="1076"/>
          <ac:spMkLst>
            <pc:docMk/>
            <pc:sldMk cId="2590098545" sldId="285"/>
            <ac:spMk id="32" creationId="{6CA59C6C-6A07-C940-9E57-F33828BE2BD0}"/>
          </ac:spMkLst>
        </pc:spChg>
        <pc:spChg chg="add mod">
          <ac:chgData name="wang qing" userId="27071bf2-1fbc-45b3-a6e2-d9a1c1919064" providerId="ADAL" clId="{F8A558E1-5807-0541-A0C6-839A583C39A8}" dt="2021-06-05T07:24:57.672" v="395" actId="1037"/>
          <ac:spMkLst>
            <pc:docMk/>
            <pc:sldMk cId="2590098545" sldId="285"/>
            <ac:spMk id="35" creationId="{49FADA45-5600-2B46-ADFF-A2877A2089B3}"/>
          </ac:spMkLst>
        </pc:spChg>
        <pc:spChg chg="add mod">
          <ac:chgData name="wang qing" userId="27071bf2-1fbc-45b3-a6e2-d9a1c1919064" providerId="ADAL" clId="{F8A558E1-5807-0541-A0C6-839A583C39A8}" dt="2021-06-05T07:25:56.097" v="413" actId="1035"/>
          <ac:spMkLst>
            <pc:docMk/>
            <pc:sldMk cId="2590098545" sldId="285"/>
            <ac:spMk id="36" creationId="{424A0F81-2BE4-E64E-8DD4-97424D9453F7}"/>
          </ac:spMkLst>
        </pc:spChg>
        <pc:spChg chg="add del mod">
          <ac:chgData name="wang qing" userId="27071bf2-1fbc-45b3-a6e2-d9a1c1919064" providerId="ADAL" clId="{F8A558E1-5807-0541-A0C6-839A583C39A8}" dt="2021-06-05T07:45:47.440" v="1020" actId="21"/>
          <ac:spMkLst>
            <pc:docMk/>
            <pc:sldMk cId="2590098545" sldId="285"/>
            <ac:spMk id="37" creationId="{B711809C-2F20-654E-B4F2-DC812D89341B}"/>
          </ac:spMkLst>
        </pc:spChg>
        <pc:spChg chg="mod">
          <ac:chgData name="wang qing" userId="27071bf2-1fbc-45b3-a6e2-d9a1c1919064" providerId="ADAL" clId="{F8A558E1-5807-0541-A0C6-839A583C39A8}" dt="2021-06-05T07:26:09.617" v="417"/>
          <ac:spMkLst>
            <pc:docMk/>
            <pc:sldMk cId="2590098545" sldId="285"/>
            <ac:spMk id="41" creationId="{0B859CB2-A0B8-DF4A-A8D2-F24631A02D16}"/>
          </ac:spMkLst>
        </pc:spChg>
        <pc:spChg chg="mod">
          <ac:chgData name="wang qing" userId="27071bf2-1fbc-45b3-a6e2-d9a1c1919064" providerId="ADAL" clId="{F8A558E1-5807-0541-A0C6-839A583C39A8}" dt="2021-06-05T07:26:09.617" v="417"/>
          <ac:spMkLst>
            <pc:docMk/>
            <pc:sldMk cId="2590098545" sldId="285"/>
            <ac:spMk id="42" creationId="{526D3B3F-FC3B-2C47-96F9-7E65471C1EE4}"/>
          </ac:spMkLst>
        </pc:spChg>
        <pc:spChg chg="mod">
          <ac:chgData name="wang qing" userId="27071bf2-1fbc-45b3-a6e2-d9a1c1919064" providerId="ADAL" clId="{F8A558E1-5807-0541-A0C6-839A583C39A8}" dt="2021-06-05T07:26:09.617" v="417"/>
          <ac:spMkLst>
            <pc:docMk/>
            <pc:sldMk cId="2590098545" sldId="285"/>
            <ac:spMk id="43" creationId="{6FE9FB28-9E23-C74D-9C27-197A3BB6A690}"/>
          </ac:spMkLst>
        </pc:spChg>
        <pc:spChg chg="mod">
          <ac:chgData name="wang qing" userId="27071bf2-1fbc-45b3-a6e2-d9a1c1919064" providerId="ADAL" clId="{F8A558E1-5807-0541-A0C6-839A583C39A8}" dt="2021-06-05T07:26:09.617" v="417"/>
          <ac:spMkLst>
            <pc:docMk/>
            <pc:sldMk cId="2590098545" sldId="285"/>
            <ac:spMk id="44" creationId="{723B9A7E-DA35-384D-AB96-4B7E3211BAA6}"/>
          </ac:spMkLst>
        </pc:spChg>
        <pc:spChg chg="add mod">
          <ac:chgData name="wang qing" userId="27071bf2-1fbc-45b3-a6e2-d9a1c1919064" providerId="ADAL" clId="{F8A558E1-5807-0541-A0C6-839A583C39A8}" dt="2021-06-05T12:56:11.497" v="1177" actId="20577"/>
          <ac:spMkLst>
            <pc:docMk/>
            <pc:sldMk cId="2590098545" sldId="285"/>
            <ac:spMk id="45" creationId="{F7BB2E49-C5F3-D949-B6B2-E7C6B6E78952}"/>
          </ac:spMkLst>
        </pc:spChg>
        <pc:spChg chg="add mod">
          <ac:chgData name="wang qing" userId="27071bf2-1fbc-45b3-a6e2-d9a1c1919064" providerId="ADAL" clId="{F8A558E1-5807-0541-A0C6-839A583C39A8}" dt="2021-06-05T07:27:54.001" v="477" actId="1035"/>
          <ac:spMkLst>
            <pc:docMk/>
            <pc:sldMk cId="2590098545" sldId="285"/>
            <ac:spMk id="46" creationId="{65EB3AAC-34C0-7447-ACB2-6403A8396483}"/>
          </ac:spMkLst>
        </pc:spChg>
        <pc:spChg chg="del mod">
          <ac:chgData name="wang qing" userId="27071bf2-1fbc-45b3-a6e2-d9a1c1919064" providerId="ADAL" clId="{F8A558E1-5807-0541-A0C6-839A583C39A8}" dt="2021-06-05T07:22:25.760" v="333" actId="21"/>
          <ac:spMkLst>
            <pc:docMk/>
            <pc:sldMk cId="2590098545" sldId="285"/>
            <ac:spMk id="48" creationId="{00000000-0000-0000-0000-000000000000}"/>
          </ac:spMkLst>
        </pc:spChg>
        <pc:spChg chg="add mod">
          <ac:chgData name="wang qing" userId="27071bf2-1fbc-45b3-a6e2-d9a1c1919064" providerId="ADAL" clId="{F8A558E1-5807-0541-A0C6-839A583C39A8}" dt="2021-06-05T07:29:39.507" v="527" actId="1037"/>
          <ac:spMkLst>
            <pc:docMk/>
            <pc:sldMk cId="2590098545" sldId="285"/>
            <ac:spMk id="49" creationId="{B9DCA2F9-3731-BC43-8D04-7DAE30BACFC7}"/>
          </ac:spMkLst>
        </pc:spChg>
        <pc:spChg chg="add mod">
          <ac:chgData name="wang qing" userId="27071bf2-1fbc-45b3-a6e2-d9a1c1919064" providerId="ADAL" clId="{F8A558E1-5807-0541-A0C6-839A583C39A8}" dt="2021-06-05T12:27:28.235" v="1069" actId="14100"/>
          <ac:spMkLst>
            <pc:docMk/>
            <pc:sldMk cId="2590098545" sldId="285"/>
            <ac:spMk id="51" creationId="{1D5207F2-F624-1540-9B79-F64F79D7259B}"/>
          </ac:spMkLst>
        </pc:spChg>
        <pc:spChg chg="del">
          <ac:chgData name="wang qing" userId="27071bf2-1fbc-45b3-a6e2-d9a1c1919064" providerId="ADAL" clId="{F8A558E1-5807-0541-A0C6-839A583C39A8}" dt="2021-06-05T06:49:10.277" v="124" actId="478"/>
          <ac:spMkLst>
            <pc:docMk/>
            <pc:sldMk cId="2590098545" sldId="285"/>
            <ac:spMk id="58" creationId="{2163D722-8CA3-A141-B82B-051317E82023}"/>
          </ac:spMkLst>
        </pc:spChg>
        <pc:spChg chg="del">
          <ac:chgData name="wang qing" userId="27071bf2-1fbc-45b3-a6e2-d9a1c1919064" providerId="ADAL" clId="{F8A558E1-5807-0541-A0C6-839A583C39A8}" dt="2021-06-05T06:49:10.277" v="124" actId="478"/>
          <ac:spMkLst>
            <pc:docMk/>
            <pc:sldMk cId="2590098545" sldId="285"/>
            <ac:spMk id="62" creationId="{33A9839B-567D-114A-9A12-D475E85B4FA4}"/>
          </ac:spMkLst>
        </pc:spChg>
        <pc:spChg chg="del mod">
          <ac:chgData name="wang qing" userId="27071bf2-1fbc-45b3-a6e2-d9a1c1919064" providerId="ADAL" clId="{F8A558E1-5807-0541-A0C6-839A583C39A8}" dt="2021-06-05T06:49:07.748" v="123" actId="21"/>
          <ac:spMkLst>
            <pc:docMk/>
            <pc:sldMk cId="2590098545" sldId="285"/>
            <ac:spMk id="70" creationId="{7EEF5C0E-EE06-4D46-AF82-53A439555BE5}"/>
          </ac:spMkLst>
        </pc:spChg>
        <pc:grpChg chg="del">
          <ac:chgData name="wang qing" userId="27071bf2-1fbc-45b3-a6e2-d9a1c1919064" providerId="ADAL" clId="{F8A558E1-5807-0541-A0C6-839A583C39A8}" dt="2021-06-05T06:47:16.141" v="9" actId="21"/>
          <ac:grpSpMkLst>
            <pc:docMk/>
            <pc:sldMk cId="2590098545" sldId="285"/>
            <ac:grpSpMk id="2" creationId="{5FBCAD5D-9118-6442-B1B7-4EAF11B59646}"/>
          </ac:grpSpMkLst>
        </pc:grpChg>
        <pc:grpChg chg="add mod">
          <ac:chgData name="wang qing" userId="27071bf2-1fbc-45b3-a6e2-d9a1c1919064" providerId="ADAL" clId="{F8A558E1-5807-0541-A0C6-839A583C39A8}" dt="2021-06-05T07:26:19.276" v="419" actId="554"/>
          <ac:grpSpMkLst>
            <pc:docMk/>
            <pc:sldMk cId="2590098545" sldId="285"/>
            <ac:grpSpMk id="16" creationId="{86CA1964-ABC5-6F40-AC1E-C1A8CEE925BA}"/>
          </ac:grpSpMkLst>
        </pc:grpChg>
        <pc:grpChg chg="add mod">
          <ac:chgData name="wang qing" userId="27071bf2-1fbc-45b3-a6e2-d9a1c1919064" providerId="ADAL" clId="{F8A558E1-5807-0541-A0C6-839A583C39A8}" dt="2021-06-05T12:27:40.422" v="1085" actId="1036"/>
          <ac:grpSpMkLst>
            <pc:docMk/>
            <pc:sldMk cId="2590098545" sldId="285"/>
            <ac:grpSpMk id="21" creationId="{979DF560-C774-6C41-A4C9-F224A9C11FD9}"/>
          </ac:grpSpMkLst>
        </pc:grpChg>
        <pc:grpChg chg="add del mod">
          <ac:chgData name="wang qing" userId="27071bf2-1fbc-45b3-a6e2-d9a1c1919064" providerId="ADAL" clId="{F8A558E1-5807-0541-A0C6-839A583C39A8}" dt="2021-06-05T07:38:42.566" v="812" actId="165"/>
          <ac:grpSpMkLst>
            <pc:docMk/>
            <pc:sldMk cId="2590098545" sldId="285"/>
            <ac:grpSpMk id="24" creationId="{46E9B1F6-43A4-D94A-8A9A-CC6EB233CFF5}"/>
          </ac:grpSpMkLst>
        </pc:grpChg>
        <pc:grpChg chg="add mod">
          <ac:chgData name="wang qing" userId="27071bf2-1fbc-45b3-a6e2-d9a1c1919064" providerId="ADAL" clId="{F8A558E1-5807-0541-A0C6-839A583C39A8}" dt="2021-06-05T07:26:24.013" v="429" actId="1038"/>
          <ac:grpSpMkLst>
            <pc:docMk/>
            <pc:sldMk cId="2590098545" sldId="285"/>
            <ac:grpSpMk id="39" creationId="{15F50C83-A1F1-7E41-83F6-8CF506AA71B6}"/>
          </ac:grpSpMkLst>
        </pc:grpChg>
        <pc:picChg chg="add del mod">
          <ac:chgData name="wang qing" userId="27071bf2-1fbc-45b3-a6e2-d9a1c1919064" providerId="ADAL" clId="{F8A558E1-5807-0541-A0C6-839A583C39A8}" dt="2021-06-05T07:01:54.511" v="131" actId="21"/>
          <ac:picMkLst>
            <pc:docMk/>
            <pc:sldMk cId="2590098545" sldId="285"/>
            <ac:picMk id="3" creationId="{26C10AA0-2D7C-714B-89A8-99A0B4A4DF36}"/>
          </ac:picMkLst>
        </pc:picChg>
        <pc:picChg chg="add del mod">
          <ac:chgData name="wang qing" userId="27071bf2-1fbc-45b3-a6e2-d9a1c1919064" providerId="ADAL" clId="{F8A558E1-5807-0541-A0C6-839A583C39A8}" dt="2021-06-05T07:14:19.932" v="248" actId="21"/>
          <ac:picMkLst>
            <pc:docMk/>
            <pc:sldMk cId="2590098545" sldId="285"/>
            <ac:picMk id="5" creationId="{C8B50999-5506-B74A-A943-95675C47CE34}"/>
          </ac:picMkLst>
        </pc:picChg>
        <pc:picChg chg="add mod">
          <ac:chgData name="wang qing" userId="27071bf2-1fbc-45b3-a6e2-d9a1c1919064" providerId="ADAL" clId="{F8A558E1-5807-0541-A0C6-839A583C39A8}" dt="2021-06-05T07:23:41.351" v="351" actId="1076"/>
          <ac:picMkLst>
            <pc:docMk/>
            <pc:sldMk cId="2590098545" sldId="285"/>
            <ac:picMk id="10" creationId="{A56DC113-BD5D-C84D-BFA6-A7AEEF08B0D2}"/>
          </ac:picMkLst>
        </pc:picChg>
        <pc:picChg chg="add del mod topLvl">
          <ac:chgData name="wang qing" userId="27071bf2-1fbc-45b3-a6e2-d9a1c1919064" providerId="ADAL" clId="{F8A558E1-5807-0541-A0C6-839A583C39A8}" dt="2021-06-05T07:47:51.840" v="1025" actId="21"/>
          <ac:picMkLst>
            <pc:docMk/>
            <pc:sldMk cId="2590098545" sldId="285"/>
            <ac:picMk id="11" creationId="{BEC2BF5F-35B7-3F4E-852F-A280B75A4A65}"/>
          </ac:picMkLst>
        </pc:picChg>
        <pc:picChg chg="add del mod">
          <ac:chgData name="wang qing" userId="27071bf2-1fbc-45b3-a6e2-d9a1c1919064" providerId="ADAL" clId="{F8A558E1-5807-0541-A0C6-839A583C39A8}" dt="2021-06-05T07:09:49.398" v="239" actId="21"/>
          <ac:picMkLst>
            <pc:docMk/>
            <pc:sldMk cId="2590098545" sldId="285"/>
            <ac:picMk id="27" creationId="{1952D1F8-DFB7-334B-8CC7-502E606CFA97}"/>
          </ac:picMkLst>
        </pc:picChg>
        <pc:picChg chg="add del mod">
          <ac:chgData name="wang qing" userId="27071bf2-1fbc-45b3-a6e2-d9a1c1919064" providerId="ADAL" clId="{F8A558E1-5807-0541-A0C6-839A583C39A8}" dt="2021-06-05T07:16:15.916" v="256"/>
          <ac:picMkLst>
            <pc:docMk/>
            <pc:sldMk cId="2590098545" sldId="285"/>
            <ac:picMk id="29" creationId="{2EB06A78-19F4-6345-94D0-EBC693672B2C}"/>
          </ac:picMkLst>
        </pc:picChg>
        <pc:picChg chg="add mod">
          <ac:chgData name="wang qing" userId="27071bf2-1fbc-45b3-a6e2-d9a1c1919064" providerId="ADAL" clId="{F8A558E1-5807-0541-A0C6-839A583C39A8}" dt="2021-06-05T12:28:33.894" v="1090" actId="1076"/>
          <ac:picMkLst>
            <pc:docMk/>
            <pc:sldMk cId="2590098545" sldId="285"/>
            <ac:picMk id="38" creationId="{3445A8C9-EC95-BE49-A7AE-C4A23BFB769B}"/>
          </ac:picMkLst>
        </pc:picChg>
        <pc:picChg chg="mod">
          <ac:chgData name="wang qing" userId="27071bf2-1fbc-45b3-a6e2-d9a1c1919064" providerId="ADAL" clId="{F8A558E1-5807-0541-A0C6-839A583C39A8}" dt="2021-06-05T07:26:09.617" v="417"/>
          <ac:picMkLst>
            <pc:docMk/>
            <pc:sldMk cId="2590098545" sldId="285"/>
            <ac:picMk id="40" creationId="{EB99454B-0926-DA4E-8072-19AB9731AA85}"/>
          </ac:picMkLst>
        </pc:picChg>
        <pc:cxnChg chg="add mod">
          <ac:chgData name="wang qing" userId="27071bf2-1fbc-45b3-a6e2-d9a1c1919064" providerId="ADAL" clId="{F8A558E1-5807-0541-A0C6-839A583C39A8}" dt="2021-06-05T07:29:01.010" v="500" actId="692"/>
          <ac:cxnSpMkLst>
            <pc:docMk/>
            <pc:sldMk cId="2590098545" sldId="285"/>
            <ac:cxnSpMk id="18" creationId="{D20D0D43-DAE8-6A4C-8E72-25F831A0D24E}"/>
          </ac:cxnSpMkLst>
        </pc:cxnChg>
        <pc:cxnChg chg="add del mod">
          <ac:chgData name="wang qing" userId="27071bf2-1fbc-45b3-a6e2-d9a1c1919064" providerId="ADAL" clId="{F8A558E1-5807-0541-A0C6-839A583C39A8}" dt="2021-06-05T07:45:18.271" v="1015" actId="21"/>
          <ac:cxnSpMkLst>
            <pc:docMk/>
            <pc:sldMk cId="2590098545" sldId="285"/>
            <ac:cxnSpMk id="33" creationId="{DCBDC152-ED02-B546-AA09-FF07C193BCF6}"/>
          </ac:cxnSpMkLst>
        </pc:cxnChg>
        <pc:cxnChg chg="del">
          <ac:chgData name="wang qing" userId="27071bf2-1fbc-45b3-a6e2-d9a1c1919064" providerId="ADAL" clId="{F8A558E1-5807-0541-A0C6-839A583C39A8}" dt="2021-06-05T06:49:10.277" v="124" actId="478"/>
          <ac:cxnSpMkLst>
            <pc:docMk/>
            <pc:sldMk cId="2590098545" sldId="285"/>
            <ac:cxnSpMk id="53" creationId="{74C945F4-371B-9448-BD3E-0195B4CFDF9C}"/>
          </ac:cxnSpMkLst>
        </pc:cxnChg>
        <pc:cxnChg chg="del">
          <ac:chgData name="wang qing" userId="27071bf2-1fbc-45b3-a6e2-d9a1c1919064" providerId="ADAL" clId="{F8A558E1-5807-0541-A0C6-839A583C39A8}" dt="2021-06-05T06:49:10.277" v="124" actId="478"/>
          <ac:cxnSpMkLst>
            <pc:docMk/>
            <pc:sldMk cId="2590098545" sldId="285"/>
            <ac:cxnSpMk id="68" creationId="{37902968-2F3D-2F41-BC67-5D7DD54CB2D5}"/>
          </ac:cxnSpMkLst>
        </pc:cxnChg>
        <pc:cxnChg chg="del">
          <ac:chgData name="wang qing" userId="27071bf2-1fbc-45b3-a6e2-d9a1c1919064" providerId="ADAL" clId="{F8A558E1-5807-0541-A0C6-839A583C39A8}" dt="2021-06-05T06:49:10.277" v="124" actId="478"/>
          <ac:cxnSpMkLst>
            <pc:docMk/>
            <pc:sldMk cId="2590098545" sldId="285"/>
            <ac:cxnSpMk id="69" creationId="{D5EAB2D0-2327-6944-9133-748DC775A8B0}"/>
          </ac:cxnSpMkLst>
        </pc:cxnChg>
      </pc:sldChg>
      <pc:sldChg chg="addSp delSp modSp add del mod delAnim modAnim">
        <pc:chgData name="wang qing" userId="27071bf2-1fbc-45b3-a6e2-d9a1c1919064" providerId="ADAL" clId="{F8A558E1-5807-0541-A0C6-839A583C39A8}" dt="2021-06-05T13:45:03.345" v="2826" actId="1076"/>
        <pc:sldMkLst>
          <pc:docMk/>
          <pc:sldMk cId="2360660468" sldId="286"/>
        </pc:sldMkLst>
        <pc:spChg chg="add del mod">
          <ac:chgData name="wang qing" userId="27071bf2-1fbc-45b3-a6e2-d9a1c1919064" providerId="ADAL" clId="{F8A558E1-5807-0541-A0C6-839A583C39A8}" dt="2021-06-05T13:19:44.451" v="1896" actId="21"/>
          <ac:spMkLst>
            <pc:docMk/>
            <pc:sldMk cId="2360660468" sldId="286"/>
            <ac:spMk id="2" creationId="{4945BE7F-7A5C-0441-9B33-2BAFEEE1AE12}"/>
          </ac:spMkLst>
        </pc:spChg>
        <pc:spChg chg="add mod">
          <ac:chgData name="wang qing" userId="27071bf2-1fbc-45b3-a6e2-d9a1c1919064" providerId="ADAL" clId="{F8A558E1-5807-0541-A0C6-839A583C39A8}" dt="2021-06-05T13:18:15.738" v="1872" actId="21"/>
          <ac:spMkLst>
            <pc:docMk/>
            <pc:sldMk cId="2360660468" sldId="286"/>
            <ac:spMk id="5" creationId="{A8DA3E1B-D6BF-134A-9DF3-31EE3CB3EA11}"/>
          </ac:spMkLst>
        </pc:spChg>
        <pc:spChg chg="add mod">
          <ac:chgData name="wang qing" userId="27071bf2-1fbc-45b3-a6e2-d9a1c1919064" providerId="ADAL" clId="{F8A558E1-5807-0541-A0C6-839A583C39A8}" dt="2021-06-05T13:18:22.412" v="1874" actId="14100"/>
          <ac:spMkLst>
            <pc:docMk/>
            <pc:sldMk cId="2360660468" sldId="286"/>
            <ac:spMk id="6" creationId="{B6DDBD36-54F3-D54F-8516-DD3B005D6EB9}"/>
          </ac:spMkLst>
        </pc:spChg>
        <pc:spChg chg="mod">
          <ac:chgData name="wang qing" userId="27071bf2-1fbc-45b3-a6e2-d9a1c1919064" providerId="ADAL" clId="{F8A558E1-5807-0541-A0C6-839A583C39A8}" dt="2021-06-05T13:18:38.671" v="1875"/>
          <ac:spMkLst>
            <pc:docMk/>
            <pc:sldMk cId="2360660468" sldId="286"/>
            <ac:spMk id="9" creationId="{87949150-76BF-8245-A2D8-8515040CAFD7}"/>
          </ac:spMkLst>
        </pc:spChg>
        <pc:spChg chg="mod">
          <ac:chgData name="wang qing" userId="27071bf2-1fbc-45b3-a6e2-d9a1c1919064" providerId="ADAL" clId="{F8A558E1-5807-0541-A0C6-839A583C39A8}" dt="2021-06-05T13:18:38.671" v="1875"/>
          <ac:spMkLst>
            <pc:docMk/>
            <pc:sldMk cId="2360660468" sldId="286"/>
            <ac:spMk id="10" creationId="{05962643-EFFB-ED4B-85AC-46CA63551C44}"/>
          </ac:spMkLst>
        </pc:spChg>
        <pc:spChg chg="mod">
          <ac:chgData name="wang qing" userId="27071bf2-1fbc-45b3-a6e2-d9a1c1919064" providerId="ADAL" clId="{F8A558E1-5807-0541-A0C6-839A583C39A8}" dt="2021-06-05T13:18:38.671" v="1875"/>
          <ac:spMkLst>
            <pc:docMk/>
            <pc:sldMk cId="2360660468" sldId="286"/>
            <ac:spMk id="11" creationId="{5A716B03-2561-354E-94EE-534F05B64CB2}"/>
          </ac:spMkLst>
        </pc:spChg>
        <pc:spChg chg="mod">
          <ac:chgData name="wang qing" userId="27071bf2-1fbc-45b3-a6e2-d9a1c1919064" providerId="ADAL" clId="{F8A558E1-5807-0541-A0C6-839A583C39A8}" dt="2021-06-05T13:18:38.671" v="1875"/>
          <ac:spMkLst>
            <pc:docMk/>
            <pc:sldMk cId="2360660468" sldId="286"/>
            <ac:spMk id="12" creationId="{FB57483B-0B81-E140-821B-F4D9CF5AC05C}"/>
          </ac:spMkLst>
        </pc:spChg>
        <pc:spChg chg="mod">
          <ac:chgData name="wang qing" userId="27071bf2-1fbc-45b3-a6e2-d9a1c1919064" providerId="ADAL" clId="{F8A558E1-5807-0541-A0C6-839A583C39A8}" dt="2021-06-05T13:18:38.671" v="1875"/>
          <ac:spMkLst>
            <pc:docMk/>
            <pc:sldMk cId="2360660468" sldId="286"/>
            <ac:spMk id="13" creationId="{364842B7-3304-5542-92B9-EA8FD6BD4B97}"/>
          </ac:spMkLst>
        </pc:spChg>
        <pc:spChg chg="mod">
          <ac:chgData name="wang qing" userId="27071bf2-1fbc-45b3-a6e2-d9a1c1919064" providerId="ADAL" clId="{F8A558E1-5807-0541-A0C6-839A583C39A8}" dt="2021-06-05T13:18:38.671" v="1875"/>
          <ac:spMkLst>
            <pc:docMk/>
            <pc:sldMk cId="2360660468" sldId="286"/>
            <ac:spMk id="14" creationId="{53BA8FC8-0228-FA4E-89A5-5EBB5EBACB36}"/>
          </ac:spMkLst>
        </pc:spChg>
        <pc:spChg chg="mod">
          <ac:chgData name="wang qing" userId="27071bf2-1fbc-45b3-a6e2-d9a1c1919064" providerId="ADAL" clId="{F8A558E1-5807-0541-A0C6-839A583C39A8}" dt="2021-06-05T13:18:54.659" v="1882"/>
          <ac:spMkLst>
            <pc:docMk/>
            <pc:sldMk cId="2360660468" sldId="286"/>
            <ac:spMk id="21" creationId="{75B3F022-0741-8042-B77A-2B05E84FBCB9}"/>
          </ac:spMkLst>
        </pc:spChg>
        <pc:spChg chg="mod">
          <ac:chgData name="wang qing" userId="27071bf2-1fbc-45b3-a6e2-d9a1c1919064" providerId="ADAL" clId="{F8A558E1-5807-0541-A0C6-839A583C39A8}" dt="2021-06-05T13:18:54.659" v="1882"/>
          <ac:spMkLst>
            <pc:docMk/>
            <pc:sldMk cId="2360660468" sldId="286"/>
            <ac:spMk id="22" creationId="{B17B367A-2B67-F342-B2E1-763F14850AFC}"/>
          </ac:spMkLst>
        </pc:spChg>
        <pc:spChg chg="mod">
          <ac:chgData name="wang qing" userId="27071bf2-1fbc-45b3-a6e2-d9a1c1919064" providerId="ADAL" clId="{F8A558E1-5807-0541-A0C6-839A583C39A8}" dt="2021-06-05T13:18:54.659" v="1882"/>
          <ac:spMkLst>
            <pc:docMk/>
            <pc:sldMk cId="2360660468" sldId="286"/>
            <ac:spMk id="23" creationId="{6E461CDE-735F-F54C-A6B8-27C9A3E4E174}"/>
          </ac:spMkLst>
        </pc:spChg>
        <pc:spChg chg="mod">
          <ac:chgData name="wang qing" userId="27071bf2-1fbc-45b3-a6e2-d9a1c1919064" providerId="ADAL" clId="{F8A558E1-5807-0541-A0C6-839A583C39A8}" dt="2021-06-05T13:18:54.659" v="1882"/>
          <ac:spMkLst>
            <pc:docMk/>
            <pc:sldMk cId="2360660468" sldId="286"/>
            <ac:spMk id="24" creationId="{E630939B-ECD6-BF43-954A-0E27D53ACCAA}"/>
          </ac:spMkLst>
        </pc:spChg>
        <pc:spChg chg="mod">
          <ac:chgData name="wang qing" userId="27071bf2-1fbc-45b3-a6e2-d9a1c1919064" providerId="ADAL" clId="{F8A558E1-5807-0541-A0C6-839A583C39A8}" dt="2021-06-05T13:18:54.659" v="1882"/>
          <ac:spMkLst>
            <pc:docMk/>
            <pc:sldMk cId="2360660468" sldId="286"/>
            <ac:spMk id="25" creationId="{F931C54C-DFFF-B04F-8209-4682D966B921}"/>
          </ac:spMkLst>
        </pc:spChg>
        <pc:spChg chg="mod">
          <ac:chgData name="wang qing" userId="27071bf2-1fbc-45b3-a6e2-d9a1c1919064" providerId="ADAL" clId="{F8A558E1-5807-0541-A0C6-839A583C39A8}" dt="2021-06-05T13:18:54.659" v="1882"/>
          <ac:spMkLst>
            <pc:docMk/>
            <pc:sldMk cId="2360660468" sldId="286"/>
            <ac:spMk id="26" creationId="{13C73FB6-03D0-9D45-B040-0C77FA8A4CE9}"/>
          </ac:spMkLst>
        </pc:spChg>
        <pc:spChg chg="del">
          <ac:chgData name="wang qing" userId="27071bf2-1fbc-45b3-a6e2-d9a1c1919064" providerId="ADAL" clId="{F8A558E1-5807-0541-A0C6-839A583C39A8}" dt="2021-06-05T07:04:05.138" v="148" actId="478"/>
          <ac:spMkLst>
            <pc:docMk/>
            <pc:sldMk cId="2360660468" sldId="286"/>
            <ac:spMk id="27" creationId="{11B18287-CA30-654F-9399-7638F6860D3D}"/>
          </ac:spMkLst>
        </pc:spChg>
        <pc:spChg chg="mod">
          <ac:chgData name="wang qing" userId="27071bf2-1fbc-45b3-a6e2-d9a1c1919064" providerId="ADAL" clId="{F8A558E1-5807-0541-A0C6-839A583C39A8}" dt="2021-06-05T13:19:19.302" v="1888"/>
          <ac:spMkLst>
            <pc:docMk/>
            <pc:sldMk cId="2360660468" sldId="286"/>
            <ac:spMk id="33" creationId="{CB83091F-1A08-354B-A8A9-8ABF69AB848C}"/>
          </ac:spMkLst>
        </pc:spChg>
        <pc:spChg chg="mod">
          <ac:chgData name="wang qing" userId="27071bf2-1fbc-45b3-a6e2-d9a1c1919064" providerId="ADAL" clId="{F8A558E1-5807-0541-A0C6-839A583C39A8}" dt="2021-06-05T13:19:19.302" v="1888"/>
          <ac:spMkLst>
            <pc:docMk/>
            <pc:sldMk cId="2360660468" sldId="286"/>
            <ac:spMk id="34" creationId="{3106B564-7993-314A-969C-1BA88F571137}"/>
          </ac:spMkLst>
        </pc:spChg>
        <pc:spChg chg="mod">
          <ac:chgData name="wang qing" userId="27071bf2-1fbc-45b3-a6e2-d9a1c1919064" providerId="ADAL" clId="{F8A558E1-5807-0541-A0C6-839A583C39A8}" dt="2021-06-05T13:19:19.302" v="1888"/>
          <ac:spMkLst>
            <pc:docMk/>
            <pc:sldMk cId="2360660468" sldId="286"/>
            <ac:spMk id="35" creationId="{EBA3B7DA-1D61-8F44-8C12-1798E1CCAEF5}"/>
          </ac:spMkLst>
        </pc:spChg>
        <pc:spChg chg="mod">
          <ac:chgData name="wang qing" userId="27071bf2-1fbc-45b3-a6e2-d9a1c1919064" providerId="ADAL" clId="{F8A558E1-5807-0541-A0C6-839A583C39A8}" dt="2021-06-05T13:19:19.302" v="1888"/>
          <ac:spMkLst>
            <pc:docMk/>
            <pc:sldMk cId="2360660468" sldId="286"/>
            <ac:spMk id="36" creationId="{21C43A0D-8202-FB41-8AD9-745F1340B7FC}"/>
          </ac:spMkLst>
        </pc:spChg>
        <pc:spChg chg="mod">
          <ac:chgData name="wang qing" userId="27071bf2-1fbc-45b3-a6e2-d9a1c1919064" providerId="ADAL" clId="{F8A558E1-5807-0541-A0C6-839A583C39A8}" dt="2021-06-05T13:19:19.302" v="1888"/>
          <ac:spMkLst>
            <pc:docMk/>
            <pc:sldMk cId="2360660468" sldId="286"/>
            <ac:spMk id="37" creationId="{5630A8F5-70D7-0A46-B6BC-039DD8344028}"/>
          </ac:spMkLst>
        </pc:spChg>
        <pc:spChg chg="mod">
          <ac:chgData name="wang qing" userId="27071bf2-1fbc-45b3-a6e2-d9a1c1919064" providerId="ADAL" clId="{F8A558E1-5807-0541-A0C6-839A583C39A8}" dt="2021-06-05T13:19:19.302" v="1888"/>
          <ac:spMkLst>
            <pc:docMk/>
            <pc:sldMk cId="2360660468" sldId="286"/>
            <ac:spMk id="38" creationId="{1D96BACD-FE47-4948-A20A-15633CC341E9}"/>
          </ac:spMkLst>
        </pc:spChg>
        <pc:spChg chg="del">
          <ac:chgData name="wang qing" userId="27071bf2-1fbc-45b3-a6e2-d9a1c1919064" providerId="ADAL" clId="{F8A558E1-5807-0541-A0C6-839A583C39A8}" dt="2021-06-05T07:04:05.138" v="148" actId="478"/>
          <ac:spMkLst>
            <pc:docMk/>
            <pc:sldMk cId="2360660468" sldId="286"/>
            <ac:spMk id="39" creationId="{284BA458-9DB7-1C40-B07F-438A60BBB322}"/>
          </ac:spMkLst>
        </pc:spChg>
        <pc:spChg chg="add mod">
          <ac:chgData name="wang qing" userId="27071bf2-1fbc-45b3-a6e2-d9a1c1919064" providerId="ADAL" clId="{F8A558E1-5807-0541-A0C6-839A583C39A8}" dt="2021-06-05T13:30:05.838" v="2060" actId="1035"/>
          <ac:spMkLst>
            <pc:docMk/>
            <pc:sldMk cId="2360660468" sldId="286"/>
            <ac:spMk id="44" creationId="{11AE3FCC-C46C-BD44-92B6-2F3085D41713}"/>
          </ac:spMkLst>
        </pc:spChg>
        <pc:spChg chg="mod">
          <ac:chgData name="wang qing" userId="27071bf2-1fbc-45b3-a6e2-d9a1c1919064" providerId="ADAL" clId="{F8A558E1-5807-0541-A0C6-839A583C39A8}" dt="2021-06-05T13:20:16.108" v="1906"/>
          <ac:spMkLst>
            <pc:docMk/>
            <pc:sldMk cId="2360660468" sldId="286"/>
            <ac:spMk id="46" creationId="{877339BB-F533-D847-8E6C-94CC8589146E}"/>
          </ac:spMkLst>
        </pc:spChg>
        <pc:spChg chg="del">
          <ac:chgData name="wang qing" userId="27071bf2-1fbc-45b3-a6e2-d9a1c1919064" providerId="ADAL" clId="{F8A558E1-5807-0541-A0C6-839A583C39A8}" dt="2021-06-05T07:04:01.165" v="147" actId="21"/>
          <ac:spMkLst>
            <pc:docMk/>
            <pc:sldMk cId="2360660468" sldId="286"/>
            <ac:spMk id="47" creationId="{4A6E4932-F329-D04D-872B-D5158D67390D}"/>
          </ac:spMkLst>
        </pc:spChg>
        <pc:spChg chg="mod">
          <ac:chgData name="wang qing" userId="27071bf2-1fbc-45b3-a6e2-d9a1c1919064" providerId="ADAL" clId="{F8A558E1-5807-0541-A0C6-839A583C39A8}" dt="2021-06-05T13:20:16.108" v="1906"/>
          <ac:spMkLst>
            <pc:docMk/>
            <pc:sldMk cId="2360660468" sldId="286"/>
            <ac:spMk id="47" creationId="{9BBFA584-6CBF-3A44-8DD5-2D95D6564CF6}"/>
          </ac:spMkLst>
        </pc:spChg>
        <pc:spChg chg="mod">
          <ac:chgData name="wang qing" userId="27071bf2-1fbc-45b3-a6e2-d9a1c1919064" providerId="ADAL" clId="{F8A558E1-5807-0541-A0C6-839A583C39A8}" dt="2021-06-05T13:20:16.108" v="1906"/>
          <ac:spMkLst>
            <pc:docMk/>
            <pc:sldMk cId="2360660468" sldId="286"/>
            <ac:spMk id="49" creationId="{D28B1048-9247-974E-BB7C-6C206FEE183A}"/>
          </ac:spMkLst>
        </pc:spChg>
        <pc:spChg chg="mod">
          <ac:chgData name="wang qing" userId="27071bf2-1fbc-45b3-a6e2-d9a1c1919064" providerId="ADAL" clId="{F8A558E1-5807-0541-A0C6-839A583C39A8}" dt="2021-06-05T13:20:16.108" v="1906"/>
          <ac:spMkLst>
            <pc:docMk/>
            <pc:sldMk cId="2360660468" sldId="286"/>
            <ac:spMk id="50" creationId="{AF782DAF-4575-0043-A062-429C309F7D71}"/>
          </ac:spMkLst>
        </pc:spChg>
        <pc:spChg chg="mod">
          <ac:chgData name="wang qing" userId="27071bf2-1fbc-45b3-a6e2-d9a1c1919064" providerId="ADAL" clId="{F8A558E1-5807-0541-A0C6-839A583C39A8}" dt="2021-06-05T13:20:16.108" v="1906"/>
          <ac:spMkLst>
            <pc:docMk/>
            <pc:sldMk cId="2360660468" sldId="286"/>
            <ac:spMk id="51" creationId="{5F791E02-FE50-C846-BB9B-54CDE1037E39}"/>
          </ac:spMkLst>
        </pc:spChg>
        <pc:spChg chg="mod">
          <ac:chgData name="wang qing" userId="27071bf2-1fbc-45b3-a6e2-d9a1c1919064" providerId="ADAL" clId="{F8A558E1-5807-0541-A0C6-839A583C39A8}" dt="2021-06-05T13:20:16.108" v="1906"/>
          <ac:spMkLst>
            <pc:docMk/>
            <pc:sldMk cId="2360660468" sldId="286"/>
            <ac:spMk id="52" creationId="{F7BCDCB4-D281-CF45-A86B-E65CA68BDF35}"/>
          </ac:spMkLst>
        </pc:spChg>
        <pc:spChg chg="del">
          <ac:chgData name="wang qing" userId="27071bf2-1fbc-45b3-a6e2-d9a1c1919064" providerId="ADAL" clId="{F8A558E1-5807-0541-A0C6-839A583C39A8}" dt="2021-06-05T07:04:05.138" v="148" actId="478"/>
          <ac:spMkLst>
            <pc:docMk/>
            <pc:sldMk cId="2360660468" sldId="286"/>
            <ac:spMk id="53" creationId="{44FF163B-5434-2148-AD63-04F2EB311D7E}"/>
          </ac:spMkLst>
        </pc:spChg>
        <pc:spChg chg="add mod">
          <ac:chgData name="wang qing" userId="27071bf2-1fbc-45b3-a6e2-d9a1c1919064" providerId="ADAL" clId="{F8A558E1-5807-0541-A0C6-839A583C39A8}" dt="2021-06-05T13:30:05.838" v="2060" actId="1035"/>
          <ac:spMkLst>
            <pc:docMk/>
            <pc:sldMk cId="2360660468" sldId="286"/>
            <ac:spMk id="58" creationId="{D161693D-167D-DA4F-83F6-407B86038FDB}"/>
          </ac:spMkLst>
        </pc:spChg>
        <pc:spChg chg="add mod">
          <ac:chgData name="wang qing" userId="27071bf2-1fbc-45b3-a6e2-d9a1c1919064" providerId="ADAL" clId="{F8A558E1-5807-0541-A0C6-839A583C39A8}" dt="2021-06-05T13:30:05.838" v="2060" actId="1035"/>
          <ac:spMkLst>
            <pc:docMk/>
            <pc:sldMk cId="2360660468" sldId="286"/>
            <ac:spMk id="59" creationId="{197BB8EE-F817-A648-8BAC-2DFB0A93DB63}"/>
          </ac:spMkLst>
        </pc:spChg>
        <pc:spChg chg="add mod">
          <ac:chgData name="wang qing" userId="27071bf2-1fbc-45b3-a6e2-d9a1c1919064" providerId="ADAL" clId="{F8A558E1-5807-0541-A0C6-839A583C39A8}" dt="2021-06-05T13:30:05.838" v="2060" actId="1035"/>
          <ac:spMkLst>
            <pc:docMk/>
            <pc:sldMk cId="2360660468" sldId="286"/>
            <ac:spMk id="60" creationId="{EE6BB3F3-59E9-E641-8950-55D8B9FF9CCD}"/>
          </ac:spMkLst>
        </pc:spChg>
        <pc:spChg chg="add del mod">
          <ac:chgData name="wang qing" userId="27071bf2-1fbc-45b3-a6e2-d9a1c1919064" providerId="ADAL" clId="{F8A558E1-5807-0541-A0C6-839A583C39A8}" dt="2021-06-05T13:21:26.362" v="1926" actId="21"/>
          <ac:spMkLst>
            <pc:docMk/>
            <pc:sldMk cId="2360660468" sldId="286"/>
            <ac:spMk id="61" creationId="{81E01060-AE94-5145-8E70-ABB890D971FE}"/>
          </ac:spMkLst>
        </pc:spChg>
        <pc:spChg chg="add del mod">
          <ac:chgData name="wang qing" userId="27071bf2-1fbc-45b3-a6e2-d9a1c1919064" providerId="ADAL" clId="{F8A558E1-5807-0541-A0C6-839A583C39A8}" dt="2021-06-05T13:23:15.708" v="1951" actId="21"/>
          <ac:spMkLst>
            <pc:docMk/>
            <pc:sldMk cId="2360660468" sldId="286"/>
            <ac:spMk id="63" creationId="{E7D940B9-FD6C-614F-9E8C-7CAF44D19EA4}"/>
          </ac:spMkLst>
        </pc:spChg>
        <pc:spChg chg="add mod">
          <ac:chgData name="wang qing" userId="27071bf2-1fbc-45b3-a6e2-d9a1c1919064" providerId="ADAL" clId="{F8A558E1-5807-0541-A0C6-839A583C39A8}" dt="2021-06-05T13:44:52.432" v="2823" actId="1035"/>
          <ac:spMkLst>
            <pc:docMk/>
            <pc:sldMk cId="2360660468" sldId="286"/>
            <ac:spMk id="64" creationId="{54F11AB5-911E-7F45-BE2F-05945A797501}"/>
          </ac:spMkLst>
        </pc:spChg>
        <pc:spChg chg="add del mod">
          <ac:chgData name="wang qing" userId="27071bf2-1fbc-45b3-a6e2-d9a1c1919064" providerId="ADAL" clId="{F8A558E1-5807-0541-A0C6-839A583C39A8}" dt="2021-06-05T13:24:56.011" v="1974" actId="21"/>
          <ac:spMkLst>
            <pc:docMk/>
            <pc:sldMk cId="2360660468" sldId="286"/>
            <ac:spMk id="65" creationId="{41CBF93C-A7CE-0042-9B15-CBBD89D392D6}"/>
          </ac:spMkLst>
        </pc:spChg>
        <pc:spChg chg="add mod">
          <ac:chgData name="wang qing" userId="27071bf2-1fbc-45b3-a6e2-d9a1c1919064" providerId="ADAL" clId="{F8A558E1-5807-0541-A0C6-839A583C39A8}" dt="2021-06-05T13:44:52.432" v="2823" actId="1035"/>
          <ac:spMkLst>
            <pc:docMk/>
            <pc:sldMk cId="2360660468" sldId="286"/>
            <ac:spMk id="66" creationId="{F682515B-0C94-1048-8B9D-0BE29A7BB309}"/>
          </ac:spMkLst>
        </pc:spChg>
        <pc:spChg chg="add del mod">
          <ac:chgData name="wang qing" userId="27071bf2-1fbc-45b3-a6e2-d9a1c1919064" providerId="ADAL" clId="{F8A558E1-5807-0541-A0C6-839A583C39A8}" dt="2021-06-05T13:25:40.843" v="1985" actId="11529"/>
          <ac:spMkLst>
            <pc:docMk/>
            <pc:sldMk cId="2360660468" sldId="286"/>
            <ac:spMk id="67" creationId="{F1E662CA-91E7-1744-9B42-B62A47C91A46}"/>
          </ac:spMkLst>
        </pc:spChg>
        <pc:spChg chg="add del">
          <ac:chgData name="wang qing" userId="27071bf2-1fbc-45b3-a6e2-d9a1c1919064" providerId="ADAL" clId="{F8A558E1-5807-0541-A0C6-839A583C39A8}" dt="2021-06-05T13:26:44.271" v="1993" actId="21"/>
          <ac:spMkLst>
            <pc:docMk/>
            <pc:sldMk cId="2360660468" sldId="286"/>
            <ac:spMk id="68" creationId="{BCE04EDF-0FED-DD41-A9A5-53A3F41F8E9D}"/>
          </ac:spMkLst>
        </pc:spChg>
        <pc:spChg chg="add del mod">
          <ac:chgData name="wang qing" userId="27071bf2-1fbc-45b3-a6e2-d9a1c1919064" providerId="ADAL" clId="{F8A558E1-5807-0541-A0C6-839A583C39A8}" dt="2021-06-05T13:29:55.992" v="2040" actId="21"/>
          <ac:spMkLst>
            <pc:docMk/>
            <pc:sldMk cId="2360660468" sldId="286"/>
            <ac:spMk id="69" creationId="{1333FB86-C00E-4E42-A0AA-40A270241C3E}"/>
          </ac:spMkLst>
        </pc:spChg>
        <pc:spChg chg="add del mod">
          <ac:chgData name="wang qing" userId="27071bf2-1fbc-45b3-a6e2-d9a1c1919064" providerId="ADAL" clId="{F8A558E1-5807-0541-A0C6-839A583C39A8}" dt="2021-06-05T13:27:23.081" v="2003" actId="21"/>
          <ac:spMkLst>
            <pc:docMk/>
            <pc:sldMk cId="2360660468" sldId="286"/>
            <ac:spMk id="70" creationId="{AF9231D3-F405-0644-8277-CBA7A8476A24}"/>
          </ac:spMkLst>
        </pc:spChg>
        <pc:spChg chg="add del mod">
          <ac:chgData name="wang qing" userId="27071bf2-1fbc-45b3-a6e2-d9a1c1919064" providerId="ADAL" clId="{F8A558E1-5807-0541-A0C6-839A583C39A8}" dt="2021-06-05T13:29:55.992" v="2040" actId="21"/>
          <ac:spMkLst>
            <pc:docMk/>
            <pc:sldMk cId="2360660468" sldId="286"/>
            <ac:spMk id="71" creationId="{DA659F32-9169-F642-957C-D7EE2E917655}"/>
          </ac:spMkLst>
        </pc:spChg>
        <pc:spChg chg="add mod">
          <ac:chgData name="wang qing" userId="27071bf2-1fbc-45b3-a6e2-d9a1c1919064" providerId="ADAL" clId="{F8A558E1-5807-0541-A0C6-839A583C39A8}" dt="2021-06-05T13:30:05.838" v="2060" actId="1035"/>
          <ac:spMkLst>
            <pc:docMk/>
            <pc:sldMk cId="2360660468" sldId="286"/>
            <ac:spMk id="72" creationId="{9D565A36-22C7-004E-8968-6C40A56F8F3B}"/>
          </ac:spMkLst>
        </pc:spChg>
        <pc:spChg chg="add mod">
          <ac:chgData name="wang qing" userId="27071bf2-1fbc-45b3-a6e2-d9a1c1919064" providerId="ADAL" clId="{F8A558E1-5807-0541-A0C6-839A583C39A8}" dt="2021-06-05T13:30:05.838" v="2060" actId="1035"/>
          <ac:spMkLst>
            <pc:docMk/>
            <pc:sldMk cId="2360660468" sldId="286"/>
            <ac:spMk id="73" creationId="{B361DC78-5737-4146-A664-340871AD4FD7}"/>
          </ac:spMkLst>
        </pc:spChg>
        <pc:spChg chg="add del mod">
          <ac:chgData name="wang qing" userId="27071bf2-1fbc-45b3-a6e2-d9a1c1919064" providerId="ADAL" clId="{F8A558E1-5807-0541-A0C6-839A583C39A8}" dt="2021-06-05T13:29:36.704" v="2039" actId="21"/>
          <ac:spMkLst>
            <pc:docMk/>
            <pc:sldMk cId="2360660468" sldId="286"/>
            <ac:spMk id="74" creationId="{78FC8300-76FE-334C-8C7F-8863D9740AF8}"/>
          </ac:spMkLst>
        </pc:spChg>
        <pc:spChg chg="add mod">
          <ac:chgData name="wang qing" userId="27071bf2-1fbc-45b3-a6e2-d9a1c1919064" providerId="ADAL" clId="{F8A558E1-5807-0541-A0C6-839A583C39A8}" dt="2021-06-05T13:45:03.345" v="2826" actId="1076"/>
          <ac:spMkLst>
            <pc:docMk/>
            <pc:sldMk cId="2360660468" sldId="286"/>
            <ac:spMk id="75" creationId="{0A1BC216-43A0-7146-A6BC-8B9988DD8F96}"/>
          </ac:spMkLst>
        </pc:spChg>
        <pc:spChg chg="add mod">
          <ac:chgData name="wang qing" userId="27071bf2-1fbc-45b3-a6e2-d9a1c1919064" providerId="ADAL" clId="{F8A558E1-5807-0541-A0C6-839A583C39A8}" dt="2021-06-05T13:44:41.765" v="2810" actId="1076"/>
          <ac:spMkLst>
            <pc:docMk/>
            <pc:sldMk cId="2360660468" sldId="286"/>
            <ac:spMk id="76" creationId="{EF6ADDFC-8D68-1343-B5CA-3337E4C0D4F4}"/>
          </ac:spMkLst>
        </pc:spChg>
        <pc:spChg chg="add mod">
          <ac:chgData name="wang qing" userId="27071bf2-1fbc-45b3-a6e2-d9a1c1919064" providerId="ADAL" clId="{F8A558E1-5807-0541-A0C6-839A583C39A8}" dt="2021-06-05T13:36:05.064" v="2387" actId="1076"/>
          <ac:spMkLst>
            <pc:docMk/>
            <pc:sldMk cId="2360660468" sldId="286"/>
            <ac:spMk id="77" creationId="{098B6DE8-88F3-A44B-85E4-4949F8030D05}"/>
          </ac:spMkLst>
        </pc:spChg>
        <pc:spChg chg="add del mod">
          <ac:chgData name="wang qing" userId="27071bf2-1fbc-45b3-a6e2-d9a1c1919064" providerId="ADAL" clId="{F8A558E1-5807-0541-A0C6-839A583C39A8}" dt="2021-06-05T13:36:15.829" v="2393"/>
          <ac:spMkLst>
            <pc:docMk/>
            <pc:sldMk cId="2360660468" sldId="286"/>
            <ac:spMk id="78" creationId="{A709E5B0-457E-3D4D-8A0E-1D891AA21BF6}"/>
          </ac:spMkLst>
        </pc:spChg>
        <pc:spChg chg="add del mod">
          <ac:chgData name="wang qing" userId="27071bf2-1fbc-45b3-a6e2-d9a1c1919064" providerId="ADAL" clId="{F8A558E1-5807-0541-A0C6-839A583C39A8}" dt="2021-06-05T13:36:14.534" v="2391"/>
          <ac:spMkLst>
            <pc:docMk/>
            <pc:sldMk cId="2360660468" sldId="286"/>
            <ac:spMk id="79" creationId="{454357FC-4A19-D245-8446-EAF2B7B522BA}"/>
          </ac:spMkLst>
        </pc:spChg>
        <pc:spChg chg="add mod">
          <ac:chgData name="wang qing" userId="27071bf2-1fbc-45b3-a6e2-d9a1c1919064" providerId="ADAL" clId="{F8A558E1-5807-0541-A0C6-839A583C39A8}" dt="2021-06-05T13:43:54.976" v="2801" actId="1076"/>
          <ac:spMkLst>
            <pc:docMk/>
            <pc:sldMk cId="2360660468" sldId="286"/>
            <ac:spMk id="80" creationId="{5E21F506-EB6D-A34E-8C81-5306E7734579}"/>
          </ac:spMkLst>
        </pc:spChg>
        <pc:grpChg chg="add mod">
          <ac:chgData name="wang qing" userId="27071bf2-1fbc-45b3-a6e2-d9a1c1919064" providerId="ADAL" clId="{F8A558E1-5807-0541-A0C6-839A583C39A8}" dt="2021-06-05T13:30:05.838" v="2060" actId="1035"/>
          <ac:grpSpMkLst>
            <pc:docMk/>
            <pc:sldMk cId="2360660468" sldId="286"/>
            <ac:grpSpMk id="8" creationId="{9A74FB7F-9A01-6349-8158-8503AA58A81F}"/>
          </ac:grpSpMkLst>
        </pc:grpChg>
        <pc:grpChg chg="add del mod">
          <ac:chgData name="wang qing" userId="27071bf2-1fbc-45b3-a6e2-d9a1c1919064" providerId="ADAL" clId="{F8A558E1-5807-0541-A0C6-839A583C39A8}" dt="2021-06-05T13:19:53.545" v="1900" actId="21"/>
          <ac:grpSpMkLst>
            <pc:docMk/>
            <pc:sldMk cId="2360660468" sldId="286"/>
            <ac:grpSpMk id="20" creationId="{6F0AE06C-6033-7247-B96C-C81785F93345}"/>
          </ac:grpSpMkLst>
        </pc:grpChg>
        <pc:grpChg chg="add del mod">
          <ac:chgData name="wang qing" userId="27071bf2-1fbc-45b3-a6e2-d9a1c1919064" providerId="ADAL" clId="{F8A558E1-5807-0541-A0C6-839A583C39A8}" dt="2021-06-05T13:19:20.177" v="1889"/>
          <ac:grpSpMkLst>
            <pc:docMk/>
            <pc:sldMk cId="2360660468" sldId="286"/>
            <ac:grpSpMk id="32" creationId="{5042FA8B-DD43-C44C-BFE8-F944D54A80AB}"/>
          </ac:grpSpMkLst>
        </pc:grpChg>
        <pc:grpChg chg="add mod">
          <ac:chgData name="wang qing" userId="27071bf2-1fbc-45b3-a6e2-d9a1c1919064" providerId="ADAL" clId="{F8A558E1-5807-0541-A0C6-839A583C39A8}" dt="2021-06-05T13:30:05.838" v="2060" actId="1035"/>
          <ac:grpSpMkLst>
            <pc:docMk/>
            <pc:sldMk cId="2360660468" sldId="286"/>
            <ac:grpSpMk id="45" creationId="{8E8C286E-2EA5-8A46-9EBB-C7C9D72D7EED}"/>
          </ac:grpSpMkLst>
        </pc:grpChg>
        <pc:picChg chg="del">
          <ac:chgData name="wang qing" userId="27071bf2-1fbc-45b3-a6e2-d9a1c1919064" providerId="ADAL" clId="{F8A558E1-5807-0541-A0C6-839A583C39A8}" dt="2021-06-05T07:04:05.138" v="148" actId="478"/>
          <ac:picMkLst>
            <pc:docMk/>
            <pc:sldMk cId="2360660468" sldId="286"/>
            <ac:picMk id="22" creationId="{386C8B46-F369-974F-9FB9-2A70D224E320}"/>
          </ac:picMkLst>
        </pc:picChg>
        <pc:picChg chg="del">
          <ac:chgData name="wang qing" userId="27071bf2-1fbc-45b3-a6e2-d9a1c1919064" providerId="ADAL" clId="{F8A558E1-5807-0541-A0C6-839A583C39A8}" dt="2021-06-05T07:04:05.138" v="148" actId="478"/>
          <ac:picMkLst>
            <pc:docMk/>
            <pc:sldMk cId="2360660468" sldId="286"/>
            <ac:picMk id="23" creationId="{C09B93CA-FA26-634D-9259-5E5562FF08C9}"/>
          </ac:picMkLst>
        </pc:picChg>
        <pc:picChg chg="del">
          <ac:chgData name="wang qing" userId="27071bf2-1fbc-45b3-a6e2-d9a1c1919064" providerId="ADAL" clId="{F8A558E1-5807-0541-A0C6-839A583C39A8}" dt="2021-06-05T07:04:05.138" v="148" actId="478"/>
          <ac:picMkLst>
            <pc:docMk/>
            <pc:sldMk cId="2360660468" sldId="286"/>
            <ac:picMk id="25" creationId="{55E87756-CCC1-0841-B3CD-7DC095BA64A3}"/>
          </ac:picMkLst>
        </pc:picChg>
        <pc:picChg chg="del">
          <ac:chgData name="wang qing" userId="27071bf2-1fbc-45b3-a6e2-d9a1c1919064" providerId="ADAL" clId="{F8A558E1-5807-0541-A0C6-839A583C39A8}" dt="2021-06-05T07:04:05.138" v="148" actId="478"/>
          <ac:picMkLst>
            <pc:docMk/>
            <pc:sldMk cId="2360660468" sldId="286"/>
            <ac:picMk id="26" creationId="{31506548-FAA9-E048-BD6B-A1E5281CB249}"/>
          </ac:picMkLst>
        </pc:picChg>
        <pc:picChg chg="del">
          <ac:chgData name="wang qing" userId="27071bf2-1fbc-45b3-a6e2-d9a1c1919064" providerId="ADAL" clId="{F8A558E1-5807-0541-A0C6-839A583C39A8}" dt="2021-06-05T07:04:05.138" v="148" actId="478"/>
          <ac:picMkLst>
            <pc:docMk/>
            <pc:sldMk cId="2360660468" sldId="286"/>
            <ac:picMk id="29" creationId="{13BA8BC5-4F6D-4840-81F6-C1B0F5FD26DD}"/>
          </ac:picMkLst>
        </pc:picChg>
        <pc:picChg chg="del">
          <ac:chgData name="wang qing" userId="27071bf2-1fbc-45b3-a6e2-d9a1c1919064" providerId="ADAL" clId="{F8A558E1-5807-0541-A0C6-839A583C39A8}" dt="2021-06-05T07:04:05.138" v="148" actId="478"/>
          <ac:picMkLst>
            <pc:docMk/>
            <pc:sldMk cId="2360660468" sldId="286"/>
            <ac:picMk id="38" creationId="{60218A72-E0B2-1644-B1F9-C267BB904F8C}"/>
          </ac:picMkLst>
        </pc:picChg>
        <pc:cxnChg chg="mod">
          <ac:chgData name="wang qing" userId="27071bf2-1fbc-45b3-a6e2-d9a1c1919064" providerId="ADAL" clId="{F8A558E1-5807-0541-A0C6-839A583C39A8}" dt="2021-06-05T13:18:38.671" v="1875"/>
          <ac:cxnSpMkLst>
            <pc:docMk/>
            <pc:sldMk cId="2360660468" sldId="286"/>
            <ac:cxnSpMk id="15" creationId="{DC594DC3-8144-E946-8935-717E3DAD2B3C}"/>
          </ac:cxnSpMkLst>
        </pc:cxnChg>
        <pc:cxnChg chg="mod">
          <ac:chgData name="wang qing" userId="27071bf2-1fbc-45b3-a6e2-d9a1c1919064" providerId="ADAL" clId="{F8A558E1-5807-0541-A0C6-839A583C39A8}" dt="2021-06-05T13:18:38.671" v="1875"/>
          <ac:cxnSpMkLst>
            <pc:docMk/>
            <pc:sldMk cId="2360660468" sldId="286"/>
            <ac:cxnSpMk id="16" creationId="{F4CDF20A-2E00-0743-84B0-81D88F1322ED}"/>
          </ac:cxnSpMkLst>
        </pc:cxnChg>
        <pc:cxnChg chg="mod">
          <ac:chgData name="wang qing" userId="27071bf2-1fbc-45b3-a6e2-d9a1c1919064" providerId="ADAL" clId="{F8A558E1-5807-0541-A0C6-839A583C39A8}" dt="2021-06-05T13:18:38.671" v="1875"/>
          <ac:cxnSpMkLst>
            <pc:docMk/>
            <pc:sldMk cId="2360660468" sldId="286"/>
            <ac:cxnSpMk id="17" creationId="{30924FEF-FC8A-6148-BDDD-7AA5C1269CE2}"/>
          </ac:cxnSpMkLst>
        </pc:cxnChg>
        <pc:cxnChg chg="mod">
          <ac:chgData name="wang qing" userId="27071bf2-1fbc-45b3-a6e2-d9a1c1919064" providerId="ADAL" clId="{F8A558E1-5807-0541-A0C6-839A583C39A8}" dt="2021-06-05T13:18:38.671" v="1875"/>
          <ac:cxnSpMkLst>
            <pc:docMk/>
            <pc:sldMk cId="2360660468" sldId="286"/>
            <ac:cxnSpMk id="18" creationId="{3D79798C-38BE-A040-B5EE-F9CB2954CCB1}"/>
          </ac:cxnSpMkLst>
        </pc:cxnChg>
        <pc:cxnChg chg="mod">
          <ac:chgData name="wang qing" userId="27071bf2-1fbc-45b3-a6e2-d9a1c1919064" providerId="ADAL" clId="{F8A558E1-5807-0541-A0C6-839A583C39A8}" dt="2021-06-05T13:18:38.671" v="1875"/>
          <ac:cxnSpMkLst>
            <pc:docMk/>
            <pc:sldMk cId="2360660468" sldId="286"/>
            <ac:cxnSpMk id="19" creationId="{9ABA966B-355C-C843-98F7-61981B97EBFC}"/>
          </ac:cxnSpMkLst>
        </pc:cxnChg>
        <pc:cxnChg chg="mod">
          <ac:chgData name="wang qing" userId="27071bf2-1fbc-45b3-a6e2-d9a1c1919064" providerId="ADAL" clId="{F8A558E1-5807-0541-A0C6-839A583C39A8}" dt="2021-06-05T13:18:54.659" v="1882"/>
          <ac:cxnSpMkLst>
            <pc:docMk/>
            <pc:sldMk cId="2360660468" sldId="286"/>
            <ac:cxnSpMk id="27" creationId="{D4DC25BE-FB66-7745-AC64-F84EEFD0657E}"/>
          </ac:cxnSpMkLst>
        </pc:cxnChg>
        <pc:cxnChg chg="mod">
          <ac:chgData name="wang qing" userId="27071bf2-1fbc-45b3-a6e2-d9a1c1919064" providerId="ADAL" clId="{F8A558E1-5807-0541-A0C6-839A583C39A8}" dt="2021-06-05T13:18:54.659" v="1882"/>
          <ac:cxnSpMkLst>
            <pc:docMk/>
            <pc:sldMk cId="2360660468" sldId="286"/>
            <ac:cxnSpMk id="28" creationId="{1CA7CC9D-7AAC-B44A-B20E-44D6A641AB01}"/>
          </ac:cxnSpMkLst>
        </pc:cxnChg>
        <pc:cxnChg chg="mod">
          <ac:chgData name="wang qing" userId="27071bf2-1fbc-45b3-a6e2-d9a1c1919064" providerId="ADAL" clId="{F8A558E1-5807-0541-A0C6-839A583C39A8}" dt="2021-06-05T13:18:54.659" v="1882"/>
          <ac:cxnSpMkLst>
            <pc:docMk/>
            <pc:sldMk cId="2360660468" sldId="286"/>
            <ac:cxnSpMk id="29" creationId="{1A148421-E83D-0843-ACA0-C1A5FFE668CB}"/>
          </ac:cxnSpMkLst>
        </pc:cxnChg>
        <pc:cxnChg chg="mod">
          <ac:chgData name="wang qing" userId="27071bf2-1fbc-45b3-a6e2-d9a1c1919064" providerId="ADAL" clId="{F8A558E1-5807-0541-A0C6-839A583C39A8}" dt="2021-06-05T13:18:54.659" v="1882"/>
          <ac:cxnSpMkLst>
            <pc:docMk/>
            <pc:sldMk cId="2360660468" sldId="286"/>
            <ac:cxnSpMk id="30" creationId="{D883CC98-65C0-D247-BB00-164F40A9E59C}"/>
          </ac:cxnSpMkLst>
        </pc:cxnChg>
        <pc:cxnChg chg="mod">
          <ac:chgData name="wang qing" userId="27071bf2-1fbc-45b3-a6e2-d9a1c1919064" providerId="ADAL" clId="{F8A558E1-5807-0541-A0C6-839A583C39A8}" dt="2021-06-05T13:18:54.659" v="1882"/>
          <ac:cxnSpMkLst>
            <pc:docMk/>
            <pc:sldMk cId="2360660468" sldId="286"/>
            <ac:cxnSpMk id="31" creationId="{E0DF7C0A-C145-8545-9F0C-7EE0F92E5239}"/>
          </ac:cxnSpMkLst>
        </pc:cxnChg>
        <pc:cxnChg chg="mod">
          <ac:chgData name="wang qing" userId="27071bf2-1fbc-45b3-a6e2-d9a1c1919064" providerId="ADAL" clId="{F8A558E1-5807-0541-A0C6-839A583C39A8}" dt="2021-06-05T13:19:19.302" v="1888"/>
          <ac:cxnSpMkLst>
            <pc:docMk/>
            <pc:sldMk cId="2360660468" sldId="286"/>
            <ac:cxnSpMk id="39" creationId="{DA3DB100-3F9B-C249-8129-CF4F15461531}"/>
          </ac:cxnSpMkLst>
        </pc:cxnChg>
        <pc:cxnChg chg="mod">
          <ac:chgData name="wang qing" userId="27071bf2-1fbc-45b3-a6e2-d9a1c1919064" providerId="ADAL" clId="{F8A558E1-5807-0541-A0C6-839A583C39A8}" dt="2021-06-05T13:19:19.302" v="1888"/>
          <ac:cxnSpMkLst>
            <pc:docMk/>
            <pc:sldMk cId="2360660468" sldId="286"/>
            <ac:cxnSpMk id="40" creationId="{F8875404-B9AC-6F4B-B789-1A8464F41367}"/>
          </ac:cxnSpMkLst>
        </pc:cxnChg>
        <pc:cxnChg chg="mod">
          <ac:chgData name="wang qing" userId="27071bf2-1fbc-45b3-a6e2-d9a1c1919064" providerId="ADAL" clId="{F8A558E1-5807-0541-A0C6-839A583C39A8}" dt="2021-06-05T13:19:19.302" v="1888"/>
          <ac:cxnSpMkLst>
            <pc:docMk/>
            <pc:sldMk cId="2360660468" sldId="286"/>
            <ac:cxnSpMk id="41" creationId="{924F3D00-B954-CF48-9701-BC1FA281FD1F}"/>
          </ac:cxnSpMkLst>
        </pc:cxnChg>
        <pc:cxnChg chg="mod">
          <ac:chgData name="wang qing" userId="27071bf2-1fbc-45b3-a6e2-d9a1c1919064" providerId="ADAL" clId="{F8A558E1-5807-0541-A0C6-839A583C39A8}" dt="2021-06-05T13:19:19.302" v="1888"/>
          <ac:cxnSpMkLst>
            <pc:docMk/>
            <pc:sldMk cId="2360660468" sldId="286"/>
            <ac:cxnSpMk id="42" creationId="{FDF74D22-1B59-6B41-BB2F-255CB92A8E55}"/>
          </ac:cxnSpMkLst>
        </pc:cxnChg>
        <pc:cxnChg chg="mod">
          <ac:chgData name="wang qing" userId="27071bf2-1fbc-45b3-a6e2-d9a1c1919064" providerId="ADAL" clId="{F8A558E1-5807-0541-A0C6-839A583C39A8}" dt="2021-06-05T13:19:19.302" v="1888"/>
          <ac:cxnSpMkLst>
            <pc:docMk/>
            <pc:sldMk cId="2360660468" sldId="286"/>
            <ac:cxnSpMk id="43" creationId="{459AE6F4-3B2A-DD46-9C5C-4F988B278A28}"/>
          </ac:cxnSpMkLst>
        </pc:cxnChg>
        <pc:cxnChg chg="mod">
          <ac:chgData name="wang qing" userId="27071bf2-1fbc-45b3-a6e2-d9a1c1919064" providerId="ADAL" clId="{F8A558E1-5807-0541-A0C6-839A583C39A8}" dt="2021-06-05T13:20:16.108" v="1906"/>
          <ac:cxnSpMkLst>
            <pc:docMk/>
            <pc:sldMk cId="2360660468" sldId="286"/>
            <ac:cxnSpMk id="53" creationId="{54DAE90C-A887-674A-AEA9-548380709E38}"/>
          </ac:cxnSpMkLst>
        </pc:cxnChg>
        <pc:cxnChg chg="mod">
          <ac:chgData name="wang qing" userId="27071bf2-1fbc-45b3-a6e2-d9a1c1919064" providerId="ADAL" clId="{F8A558E1-5807-0541-A0C6-839A583C39A8}" dt="2021-06-05T13:20:16.108" v="1906"/>
          <ac:cxnSpMkLst>
            <pc:docMk/>
            <pc:sldMk cId="2360660468" sldId="286"/>
            <ac:cxnSpMk id="54" creationId="{B453C71C-D856-4F47-881E-052971233493}"/>
          </ac:cxnSpMkLst>
        </pc:cxnChg>
        <pc:cxnChg chg="mod">
          <ac:chgData name="wang qing" userId="27071bf2-1fbc-45b3-a6e2-d9a1c1919064" providerId="ADAL" clId="{F8A558E1-5807-0541-A0C6-839A583C39A8}" dt="2021-06-05T13:20:16.108" v="1906"/>
          <ac:cxnSpMkLst>
            <pc:docMk/>
            <pc:sldMk cId="2360660468" sldId="286"/>
            <ac:cxnSpMk id="55" creationId="{6D37DE7E-5782-AD47-A360-0CF2958B6494}"/>
          </ac:cxnSpMkLst>
        </pc:cxnChg>
        <pc:cxnChg chg="mod">
          <ac:chgData name="wang qing" userId="27071bf2-1fbc-45b3-a6e2-d9a1c1919064" providerId="ADAL" clId="{F8A558E1-5807-0541-A0C6-839A583C39A8}" dt="2021-06-05T13:20:16.108" v="1906"/>
          <ac:cxnSpMkLst>
            <pc:docMk/>
            <pc:sldMk cId="2360660468" sldId="286"/>
            <ac:cxnSpMk id="56" creationId="{76754126-4652-8F41-AFA0-D5E67AE6E716}"/>
          </ac:cxnSpMkLst>
        </pc:cxnChg>
        <pc:cxnChg chg="mod">
          <ac:chgData name="wang qing" userId="27071bf2-1fbc-45b3-a6e2-d9a1c1919064" providerId="ADAL" clId="{F8A558E1-5807-0541-A0C6-839A583C39A8}" dt="2021-06-05T13:20:16.108" v="1906"/>
          <ac:cxnSpMkLst>
            <pc:docMk/>
            <pc:sldMk cId="2360660468" sldId="286"/>
            <ac:cxnSpMk id="57" creationId="{64FA86F4-24DA-714A-BF72-97BADA7DE7DF}"/>
          </ac:cxnSpMkLst>
        </pc:cxnChg>
        <pc:cxnChg chg="del">
          <ac:chgData name="wang qing" userId="27071bf2-1fbc-45b3-a6e2-d9a1c1919064" providerId="ADAL" clId="{F8A558E1-5807-0541-A0C6-839A583C39A8}" dt="2021-06-05T07:04:05.138" v="148" actId="478"/>
          <ac:cxnSpMkLst>
            <pc:docMk/>
            <pc:sldMk cId="2360660468" sldId="286"/>
            <ac:cxnSpMk id="57" creationId="{89F45571-1BBC-DF40-9F37-DF525629A29A}"/>
          </ac:cxnSpMkLst>
        </pc:cxnChg>
        <pc:cxnChg chg="del">
          <ac:chgData name="wang qing" userId="27071bf2-1fbc-45b3-a6e2-d9a1c1919064" providerId="ADAL" clId="{F8A558E1-5807-0541-A0C6-839A583C39A8}" dt="2021-06-05T07:04:05.138" v="148" actId="478"/>
          <ac:cxnSpMkLst>
            <pc:docMk/>
            <pc:sldMk cId="2360660468" sldId="286"/>
            <ac:cxnSpMk id="58" creationId="{F2940703-25B2-0047-8056-C63062793229}"/>
          </ac:cxnSpMkLst>
        </pc:cxnChg>
        <pc:cxnChg chg="del">
          <ac:chgData name="wang qing" userId="27071bf2-1fbc-45b3-a6e2-d9a1c1919064" providerId="ADAL" clId="{F8A558E1-5807-0541-A0C6-839A583C39A8}" dt="2021-06-05T07:04:05.138" v="148" actId="478"/>
          <ac:cxnSpMkLst>
            <pc:docMk/>
            <pc:sldMk cId="2360660468" sldId="286"/>
            <ac:cxnSpMk id="59" creationId="{4945BBC3-610A-9A47-B2C7-DD2413A7CC21}"/>
          </ac:cxnSpMkLst>
        </pc:cxnChg>
        <pc:cxnChg chg="add mod">
          <ac:chgData name="wang qing" userId="27071bf2-1fbc-45b3-a6e2-d9a1c1919064" providerId="ADAL" clId="{F8A558E1-5807-0541-A0C6-839A583C39A8}" dt="2021-06-05T13:30:05.838" v="2060" actId="1035"/>
          <ac:cxnSpMkLst>
            <pc:docMk/>
            <pc:sldMk cId="2360660468" sldId="286"/>
            <ac:cxnSpMk id="62" creationId="{E15B3341-A322-6A45-A864-32090BAE8D38}"/>
          </ac:cxnSpMkLst>
        </pc:cxnChg>
      </pc:sldChg>
      <pc:sldChg chg="addSp delSp modSp add mod modAnim">
        <pc:chgData name="wang qing" userId="27071bf2-1fbc-45b3-a6e2-d9a1c1919064" providerId="ADAL" clId="{F8A558E1-5807-0541-A0C6-839A583C39A8}" dt="2021-06-05T13:16:37.178" v="1744" actId="14100"/>
        <pc:sldMkLst>
          <pc:docMk/>
          <pc:sldMk cId="932620109" sldId="299"/>
        </pc:sldMkLst>
        <pc:spChg chg="mod">
          <ac:chgData name="wang qing" userId="27071bf2-1fbc-45b3-a6e2-d9a1c1919064" providerId="ADAL" clId="{F8A558E1-5807-0541-A0C6-839A583C39A8}" dt="2021-06-05T07:03:13.838" v="144" actId="20577"/>
          <ac:spMkLst>
            <pc:docMk/>
            <pc:sldMk cId="932620109" sldId="299"/>
            <ac:spMk id="4" creationId="{00000000-0000-0000-0000-000000000000}"/>
          </ac:spMkLst>
        </pc:spChg>
        <pc:spChg chg="add mod">
          <ac:chgData name="wang qing" userId="27071bf2-1fbc-45b3-a6e2-d9a1c1919064" providerId="ADAL" clId="{F8A558E1-5807-0541-A0C6-839A583C39A8}" dt="2021-06-05T12:29:52.496" v="1157"/>
          <ac:spMkLst>
            <pc:docMk/>
            <pc:sldMk cId="932620109" sldId="299"/>
            <ac:spMk id="7" creationId="{97032D72-0E81-FF4F-9E1D-CBCDC657CB53}"/>
          </ac:spMkLst>
        </pc:spChg>
        <pc:spChg chg="add del mod">
          <ac:chgData name="wang qing" userId="27071bf2-1fbc-45b3-a6e2-d9a1c1919064" providerId="ADAL" clId="{F8A558E1-5807-0541-A0C6-839A583C39A8}" dt="2021-06-05T13:06:47.666" v="1562"/>
          <ac:spMkLst>
            <pc:docMk/>
            <pc:sldMk cId="932620109" sldId="299"/>
            <ac:spMk id="10" creationId="{4DA35F45-6FD5-AE48-B880-26C4E2F8B6DE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10" creationId="{E60E799F-A302-E94E-8525-121F286E56CF}"/>
          </ac:spMkLst>
        </pc:spChg>
        <pc:spChg chg="add mod">
          <ac:chgData name="wang qing" userId="27071bf2-1fbc-45b3-a6e2-d9a1c1919064" providerId="ADAL" clId="{F8A558E1-5807-0541-A0C6-839A583C39A8}" dt="2021-06-05T13:09:26.467" v="1725" actId="1036"/>
          <ac:spMkLst>
            <pc:docMk/>
            <pc:sldMk cId="932620109" sldId="299"/>
            <ac:spMk id="11" creationId="{42C4EB8A-BE07-8D47-B71A-BE52E6DFFACD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12" creationId="{28CEA8B5-D0B2-FC42-9254-C605F108B34E}"/>
          </ac:spMkLst>
        </pc:spChg>
        <pc:spChg chg="add del mod">
          <ac:chgData name="wang qing" userId="27071bf2-1fbc-45b3-a6e2-d9a1c1919064" providerId="ADAL" clId="{F8A558E1-5807-0541-A0C6-839A583C39A8}" dt="2021-06-05T13:06:48.427" v="1564"/>
          <ac:spMkLst>
            <pc:docMk/>
            <pc:sldMk cId="932620109" sldId="299"/>
            <ac:spMk id="12" creationId="{C99FFCC3-18A3-0146-A236-BF9B8C4DCCC4}"/>
          </ac:spMkLst>
        </pc:spChg>
        <pc:spChg chg="add mod">
          <ac:chgData name="wang qing" userId="27071bf2-1fbc-45b3-a6e2-d9a1c1919064" providerId="ADAL" clId="{F8A558E1-5807-0541-A0C6-839A583C39A8}" dt="2021-06-05T13:09:26.467" v="1725" actId="1036"/>
          <ac:spMkLst>
            <pc:docMk/>
            <pc:sldMk cId="932620109" sldId="299"/>
            <ac:spMk id="13" creationId="{72E163D6-D473-F643-B28D-BBEC5B02E64F}"/>
          </ac:spMkLst>
        </pc:spChg>
        <pc:spChg chg="add mod">
          <ac:chgData name="wang qing" userId="27071bf2-1fbc-45b3-a6e2-d9a1c1919064" providerId="ADAL" clId="{F8A558E1-5807-0541-A0C6-839A583C39A8}" dt="2021-06-05T13:16:37.178" v="1744" actId="14100"/>
          <ac:spMkLst>
            <pc:docMk/>
            <pc:sldMk cId="932620109" sldId="299"/>
            <ac:spMk id="16" creationId="{ED6E2C36-93BD-564E-8FF3-85EE7FE7FBCE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18" creationId="{53AD7D61-7225-8C48-8A08-9581972C3738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19" creationId="{D4ADA7BB-559D-DB46-9835-C78113A1BCAF}"/>
          </ac:spMkLst>
        </pc:spChg>
        <pc:spChg chg="mod">
          <ac:chgData name="wang qing" userId="27071bf2-1fbc-45b3-a6e2-d9a1c1919064" providerId="ADAL" clId="{F8A558E1-5807-0541-A0C6-839A583C39A8}" dt="2021-06-05T12:29:50.625" v="1156" actId="1076"/>
          <ac:spMkLst>
            <pc:docMk/>
            <pc:sldMk cId="932620109" sldId="299"/>
            <ac:spMk id="20" creationId="{3889BF3F-E35D-604A-9F39-DDE4F7640B6C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21" creationId="{E67DADC6-5CD6-8943-83A7-7A9D841420E2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22" creationId="{5387EA7F-782C-8E49-85F0-0F34E3D5CF81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26" creationId="{5EA82B9F-350F-394F-9BA4-1CA85B768AAF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27" creationId="{18545546-8DE6-1547-9DE7-BFC9855776DC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28" creationId="{F614F9AC-F3CE-4445-81AB-AEA659133D1D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29" creationId="{97B1702D-2671-3142-985F-1F9DC794BF36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30" creationId="{0BE48116-4AB8-F64B-826C-745D813796CC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31" creationId="{F4242515-338F-1949-A48F-F487EC4391AB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32" creationId="{19736B8B-9D10-4242-812E-75BBEC2ABB98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33" creationId="{815F0F91-7F02-4D48-8B38-97A54147E8CF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34" creationId="{6C662E87-8EB7-8E42-ADF4-0940E90AAFCE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35" creationId="{F59CA590-6703-EE44-9973-BFB6A4A41992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36" creationId="{F0427B08-F09E-DC4A-8103-89D6E93EDC7D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37" creationId="{1D97FB0D-9294-3F46-BC30-3117D5A91C2B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38" creationId="{2549949A-7665-0541-BE05-1EF7470D5CA2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39" creationId="{992B6449-291F-054A-B13C-FE7883531846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41" creationId="{964033DA-0F2B-C44D-A63E-26DD784E2134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42" creationId="{89274495-B581-544D-9E71-1708BC3F6C92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44" creationId="{1CC82C45-A8CC-5F49-8F58-FCA07F320A35}"/>
          </ac:spMkLst>
        </pc:spChg>
        <pc:spChg chg="mod">
          <ac:chgData name="wang qing" userId="27071bf2-1fbc-45b3-a6e2-d9a1c1919064" providerId="ADAL" clId="{F8A558E1-5807-0541-A0C6-839A583C39A8}" dt="2021-06-05T12:51:54.876" v="1159"/>
          <ac:spMkLst>
            <pc:docMk/>
            <pc:sldMk cId="932620109" sldId="299"/>
            <ac:spMk id="45" creationId="{592A273E-38D9-A84E-989B-719A31F2A4E1}"/>
          </ac:spMkLst>
        </pc:spChg>
        <pc:grpChg chg="add del mod">
          <ac:chgData name="wang qing" userId="27071bf2-1fbc-45b3-a6e2-d9a1c1919064" providerId="ADAL" clId="{F8A558E1-5807-0541-A0C6-839A583C39A8}" dt="2021-06-05T12:52:03.236" v="1164" actId="21"/>
          <ac:grpSpMkLst>
            <pc:docMk/>
            <pc:sldMk cId="932620109" sldId="299"/>
            <ac:grpSpMk id="9" creationId="{6276163F-C6D3-8D46-8972-C53059942E55}"/>
          </ac:grpSpMkLst>
        </pc:grpChg>
        <pc:grpChg chg="mod">
          <ac:chgData name="wang qing" userId="27071bf2-1fbc-45b3-a6e2-d9a1c1919064" providerId="ADAL" clId="{F8A558E1-5807-0541-A0C6-839A583C39A8}" dt="2021-06-05T12:51:54.876" v="1159"/>
          <ac:grpSpMkLst>
            <pc:docMk/>
            <pc:sldMk cId="932620109" sldId="299"/>
            <ac:grpSpMk id="11" creationId="{F7A39B7C-2699-4E4F-BF72-0D7011029909}"/>
          </ac:grpSpMkLst>
        </pc:grpChg>
        <pc:grpChg chg="mod">
          <ac:chgData name="wang qing" userId="27071bf2-1fbc-45b3-a6e2-d9a1c1919064" providerId="ADAL" clId="{F8A558E1-5807-0541-A0C6-839A583C39A8}" dt="2021-06-05T12:51:54.876" v="1159"/>
          <ac:grpSpMkLst>
            <pc:docMk/>
            <pc:sldMk cId="932620109" sldId="299"/>
            <ac:grpSpMk id="23" creationId="{6F57C372-7526-1842-B8DA-5FEE56796AC2}"/>
          </ac:grpSpMkLst>
        </pc:grpChg>
        <pc:grpChg chg="mod">
          <ac:chgData name="wang qing" userId="27071bf2-1fbc-45b3-a6e2-d9a1c1919064" providerId="ADAL" clId="{F8A558E1-5807-0541-A0C6-839A583C39A8}" dt="2021-06-05T12:51:54.876" v="1159"/>
          <ac:grpSpMkLst>
            <pc:docMk/>
            <pc:sldMk cId="932620109" sldId="299"/>
            <ac:grpSpMk id="24" creationId="{E9A71CA5-CE7E-FA4B-ABA0-3CF7A4CFAED7}"/>
          </ac:grpSpMkLst>
        </pc:grpChg>
        <pc:grpChg chg="mod">
          <ac:chgData name="wang qing" userId="27071bf2-1fbc-45b3-a6e2-d9a1c1919064" providerId="ADAL" clId="{F8A558E1-5807-0541-A0C6-839A583C39A8}" dt="2021-06-05T12:51:54.876" v="1159"/>
          <ac:grpSpMkLst>
            <pc:docMk/>
            <pc:sldMk cId="932620109" sldId="299"/>
            <ac:grpSpMk id="25" creationId="{EE73767A-473E-CA43-A6EC-F4115D240E2E}"/>
          </ac:grpSpMkLst>
        </pc:grpChg>
        <pc:picChg chg="add del mod">
          <ac:chgData name="wang qing" userId="27071bf2-1fbc-45b3-a6e2-d9a1c1919064" providerId="ADAL" clId="{F8A558E1-5807-0541-A0C6-839A583C39A8}" dt="2021-06-05T12:56:49.623" v="1178" actId="21"/>
          <ac:picMkLst>
            <pc:docMk/>
            <pc:sldMk cId="932620109" sldId="299"/>
            <ac:picMk id="2" creationId="{1F28BEC8-BBDD-8B42-ADDC-6A641C125999}"/>
          </ac:picMkLst>
        </pc:picChg>
        <pc:picChg chg="add del mod">
          <ac:chgData name="wang qing" userId="27071bf2-1fbc-45b3-a6e2-d9a1c1919064" providerId="ADAL" clId="{F8A558E1-5807-0541-A0C6-839A583C39A8}" dt="2021-06-05T12:56:59.822" v="1182" actId="21"/>
          <ac:picMkLst>
            <pc:docMk/>
            <pc:sldMk cId="932620109" sldId="299"/>
            <ac:picMk id="3" creationId="{5C71E143-2AE6-8942-948A-7374532DE496}"/>
          </ac:picMkLst>
        </pc:picChg>
        <pc:picChg chg="del mod">
          <ac:chgData name="wang qing" userId="27071bf2-1fbc-45b3-a6e2-d9a1c1919064" providerId="ADAL" clId="{F8A558E1-5807-0541-A0C6-839A583C39A8}" dt="2021-06-05T12:57:26.359" v="1190" actId="21"/>
          <ac:picMkLst>
            <pc:docMk/>
            <pc:sldMk cId="932620109" sldId="299"/>
            <ac:picMk id="5" creationId="{C8B50999-5506-B74A-A943-95675C47CE34}"/>
          </ac:picMkLst>
        </pc:picChg>
        <pc:picChg chg="add mod">
          <ac:chgData name="wang qing" userId="27071bf2-1fbc-45b3-a6e2-d9a1c1919064" providerId="ADAL" clId="{F8A558E1-5807-0541-A0C6-839A583C39A8}" dt="2021-06-05T13:09:18.796" v="1709" actId="14100"/>
          <ac:picMkLst>
            <pc:docMk/>
            <pc:sldMk cId="932620109" sldId="299"/>
            <ac:picMk id="6" creationId="{3DC496A9-BEE9-144D-9274-94B5028B461E}"/>
          </ac:picMkLst>
        </pc:picChg>
        <pc:picChg chg="add mod">
          <ac:chgData name="wang qing" userId="27071bf2-1fbc-45b3-a6e2-d9a1c1919064" providerId="ADAL" clId="{F8A558E1-5807-0541-A0C6-839A583C39A8}" dt="2021-06-05T13:09:11.422" v="1702" actId="14100"/>
          <ac:picMkLst>
            <pc:docMk/>
            <pc:sldMk cId="932620109" sldId="299"/>
            <ac:picMk id="9" creationId="{F375E096-5098-8340-BE6B-34FA79745DE5}"/>
          </ac:picMkLst>
        </pc:picChg>
        <pc:picChg chg="mod">
          <ac:chgData name="wang qing" userId="27071bf2-1fbc-45b3-a6e2-d9a1c1919064" providerId="ADAL" clId="{F8A558E1-5807-0541-A0C6-839A583C39A8}" dt="2021-06-05T12:51:54.876" v="1159"/>
          <ac:picMkLst>
            <pc:docMk/>
            <pc:sldMk cId="932620109" sldId="299"/>
            <ac:picMk id="17" creationId="{46D8DD1B-6566-A44F-AEBB-66870F26F763}"/>
          </ac:picMkLst>
        </pc:picChg>
        <pc:picChg chg="mod">
          <ac:chgData name="wang qing" userId="27071bf2-1fbc-45b3-a6e2-d9a1c1919064" providerId="ADAL" clId="{F8A558E1-5807-0541-A0C6-839A583C39A8}" dt="2021-06-05T12:51:54.876" v="1159"/>
          <ac:picMkLst>
            <pc:docMk/>
            <pc:sldMk cId="932620109" sldId="299"/>
            <ac:picMk id="40" creationId="{204FEBE6-3FF1-E944-9F0B-B9AE1DEEAA21}"/>
          </ac:picMkLst>
        </pc:picChg>
        <pc:picChg chg="mod">
          <ac:chgData name="wang qing" userId="27071bf2-1fbc-45b3-a6e2-d9a1c1919064" providerId="ADAL" clId="{F8A558E1-5807-0541-A0C6-839A583C39A8}" dt="2021-06-05T12:51:54.876" v="1159"/>
          <ac:picMkLst>
            <pc:docMk/>
            <pc:sldMk cId="932620109" sldId="299"/>
            <ac:picMk id="43" creationId="{DED675A9-DFEB-3845-A6C0-5901BC2536E8}"/>
          </ac:picMkLst>
        </pc:picChg>
        <pc:picChg chg="mod">
          <ac:chgData name="wang qing" userId="27071bf2-1fbc-45b3-a6e2-d9a1c1919064" providerId="ADAL" clId="{F8A558E1-5807-0541-A0C6-839A583C39A8}" dt="2021-06-05T12:51:54.876" v="1159"/>
          <ac:picMkLst>
            <pc:docMk/>
            <pc:sldMk cId="932620109" sldId="299"/>
            <ac:picMk id="46" creationId="{2718F30D-A64D-584C-A9D2-90B012AA3D59}"/>
          </ac:picMkLst>
        </pc:picChg>
        <pc:cxnChg chg="mod">
          <ac:chgData name="wang qing" userId="27071bf2-1fbc-45b3-a6e2-d9a1c1919064" providerId="ADAL" clId="{F8A558E1-5807-0541-A0C6-839A583C39A8}" dt="2021-06-05T12:51:54.876" v="1159"/>
          <ac:cxnSpMkLst>
            <pc:docMk/>
            <pc:sldMk cId="932620109" sldId="299"/>
            <ac:cxnSpMk id="13" creationId="{0DEBFA80-46AB-824D-9905-0690BBFAFA1E}"/>
          </ac:cxnSpMkLst>
        </pc:cxnChg>
        <pc:cxnChg chg="mod">
          <ac:chgData name="wang qing" userId="27071bf2-1fbc-45b3-a6e2-d9a1c1919064" providerId="ADAL" clId="{F8A558E1-5807-0541-A0C6-839A583C39A8}" dt="2021-06-05T12:52:03.236" v="1164" actId="21"/>
          <ac:cxnSpMkLst>
            <pc:docMk/>
            <pc:sldMk cId="932620109" sldId="299"/>
            <ac:cxnSpMk id="14" creationId="{BDC40A0A-11C6-7644-B607-8A04EF031769}"/>
          </ac:cxnSpMkLst>
        </pc:cxnChg>
        <pc:cxnChg chg="mod">
          <ac:chgData name="wang qing" userId="27071bf2-1fbc-45b3-a6e2-d9a1c1919064" providerId="ADAL" clId="{F8A558E1-5807-0541-A0C6-839A583C39A8}" dt="2021-06-05T12:52:03.236" v="1164" actId="21"/>
          <ac:cxnSpMkLst>
            <pc:docMk/>
            <pc:sldMk cId="932620109" sldId="299"/>
            <ac:cxnSpMk id="15" creationId="{598BA0B5-3491-BD4F-94BE-E9FADC2FC98A}"/>
          </ac:cxnSpMkLst>
        </pc:cxnChg>
        <pc:cxnChg chg="mod">
          <ac:chgData name="wang qing" userId="27071bf2-1fbc-45b3-a6e2-d9a1c1919064" providerId="ADAL" clId="{F8A558E1-5807-0541-A0C6-839A583C39A8}" dt="2021-06-05T12:51:54.876" v="1159"/>
          <ac:cxnSpMkLst>
            <pc:docMk/>
            <pc:sldMk cId="932620109" sldId="299"/>
            <ac:cxnSpMk id="16" creationId="{3B030EDB-E1A1-0E48-9896-3CCE3F926A4F}"/>
          </ac:cxnSpMkLst>
        </pc:cxnChg>
      </pc:sldChg>
      <pc:sldChg chg="modSp mod">
        <pc:chgData name="wang qing" userId="27071bf2-1fbc-45b3-a6e2-d9a1c1919064" providerId="ADAL" clId="{F8A558E1-5807-0541-A0C6-839A583C39A8}" dt="2021-06-06T05:23:02.953" v="3176" actId="1038"/>
        <pc:sldMkLst>
          <pc:docMk/>
          <pc:sldMk cId="2821962037" sldId="301"/>
        </pc:sldMkLst>
        <pc:spChg chg="mod">
          <ac:chgData name="wang qing" userId="27071bf2-1fbc-45b3-a6e2-d9a1c1919064" providerId="ADAL" clId="{F8A558E1-5807-0541-A0C6-839A583C39A8}" dt="2021-06-06T05:23:02.953" v="3176" actId="1038"/>
          <ac:spMkLst>
            <pc:docMk/>
            <pc:sldMk cId="2821962037" sldId="301"/>
            <ac:spMk id="79" creationId="{2A9EAA28-2713-4561-98FC-BC8CCDC13EE9}"/>
          </ac:spMkLst>
        </pc:spChg>
      </pc:sldChg>
      <pc:sldChg chg="modSp mod">
        <pc:chgData name="wang qing" userId="27071bf2-1fbc-45b3-a6e2-d9a1c1919064" providerId="ADAL" clId="{F8A558E1-5807-0541-A0C6-839A583C39A8}" dt="2021-06-06T05:01:42.705" v="2838" actId="1036"/>
        <pc:sldMkLst>
          <pc:docMk/>
          <pc:sldMk cId="3839058551" sldId="303"/>
        </pc:sldMkLst>
        <pc:spChg chg="mod">
          <ac:chgData name="wang qing" userId="27071bf2-1fbc-45b3-a6e2-d9a1c1919064" providerId="ADAL" clId="{F8A558E1-5807-0541-A0C6-839A583C39A8}" dt="2021-06-06T05:01:42.705" v="2838" actId="1036"/>
          <ac:spMkLst>
            <pc:docMk/>
            <pc:sldMk cId="3839058551" sldId="303"/>
            <ac:spMk id="8" creationId="{98ECAD3C-1211-4AD8-ABBA-5E67342370EB}"/>
          </ac:spMkLst>
        </pc:spChg>
        <pc:spChg chg="mod">
          <ac:chgData name="wang qing" userId="27071bf2-1fbc-45b3-a6e2-d9a1c1919064" providerId="ADAL" clId="{F8A558E1-5807-0541-A0C6-839A583C39A8}" dt="2021-06-06T05:01:42.705" v="2838" actId="1036"/>
          <ac:spMkLst>
            <pc:docMk/>
            <pc:sldMk cId="3839058551" sldId="303"/>
            <ac:spMk id="11" creationId="{C56761FD-ECD5-4AAB-891B-8E435E3C8273}"/>
          </ac:spMkLst>
        </pc:spChg>
        <pc:spChg chg="mod">
          <ac:chgData name="wang qing" userId="27071bf2-1fbc-45b3-a6e2-d9a1c1919064" providerId="ADAL" clId="{F8A558E1-5807-0541-A0C6-839A583C39A8}" dt="2021-06-06T05:01:42.705" v="2838" actId="1036"/>
          <ac:spMkLst>
            <pc:docMk/>
            <pc:sldMk cId="3839058551" sldId="303"/>
            <ac:spMk id="12" creationId="{F9BAD806-AF5E-41BA-9918-6D054871FBE3}"/>
          </ac:spMkLst>
        </pc:spChg>
        <pc:spChg chg="mod">
          <ac:chgData name="wang qing" userId="27071bf2-1fbc-45b3-a6e2-d9a1c1919064" providerId="ADAL" clId="{F8A558E1-5807-0541-A0C6-839A583C39A8}" dt="2021-06-06T05:01:42.705" v="2838" actId="1036"/>
          <ac:spMkLst>
            <pc:docMk/>
            <pc:sldMk cId="3839058551" sldId="303"/>
            <ac:spMk id="13" creationId="{32634AB6-E18D-48D0-A9D5-E1E8FACC8A08}"/>
          </ac:spMkLst>
        </pc:spChg>
        <pc:spChg chg="mod">
          <ac:chgData name="wang qing" userId="27071bf2-1fbc-45b3-a6e2-d9a1c1919064" providerId="ADAL" clId="{F8A558E1-5807-0541-A0C6-839A583C39A8}" dt="2021-06-06T05:01:42.705" v="2838" actId="1036"/>
          <ac:spMkLst>
            <pc:docMk/>
            <pc:sldMk cId="3839058551" sldId="303"/>
            <ac:spMk id="14" creationId="{E5A1B4D2-3DD7-4FD9-B4DD-A693D6215CE8}"/>
          </ac:spMkLst>
        </pc:spChg>
        <pc:spChg chg="mod">
          <ac:chgData name="wang qing" userId="27071bf2-1fbc-45b3-a6e2-d9a1c1919064" providerId="ADAL" clId="{F8A558E1-5807-0541-A0C6-839A583C39A8}" dt="2021-06-06T05:01:42.705" v="2838" actId="1036"/>
          <ac:spMkLst>
            <pc:docMk/>
            <pc:sldMk cId="3839058551" sldId="303"/>
            <ac:spMk id="15" creationId="{39B1B0E6-65DC-42EA-913E-DED44EF2D91C}"/>
          </ac:spMkLst>
        </pc:spChg>
        <pc:spChg chg="mod">
          <ac:chgData name="wang qing" userId="27071bf2-1fbc-45b3-a6e2-d9a1c1919064" providerId="ADAL" clId="{F8A558E1-5807-0541-A0C6-839A583C39A8}" dt="2021-06-06T05:01:42.705" v="2838" actId="1036"/>
          <ac:spMkLst>
            <pc:docMk/>
            <pc:sldMk cId="3839058551" sldId="303"/>
            <ac:spMk id="18" creationId="{68DB09CF-FF0F-495A-B8DD-FCB5055308FB}"/>
          </ac:spMkLst>
        </pc:spChg>
        <pc:spChg chg="mod">
          <ac:chgData name="wang qing" userId="27071bf2-1fbc-45b3-a6e2-d9a1c1919064" providerId="ADAL" clId="{F8A558E1-5807-0541-A0C6-839A583C39A8}" dt="2021-06-06T05:01:42.705" v="2838" actId="1036"/>
          <ac:spMkLst>
            <pc:docMk/>
            <pc:sldMk cId="3839058551" sldId="303"/>
            <ac:spMk id="19" creationId="{613CBF27-70B0-4BC2-B44A-705CF2C46B6D}"/>
          </ac:spMkLst>
        </pc:spChg>
        <pc:spChg chg="mod">
          <ac:chgData name="wang qing" userId="27071bf2-1fbc-45b3-a6e2-d9a1c1919064" providerId="ADAL" clId="{F8A558E1-5807-0541-A0C6-839A583C39A8}" dt="2021-06-06T05:01:42.705" v="2838" actId="1036"/>
          <ac:spMkLst>
            <pc:docMk/>
            <pc:sldMk cId="3839058551" sldId="303"/>
            <ac:spMk id="20" creationId="{D8C0EFFB-9FDC-4623-BC55-552825F3FB46}"/>
          </ac:spMkLst>
        </pc:spChg>
        <pc:spChg chg="mod">
          <ac:chgData name="wang qing" userId="27071bf2-1fbc-45b3-a6e2-d9a1c1919064" providerId="ADAL" clId="{F8A558E1-5807-0541-A0C6-839A583C39A8}" dt="2021-06-06T05:01:42.705" v="2838" actId="1036"/>
          <ac:spMkLst>
            <pc:docMk/>
            <pc:sldMk cId="3839058551" sldId="303"/>
            <ac:spMk id="23" creationId="{523050C2-9187-4BFA-A756-5AECDA697025}"/>
          </ac:spMkLst>
        </pc:spChg>
        <pc:spChg chg="mod">
          <ac:chgData name="wang qing" userId="27071bf2-1fbc-45b3-a6e2-d9a1c1919064" providerId="ADAL" clId="{F8A558E1-5807-0541-A0C6-839A583C39A8}" dt="2021-06-06T05:01:42.705" v="2838" actId="1036"/>
          <ac:spMkLst>
            <pc:docMk/>
            <pc:sldMk cId="3839058551" sldId="303"/>
            <ac:spMk id="37" creationId="{C3CD2624-42FB-4540-B60C-C602674A31C6}"/>
          </ac:spMkLst>
        </pc:spChg>
        <pc:spChg chg="mod">
          <ac:chgData name="wang qing" userId="27071bf2-1fbc-45b3-a6e2-d9a1c1919064" providerId="ADAL" clId="{F8A558E1-5807-0541-A0C6-839A583C39A8}" dt="2021-06-06T05:01:42.705" v="2838" actId="1036"/>
          <ac:spMkLst>
            <pc:docMk/>
            <pc:sldMk cId="3839058551" sldId="303"/>
            <ac:spMk id="38" creationId="{6406AB74-B782-49EA-826C-6F456EF240A0}"/>
          </ac:spMkLst>
        </pc:spChg>
        <pc:spChg chg="mod">
          <ac:chgData name="wang qing" userId="27071bf2-1fbc-45b3-a6e2-d9a1c1919064" providerId="ADAL" clId="{F8A558E1-5807-0541-A0C6-839A583C39A8}" dt="2021-06-06T05:01:42.705" v="2838" actId="1036"/>
          <ac:spMkLst>
            <pc:docMk/>
            <pc:sldMk cId="3839058551" sldId="303"/>
            <ac:spMk id="39" creationId="{FA9A27CF-E408-4633-971A-CEE254CD438F}"/>
          </ac:spMkLst>
        </pc:spChg>
        <pc:picChg chg="mod">
          <ac:chgData name="wang qing" userId="27071bf2-1fbc-45b3-a6e2-d9a1c1919064" providerId="ADAL" clId="{F8A558E1-5807-0541-A0C6-839A583C39A8}" dt="2021-06-06T05:01:42.705" v="2838" actId="1036"/>
          <ac:picMkLst>
            <pc:docMk/>
            <pc:sldMk cId="3839058551" sldId="303"/>
            <ac:picMk id="9" creationId="{0DAC2F37-623E-4D50-A75D-55E74FAA66D8}"/>
          </ac:picMkLst>
        </pc:picChg>
        <pc:picChg chg="mod">
          <ac:chgData name="wang qing" userId="27071bf2-1fbc-45b3-a6e2-d9a1c1919064" providerId="ADAL" clId="{F8A558E1-5807-0541-A0C6-839A583C39A8}" dt="2021-06-06T05:01:42.705" v="2838" actId="1036"/>
          <ac:picMkLst>
            <pc:docMk/>
            <pc:sldMk cId="3839058551" sldId="303"/>
            <ac:picMk id="10" creationId="{12708805-7A66-4C9E-B293-1895271E79F3}"/>
          </ac:picMkLst>
        </pc:picChg>
        <pc:cxnChg chg="mod">
          <ac:chgData name="wang qing" userId="27071bf2-1fbc-45b3-a6e2-d9a1c1919064" providerId="ADAL" clId="{F8A558E1-5807-0541-A0C6-839A583C39A8}" dt="2021-06-06T05:01:42.705" v="2838" actId="1036"/>
          <ac:cxnSpMkLst>
            <pc:docMk/>
            <pc:sldMk cId="3839058551" sldId="303"/>
            <ac:cxnSpMk id="3" creationId="{C2B10C37-9DE9-4B53-B7F2-BC2F4AFE7B94}"/>
          </ac:cxnSpMkLst>
        </pc:cxnChg>
        <pc:cxnChg chg="mod">
          <ac:chgData name="wang qing" userId="27071bf2-1fbc-45b3-a6e2-d9a1c1919064" providerId="ADAL" clId="{F8A558E1-5807-0541-A0C6-839A583C39A8}" dt="2021-06-06T05:01:42.705" v="2838" actId="1036"/>
          <ac:cxnSpMkLst>
            <pc:docMk/>
            <pc:sldMk cId="3839058551" sldId="303"/>
            <ac:cxnSpMk id="16" creationId="{2F89BCF0-6ADF-4610-9AFE-77DD21C58079}"/>
          </ac:cxnSpMkLst>
        </pc:cxnChg>
        <pc:cxnChg chg="mod">
          <ac:chgData name="wang qing" userId="27071bf2-1fbc-45b3-a6e2-d9a1c1919064" providerId="ADAL" clId="{F8A558E1-5807-0541-A0C6-839A583C39A8}" dt="2021-06-06T05:01:42.705" v="2838" actId="1036"/>
          <ac:cxnSpMkLst>
            <pc:docMk/>
            <pc:sldMk cId="3839058551" sldId="303"/>
            <ac:cxnSpMk id="17" creationId="{19EE13E8-29AB-409A-BBFF-08BD71D89B8F}"/>
          </ac:cxnSpMkLst>
        </pc:cxnChg>
        <pc:cxnChg chg="mod">
          <ac:chgData name="wang qing" userId="27071bf2-1fbc-45b3-a6e2-d9a1c1919064" providerId="ADAL" clId="{F8A558E1-5807-0541-A0C6-839A583C39A8}" dt="2021-06-06T05:01:42.705" v="2838" actId="1036"/>
          <ac:cxnSpMkLst>
            <pc:docMk/>
            <pc:sldMk cId="3839058551" sldId="303"/>
            <ac:cxnSpMk id="24" creationId="{361CE7D9-1725-4660-BA77-7F7376F2B95D}"/>
          </ac:cxnSpMkLst>
        </pc:cxnChg>
        <pc:cxnChg chg="mod">
          <ac:chgData name="wang qing" userId="27071bf2-1fbc-45b3-a6e2-d9a1c1919064" providerId="ADAL" clId="{F8A558E1-5807-0541-A0C6-839A583C39A8}" dt="2021-06-06T05:01:42.705" v="2838" actId="1036"/>
          <ac:cxnSpMkLst>
            <pc:docMk/>
            <pc:sldMk cId="3839058551" sldId="303"/>
            <ac:cxnSpMk id="29" creationId="{A6475E52-87DD-4345-BCA0-CF6A5685E016}"/>
          </ac:cxnSpMkLst>
        </pc:cxnChg>
      </pc:sldChg>
      <pc:sldChg chg="addSp delSp modSp mod modAnim">
        <pc:chgData name="wang qing" userId="27071bf2-1fbc-45b3-a6e2-d9a1c1919064" providerId="ADAL" clId="{F8A558E1-5807-0541-A0C6-839A583C39A8}" dt="2021-06-06T05:19:01.171" v="3126" actId="1036"/>
        <pc:sldMkLst>
          <pc:docMk/>
          <pc:sldMk cId="1633776326" sldId="304"/>
        </pc:sldMkLst>
        <pc:spChg chg="mod">
          <ac:chgData name="wang qing" userId="27071bf2-1fbc-45b3-a6e2-d9a1c1919064" providerId="ADAL" clId="{F8A558E1-5807-0541-A0C6-839A583C39A8}" dt="2021-06-06T05:03:19.424" v="2866" actId="1035"/>
          <ac:spMkLst>
            <pc:docMk/>
            <pc:sldMk cId="1633776326" sldId="304"/>
            <ac:spMk id="6" creationId="{B6DDBD36-54F3-D54F-8516-DD3B005D6EB9}"/>
          </ac:spMkLst>
        </pc:spChg>
        <pc:spChg chg="mod">
          <ac:chgData name="wang qing" userId="27071bf2-1fbc-45b3-a6e2-d9a1c1919064" providerId="ADAL" clId="{F8A558E1-5807-0541-A0C6-839A583C39A8}" dt="2021-06-06T05:07:27.271" v="2967" actId="14100"/>
          <ac:spMkLst>
            <pc:docMk/>
            <pc:sldMk cId="1633776326" sldId="304"/>
            <ac:spMk id="8" creationId="{98ECAD3C-1211-4AD8-ABBA-5E67342370EB}"/>
          </ac:spMkLst>
        </pc:spChg>
        <pc:spChg chg="mod">
          <ac:chgData name="wang qing" userId="27071bf2-1fbc-45b3-a6e2-d9a1c1919064" providerId="ADAL" clId="{F8A558E1-5807-0541-A0C6-839A583C39A8}" dt="2021-06-06T05:03:38.758" v="2892" actId="1035"/>
          <ac:spMkLst>
            <pc:docMk/>
            <pc:sldMk cId="1633776326" sldId="304"/>
            <ac:spMk id="11" creationId="{C56761FD-ECD5-4AAB-891B-8E435E3C8273}"/>
          </ac:spMkLst>
        </pc:spChg>
        <pc:spChg chg="mod">
          <ac:chgData name="wang qing" userId="27071bf2-1fbc-45b3-a6e2-d9a1c1919064" providerId="ADAL" clId="{F8A558E1-5807-0541-A0C6-839A583C39A8}" dt="2021-06-06T05:03:38.758" v="2892" actId="1035"/>
          <ac:spMkLst>
            <pc:docMk/>
            <pc:sldMk cId="1633776326" sldId="304"/>
            <ac:spMk id="12" creationId="{F9BAD806-AF5E-41BA-9918-6D054871FBE3}"/>
          </ac:spMkLst>
        </pc:spChg>
        <pc:spChg chg="mod">
          <ac:chgData name="wang qing" userId="27071bf2-1fbc-45b3-a6e2-d9a1c1919064" providerId="ADAL" clId="{F8A558E1-5807-0541-A0C6-839A583C39A8}" dt="2021-06-06T05:05:28.700" v="2929" actId="1036"/>
          <ac:spMkLst>
            <pc:docMk/>
            <pc:sldMk cId="1633776326" sldId="304"/>
            <ac:spMk id="13" creationId="{32634AB6-E18D-48D0-A9D5-E1E8FACC8A08}"/>
          </ac:spMkLst>
        </pc:spChg>
        <pc:spChg chg="mod">
          <ac:chgData name="wang qing" userId="27071bf2-1fbc-45b3-a6e2-d9a1c1919064" providerId="ADAL" clId="{F8A558E1-5807-0541-A0C6-839A583C39A8}" dt="2021-06-06T05:04:59.562" v="2918" actId="1035"/>
          <ac:spMkLst>
            <pc:docMk/>
            <pc:sldMk cId="1633776326" sldId="304"/>
            <ac:spMk id="14" creationId="{E5A1B4D2-3DD7-4FD9-B4DD-A693D6215CE8}"/>
          </ac:spMkLst>
        </pc:spChg>
        <pc:spChg chg="mod">
          <ac:chgData name="wang qing" userId="27071bf2-1fbc-45b3-a6e2-d9a1c1919064" providerId="ADAL" clId="{F8A558E1-5807-0541-A0C6-839A583C39A8}" dt="2021-06-06T05:04:59.562" v="2918" actId="1035"/>
          <ac:spMkLst>
            <pc:docMk/>
            <pc:sldMk cId="1633776326" sldId="304"/>
            <ac:spMk id="15" creationId="{39B1B0E6-65DC-42EA-913E-DED44EF2D91C}"/>
          </ac:spMkLst>
        </pc:spChg>
        <pc:spChg chg="add mod">
          <ac:chgData name="wang qing" userId="27071bf2-1fbc-45b3-a6e2-d9a1c1919064" providerId="ADAL" clId="{F8A558E1-5807-0541-A0C6-839A583C39A8}" dt="2021-06-06T05:15:14.816" v="3082"/>
          <ac:spMkLst>
            <pc:docMk/>
            <pc:sldMk cId="1633776326" sldId="304"/>
            <ac:spMk id="16" creationId="{28519246-3BDA-7B41-96D5-EE71A9A62F2E}"/>
          </ac:spMkLst>
        </pc:spChg>
        <pc:spChg chg="mod">
          <ac:chgData name="wang qing" userId="27071bf2-1fbc-45b3-a6e2-d9a1c1919064" providerId="ADAL" clId="{F8A558E1-5807-0541-A0C6-839A583C39A8}" dt="2021-06-06T05:07:45.901" v="2990" actId="1035"/>
          <ac:spMkLst>
            <pc:docMk/>
            <pc:sldMk cId="1633776326" sldId="304"/>
            <ac:spMk id="18" creationId="{68DB09CF-FF0F-495A-B8DD-FCB5055308FB}"/>
          </ac:spMkLst>
        </pc:spChg>
        <pc:spChg chg="mod">
          <ac:chgData name="wang qing" userId="27071bf2-1fbc-45b3-a6e2-d9a1c1919064" providerId="ADAL" clId="{F8A558E1-5807-0541-A0C6-839A583C39A8}" dt="2021-06-06T05:15:37.161" v="3093" actId="1076"/>
          <ac:spMkLst>
            <pc:docMk/>
            <pc:sldMk cId="1633776326" sldId="304"/>
            <ac:spMk id="19" creationId="{613CBF27-70B0-4BC2-B44A-705CF2C46B6D}"/>
          </ac:spMkLst>
        </pc:spChg>
        <pc:spChg chg="mod">
          <ac:chgData name="wang qing" userId="27071bf2-1fbc-45b3-a6e2-d9a1c1919064" providerId="ADAL" clId="{F8A558E1-5807-0541-A0C6-839A583C39A8}" dt="2021-06-06T05:03:38.758" v="2892" actId="1035"/>
          <ac:spMkLst>
            <pc:docMk/>
            <pc:sldMk cId="1633776326" sldId="304"/>
            <ac:spMk id="20" creationId="{D8C0EFFB-9FDC-4623-BC55-552825F3FB46}"/>
          </ac:spMkLst>
        </pc:spChg>
        <pc:spChg chg="mod">
          <ac:chgData name="wang qing" userId="27071bf2-1fbc-45b3-a6e2-d9a1c1919064" providerId="ADAL" clId="{F8A558E1-5807-0541-A0C6-839A583C39A8}" dt="2021-06-06T05:11:42.798" v="3016"/>
          <ac:spMkLst>
            <pc:docMk/>
            <pc:sldMk cId="1633776326" sldId="304"/>
            <ac:spMk id="21" creationId="{F5DF782F-0C4D-4705-BAE2-D7852CB02D4D}"/>
          </ac:spMkLst>
        </pc:spChg>
        <pc:spChg chg="mod">
          <ac:chgData name="wang qing" userId="27071bf2-1fbc-45b3-a6e2-d9a1c1919064" providerId="ADAL" clId="{F8A558E1-5807-0541-A0C6-839A583C39A8}" dt="2021-06-06T05:05:34.686" v="2933" actId="1035"/>
          <ac:spMkLst>
            <pc:docMk/>
            <pc:sldMk cId="1633776326" sldId="304"/>
            <ac:spMk id="23" creationId="{523050C2-9187-4BFA-A756-5AECDA697025}"/>
          </ac:spMkLst>
        </pc:spChg>
        <pc:spChg chg="mod">
          <ac:chgData name="wang qing" userId="27071bf2-1fbc-45b3-a6e2-d9a1c1919064" providerId="ADAL" clId="{F8A558E1-5807-0541-A0C6-839A583C39A8}" dt="2021-06-06T05:08:55.850" v="3009"/>
          <ac:spMkLst>
            <pc:docMk/>
            <pc:sldMk cId="1633776326" sldId="304"/>
            <ac:spMk id="30" creationId="{919427FA-25AA-466E-9463-06BB8F2C239D}"/>
          </ac:spMkLst>
        </pc:spChg>
        <pc:spChg chg="mod">
          <ac:chgData name="wang qing" userId="27071bf2-1fbc-45b3-a6e2-d9a1c1919064" providerId="ADAL" clId="{F8A558E1-5807-0541-A0C6-839A583C39A8}" dt="2021-06-06T05:03:47.456" v="2893"/>
          <ac:spMkLst>
            <pc:docMk/>
            <pc:sldMk cId="1633776326" sldId="304"/>
            <ac:spMk id="34" creationId="{1544E53E-62CF-4E48-81CA-16DF576349D1}"/>
          </ac:spMkLst>
        </pc:spChg>
        <pc:spChg chg="mod">
          <ac:chgData name="wang qing" userId="27071bf2-1fbc-45b3-a6e2-d9a1c1919064" providerId="ADAL" clId="{F8A558E1-5807-0541-A0C6-839A583C39A8}" dt="2021-06-06T05:03:47.456" v="2893"/>
          <ac:spMkLst>
            <pc:docMk/>
            <pc:sldMk cId="1633776326" sldId="304"/>
            <ac:spMk id="35" creationId="{058BED37-7F91-7B4A-B3D3-9728B0A98EE9}"/>
          </ac:spMkLst>
        </pc:spChg>
        <pc:spChg chg="mod">
          <ac:chgData name="wang qing" userId="27071bf2-1fbc-45b3-a6e2-d9a1c1919064" providerId="ADAL" clId="{F8A558E1-5807-0541-A0C6-839A583C39A8}" dt="2021-06-06T05:03:47.456" v="2893"/>
          <ac:spMkLst>
            <pc:docMk/>
            <pc:sldMk cId="1633776326" sldId="304"/>
            <ac:spMk id="36" creationId="{05FB9B32-1E59-3840-B6DA-4F94239580B3}"/>
          </ac:spMkLst>
        </pc:spChg>
        <pc:spChg chg="mod">
          <ac:chgData name="wang qing" userId="27071bf2-1fbc-45b3-a6e2-d9a1c1919064" providerId="ADAL" clId="{F8A558E1-5807-0541-A0C6-839A583C39A8}" dt="2021-06-06T05:03:47.456" v="2893"/>
          <ac:spMkLst>
            <pc:docMk/>
            <pc:sldMk cId="1633776326" sldId="304"/>
            <ac:spMk id="37" creationId="{28C8021C-569F-3F40-B3E2-5127F547B3A5}"/>
          </ac:spMkLst>
        </pc:spChg>
        <pc:spChg chg="mod">
          <ac:chgData name="wang qing" userId="27071bf2-1fbc-45b3-a6e2-d9a1c1919064" providerId="ADAL" clId="{F8A558E1-5807-0541-A0C6-839A583C39A8}" dt="2021-06-06T05:03:38.758" v="2892" actId="1035"/>
          <ac:spMkLst>
            <pc:docMk/>
            <pc:sldMk cId="1633776326" sldId="304"/>
            <ac:spMk id="38" creationId="{6406AB74-B782-49EA-826C-6F456EF240A0}"/>
          </ac:spMkLst>
        </pc:spChg>
        <pc:spChg chg="mod">
          <ac:chgData name="wang qing" userId="27071bf2-1fbc-45b3-a6e2-d9a1c1919064" providerId="ADAL" clId="{F8A558E1-5807-0541-A0C6-839A583C39A8}" dt="2021-06-06T05:03:38.758" v="2892" actId="1035"/>
          <ac:spMkLst>
            <pc:docMk/>
            <pc:sldMk cId="1633776326" sldId="304"/>
            <ac:spMk id="39" creationId="{FA9A27CF-E408-4633-971A-CEE254CD438F}"/>
          </ac:spMkLst>
        </pc:spChg>
        <pc:spChg chg="mod">
          <ac:chgData name="wang qing" userId="27071bf2-1fbc-45b3-a6e2-d9a1c1919064" providerId="ADAL" clId="{F8A558E1-5807-0541-A0C6-839A583C39A8}" dt="2021-06-06T05:03:38.758" v="2892" actId="1035"/>
          <ac:spMkLst>
            <pc:docMk/>
            <pc:sldMk cId="1633776326" sldId="304"/>
            <ac:spMk id="40" creationId="{B03BF283-4ACA-417E-827A-180F46F14A4D}"/>
          </ac:spMkLst>
        </pc:spChg>
        <pc:spChg chg="mod">
          <ac:chgData name="wang qing" userId="27071bf2-1fbc-45b3-a6e2-d9a1c1919064" providerId="ADAL" clId="{F8A558E1-5807-0541-A0C6-839A583C39A8}" dt="2021-06-06T05:09:02.176" v="3010"/>
          <ac:spMkLst>
            <pc:docMk/>
            <pc:sldMk cId="1633776326" sldId="304"/>
            <ac:spMk id="41" creationId="{2060FFB4-2D95-44C4-91B2-498940014E84}"/>
          </ac:spMkLst>
        </pc:spChg>
        <pc:spChg chg="mod">
          <ac:chgData name="wang qing" userId="27071bf2-1fbc-45b3-a6e2-d9a1c1919064" providerId="ADAL" clId="{F8A558E1-5807-0541-A0C6-839A583C39A8}" dt="2021-06-06T05:03:47.456" v="2893"/>
          <ac:spMkLst>
            <pc:docMk/>
            <pc:sldMk cId="1633776326" sldId="304"/>
            <ac:spMk id="43" creationId="{D1886641-1099-364C-8032-928D7A3F1438}"/>
          </ac:spMkLst>
        </pc:spChg>
        <pc:spChg chg="mod">
          <ac:chgData name="wang qing" userId="27071bf2-1fbc-45b3-a6e2-d9a1c1919064" providerId="ADAL" clId="{F8A558E1-5807-0541-A0C6-839A583C39A8}" dt="2021-06-06T05:03:47.456" v="2893"/>
          <ac:spMkLst>
            <pc:docMk/>
            <pc:sldMk cId="1633776326" sldId="304"/>
            <ac:spMk id="44" creationId="{0C9FD2A5-6A8F-BF48-8B7F-D0C3C3C30AD6}"/>
          </ac:spMkLst>
        </pc:spChg>
        <pc:spChg chg="mod">
          <ac:chgData name="wang qing" userId="27071bf2-1fbc-45b3-a6e2-d9a1c1919064" providerId="ADAL" clId="{F8A558E1-5807-0541-A0C6-839A583C39A8}" dt="2021-06-06T05:12:17.743" v="3017" actId="1037"/>
          <ac:spMkLst>
            <pc:docMk/>
            <pc:sldMk cId="1633776326" sldId="304"/>
            <ac:spMk id="45" creationId="{9F2C93E0-6F6E-48F2-943F-2A60AEC4E4F6}"/>
          </ac:spMkLst>
        </pc:spChg>
        <pc:spChg chg="mod">
          <ac:chgData name="wang qing" userId="27071bf2-1fbc-45b3-a6e2-d9a1c1919064" providerId="ADAL" clId="{F8A558E1-5807-0541-A0C6-839A583C39A8}" dt="2021-06-06T05:03:38.758" v="2892" actId="1035"/>
          <ac:spMkLst>
            <pc:docMk/>
            <pc:sldMk cId="1633776326" sldId="304"/>
            <ac:spMk id="46" creationId="{A9942D31-69EE-4CD7-9D09-0E54AA652734}"/>
          </ac:spMkLst>
        </pc:spChg>
        <pc:spChg chg="del mod">
          <ac:chgData name="wang qing" userId="27071bf2-1fbc-45b3-a6e2-d9a1c1919064" providerId="ADAL" clId="{F8A558E1-5807-0541-A0C6-839A583C39A8}" dt="2021-06-06T05:05:40.001" v="2935" actId="21"/>
          <ac:spMkLst>
            <pc:docMk/>
            <pc:sldMk cId="1633776326" sldId="304"/>
            <ac:spMk id="48" creationId="{00000000-0000-0000-0000-000000000000}"/>
          </ac:spMkLst>
        </pc:spChg>
        <pc:spChg chg="add mod">
          <ac:chgData name="wang qing" userId="27071bf2-1fbc-45b3-a6e2-d9a1c1919064" providerId="ADAL" clId="{F8A558E1-5807-0541-A0C6-839A583C39A8}" dt="2021-06-06T05:07:53.890" v="3004" actId="1076"/>
          <ac:spMkLst>
            <pc:docMk/>
            <pc:sldMk cId="1633776326" sldId="304"/>
            <ac:spMk id="53" creationId="{86BD97E7-83C7-F549-BFBE-8338101732E9}"/>
          </ac:spMkLst>
        </pc:spChg>
        <pc:spChg chg="add del mod">
          <ac:chgData name="wang qing" userId="27071bf2-1fbc-45b3-a6e2-d9a1c1919064" providerId="ADAL" clId="{F8A558E1-5807-0541-A0C6-839A583C39A8}" dt="2021-06-06T05:13:21.149" v="3027"/>
          <ac:spMkLst>
            <pc:docMk/>
            <pc:sldMk cId="1633776326" sldId="304"/>
            <ac:spMk id="54" creationId="{9729DD73-EFD8-EA49-B6DB-AE30C98D5140}"/>
          </ac:spMkLst>
        </pc:spChg>
        <pc:spChg chg="add mod">
          <ac:chgData name="wang qing" userId="27071bf2-1fbc-45b3-a6e2-d9a1c1919064" providerId="ADAL" clId="{F8A558E1-5807-0541-A0C6-839A583C39A8}" dt="2021-06-06T05:13:45.304" v="3079" actId="1076"/>
          <ac:spMkLst>
            <pc:docMk/>
            <pc:sldMk cId="1633776326" sldId="304"/>
            <ac:spMk id="55" creationId="{E36F15B6-287B-0747-8652-1A283366F790}"/>
          </ac:spMkLst>
        </pc:spChg>
        <pc:spChg chg="add mod">
          <ac:chgData name="wang qing" userId="27071bf2-1fbc-45b3-a6e2-d9a1c1919064" providerId="ADAL" clId="{F8A558E1-5807-0541-A0C6-839A583C39A8}" dt="2021-06-06T05:15:42.854" v="3094" actId="1076"/>
          <ac:spMkLst>
            <pc:docMk/>
            <pc:sldMk cId="1633776326" sldId="304"/>
            <ac:spMk id="57" creationId="{62D34048-8A81-AB4E-81A8-93E8A123545F}"/>
          </ac:spMkLst>
        </pc:spChg>
        <pc:grpChg chg="add mod">
          <ac:chgData name="wang qing" userId="27071bf2-1fbc-45b3-a6e2-d9a1c1919064" providerId="ADAL" clId="{F8A558E1-5807-0541-A0C6-839A583C39A8}" dt="2021-06-06T05:07:50.949" v="3003" actId="1036"/>
          <ac:grpSpMkLst>
            <pc:docMk/>
            <pc:sldMk cId="1633776326" sldId="304"/>
            <ac:grpSpMk id="33" creationId="{8C6493D0-AE14-6341-9337-3CF8AEC59FF1}"/>
          </ac:grpSpMkLst>
        </pc:grpChg>
        <pc:picChg chg="mod">
          <ac:chgData name="wang qing" userId="27071bf2-1fbc-45b3-a6e2-d9a1c1919064" providerId="ADAL" clId="{F8A558E1-5807-0541-A0C6-839A583C39A8}" dt="2021-06-06T05:03:38.758" v="2892" actId="1035"/>
          <ac:picMkLst>
            <pc:docMk/>
            <pc:sldMk cId="1633776326" sldId="304"/>
            <ac:picMk id="9" creationId="{0DAC2F37-623E-4D50-A75D-55E74FAA66D8}"/>
          </ac:picMkLst>
        </pc:picChg>
        <pc:picChg chg="mod">
          <ac:chgData name="wang qing" userId="27071bf2-1fbc-45b3-a6e2-d9a1c1919064" providerId="ADAL" clId="{F8A558E1-5807-0541-A0C6-839A583C39A8}" dt="2021-06-06T05:03:38.758" v="2892" actId="1035"/>
          <ac:picMkLst>
            <pc:docMk/>
            <pc:sldMk cId="1633776326" sldId="304"/>
            <ac:picMk id="10" creationId="{12708805-7A66-4C9E-B293-1895271E79F3}"/>
          </ac:picMkLst>
        </pc:picChg>
        <pc:picChg chg="mod">
          <ac:chgData name="wang qing" userId="27071bf2-1fbc-45b3-a6e2-d9a1c1919064" providerId="ADAL" clId="{F8A558E1-5807-0541-A0C6-839A583C39A8}" dt="2021-06-06T05:03:38.758" v="2892" actId="1035"/>
          <ac:picMkLst>
            <pc:docMk/>
            <pc:sldMk cId="1633776326" sldId="304"/>
            <ac:picMk id="1026" creationId="{CF7AAEE7-149B-4116-8AA9-2F2482516F22}"/>
          </ac:picMkLst>
        </pc:picChg>
        <pc:cxnChg chg="mod">
          <ac:chgData name="wang qing" userId="27071bf2-1fbc-45b3-a6e2-d9a1c1919064" providerId="ADAL" clId="{F8A558E1-5807-0541-A0C6-839A583C39A8}" dt="2021-06-06T05:03:38.758" v="2892" actId="1035"/>
          <ac:cxnSpMkLst>
            <pc:docMk/>
            <pc:sldMk cId="1633776326" sldId="304"/>
            <ac:cxnSpMk id="3" creationId="{C2B10C37-9DE9-4B53-B7F2-BC2F4AFE7B94}"/>
          </ac:cxnSpMkLst>
        </pc:cxnChg>
        <pc:cxnChg chg="mod">
          <ac:chgData name="wang qing" userId="27071bf2-1fbc-45b3-a6e2-d9a1c1919064" providerId="ADAL" clId="{F8A558E1-5807-0541-A0C6-839A583C39A8}" dt="2021-06-06T05:03:38.758" v="2892" actId="1035"/>
          <ac:cxnSpMkLst>
            <pc:docMk/>
            <pc:sldMk cId="1633776326" sldId="304"/>
            <ac:cxnSpMk id="17" creationId="{19EE13E8-29AB-409A-BBFF-08BD71D89B8F}"/>
          </ac:cxnSpMkLst>
        </pc:cxnChg>
        <pc:cxnChg chg="mod">
          <ac:chgData name="wang qing" userId="27071bf2-1fbc-45b3-a6e2-d9a1c1919064" providerId="ADAL" clId="{F8A558E1-5807-0541-A0C6-839A583C39A8}" dt="2021-06-06T05:07:37.975" v="2973" actId="14100"/>
          <ac:cxnSpMkLst>
            <pc:docMk/>
            <pc:sldMk cId="1633776326" sldId="304"/>
            <ac:cxnSpMk id="24" creationId="{361CE7D9-1725-4660-BA77-7F7376F2B95D}"/>
          </ac:cxnSpMkLst>
        </pc:cxnChg>
        <pc:cxnChg chg="mod">
          <ac:chgData name="wang qing" userId="27071bf2-1fbc-45b3-a6e2-d9a1c1919064" providerId="ADAL" clId="{F8A558E1-5807-0541-A0C6-839A583C39A8}" dt="2021-06-06T05:04:59.562" v="2918" actId="1035"/>
          <ac:cxnSpMkLst>
            <pc:docMk/>
            <pc:sldMk cId="1633776326" sldId="304"/>
            <ac:cxnSpMk id="29" creationId="{A6475E52-87DD-4345-BCA0-CF6A5685E016}"/>
          </ac:cxnSpMkLst>
        </pc:cxnChg>
        <pc:cxnChg chg="mod">
          <ac:chgData name="wang qing" userId="27071bf2-1fbc-45b3-a6e2-d9a1c1919064" providerId="ADAL" clId="{F8A558E1-5807-0541-A0C6-839A583C39A8}" dt="2021-06-06T05:04:59.562" v="2918" actId="1035"/>
          <ac:cxnSpMkLst>
            <pc:docMk/>
            <pc:sldMk cId="1633776326" sldId="304"/>
            <ac:cxnSpMk id="42" creationId="{B6376F81-6280-43EB-A1E9-46A0125CFBB9}"/>
          </ac:cxnSpMkLst>
        </pc:cxnChg>
        <pc:cxnChg chg="mod">
          <ac:chgData name="wang qing" userId="27071bf2-1fbc-45b3-a6e2-d9a1c1919064" providerId="ADAL" clId="{F8A558E1-5807-0541-A0C6-839A583C39A8}" dt="2021-06-06T05:03:47.456" v="2893"/>
          <ac:cxnSpMkLst>
            <pc:docMk/>
            <pc:sldMk cId="1633776326" sldId="304"/>
            <ac:cxnSpMk id="47" creationId="{41B4246D-9B54-BF45-B4AF-6B69ED7CB666}"/>
          </ac:cxnSpMkLst>
        </pc:cxnChg>
        <pc:cxnChg chg="mod">
          <ac:chgData name="wang qing" userId="27071bf2-1fbc-45b3-a6e2-d9a1c1919064" providerId="ADAL" clId="{F8A558E1-5807-0541-A0C6-839A583C39A8}" dt="2021-06-06T05:03:47.456" v="2893"/>
          <ac:cxnSpMkLst>
            <pc:docMk/>
            <pc:sldMk cId="1633776326" sldId="304"/>
            <ac:cxnSpMk id="49" creationId="{90C290CB-36CB-9A44-9E1E-DDB84CEA787C}"/>
          </ac:cxnSpMkLst>
        </pc:cxnChg>
        <pc:cxnChg chg="mod">
          <ac:chgData name="wang qing" userId="27071bf2-1fbc-45b3-a6e2-d9a1c1919064" providerId="ADAL" clId="{F8A558E1-5807-0541-A0C6-839A583C39A8}" dt="2021-06-06T05:03:47.456" v="2893"/>
          <ac:cxnSpMkLst>
            <pc:docMk/>
            <pc:sldMk cId="1633776326" sldId="304"/>
            <ac:cxnSpMk id="50" creationId="{04A6D98B-2FFB-B440-BC9A-BB6347D101E9}"/>
          </ac:cxnSpMkLst>
        </pc:cxnChg>
        <pc:cxnChg chg="mod">
          <ac:chgData name="wang qing" userId="27071bf2-1fbc-45b3-a6e2-d9a1c1919064" providerId="ADAL" clId="{F8A558E1-5807-0541-A0C6-839A583C39A8}" dt="2021-06-06T05:03:47.456" v="2893"/>
          <ac:cxnSpMkLst>
            <pc:docMk/>
            <pc:sldMk cId="1633776326" sldId="304"/>
            <ac:cxnSpMk id="51" creationId="{6A9074DB-20CF-0748-846A-A5F3E2F10530}"/>
          </ac:cxnSpMkLst>
        </pc:cxnChg>
        <pc:cxnChg chg="mod">
          <ac:chgData name="wang qing" userId="27071bf2-1fbc-45b3-a6e2-d9a1c1919064" providerId="ADAL" clId="{F8A558E1-5807-0541-A0C6-839A583C39A8}" dt="2021-06-06T05:03:47.456" v="2893"/>
          <ac:cxnSpMkLst>
            <pc:docMk/>
            <pc:sldMk cId="1633776326" sldId="304"/>
            <ac:cxnSpMk id="52" creationId="{8A32D923-6CF6-6547-AE73-76562A147AA6}"/>
          </ac:cxnSpMkLst>
        </pc:cxnChg>
        <pc:cxnChg chg="add mod">
          <ac:chgData name="wang qing" userId="27071bf2-1fbc-45b3-a6e2-d9a1c1919064" providerId="ADAL" clId="{F8A558E1-5807-0541-A0C6-839A583C39A8}" dt="2021-06-06T05:19:01.171" v="3126" actId="1036"/>
          <ac:cxnSpMkLst>
            <pc:docMk/>
            <pc:sldMk cId="1633776326" sldId="304"/>
            <ac:cxnSpMk id="56" creationId="{33256B8E-AFB8-9C48-9989-8C2A6B51C02F}"/>
          </ac:cxnSpMkLst>
        </pc:cxnChg>
      </pc:sldChg>
      <pc:sldChg chg="modSp add mod">
        <pc:chgData name="wang qing" userId="27071bf2-1fbc-45b3-a6e2-d9a1c1919064" providerId="ADAL" clId="{F8A558E1-5807-0541-A0C6-839A583C39A8}" dt="2021-06-06T05:20:46.771" v="3174" actId="1076"/>
        <pc:sldMkLst>
          <pc:docMk/>
          <pc:sldMk cId="2085127125" sldId="305"/>
        </pc:sldMkLst>
        <pc:spChg chg="mod">
          <ac:chgData name="wang qing" userId="27071bf2-1fbc-45b3-a6e2-d9a1c1919064" providerId="ADAL" clId="{F8A558E1-5807-0541-A0C6-839A583C39A8}" dt="2021-06-06T05:20:36.330" v="3172" actId="20577"/>
          <ac:spMkLst>
            <pc:docMk/>
            <pc:sldMk cId="2085127125" sldId="305"/>
            <ac:spMk id="4" creationId="{00000000-0000-0000-0000-000000000000}"/>
          </ac:spMkLst>
        </pc:spChg>
        <pc:spChg chg="mod">
          <ac:chgData name="wang qing" userId="27071bf2-1fbc-45b3-a6e2-d9a1c1919064" providerId="ADAL" clId="{F8A558E1-5807-0541-A0C6-839A583C39A8}" dt="2021-06-06T05:20:46.771" v="3174" actId="1076"/>
          <ac:spMkLst>
            <pc:docMk/>
            <pc:sldMk cId="2085127125" sldId="305"/>
            <ac:spMk id="5" creationId="{A8DA3E1B-D6BF-134A-9DF3-31EE3CB3EA11}"/>
          </ac:spMkLst>
        </pc:spChg>
      </pc:sldChg>
      <pc:sldChg chg="addSp delSp modSp mod">
        <pc:chgData name="wang qing" userId="27071bf2-1fbc-45b3-a6e2-d9a1c1919064" providerId="ADAL" clId="{F8A558E1-5807-0541-A0C6-839A583C39A8}" dt="2021-06-07T12:20:20.433" v="3579" actId="27636"/>
        <pc:sldMkLst>
          <pc:docMk/>
          <pc:sldMk cId="1527567712" sldId="306"/>
        </pc:sldMkLst>
        <pc:spChg chg="mod">
          <ac:chgData name="wang qing" userId="27071bf2-1fbc-45b3-a6e2-d9a1c1919064" providerId="ADAL" clId="{F8A558E1-5807-0541-A0C6-839A583C39A8}" dt="2021-06-07T12:20:20.433" v="3579" actId="27636"/>
          <ac:spMkLst>
            <pc:docMk/>
            <pc:sldMk cId="1527567712" sldId="306"/>
            <ac:spMk id="27" creationId="{BDB037B7-5ED2-4054-8156-F5EC97956BEA}"/>
          </ac:spMkLst>
        </pc:spChg>
        <pc:picChg chg="add del mod">
          <ac:chgData name="wang qing" userId="27071bf2-1fbc-45b3-a6e2-d9a1c1919064" providerId="ADAL" clId="{F8A558E1-5807-0541-A0C6-839A583C39A8}" dt="2021-06-07T07:19:19.401" v="3185"/>
          <ac:picMkLst>
            <pc:docMk/>
            <pc:sldMk cId="1527567712" sldId="306"/>
            <ac:picMk id="2" creationId="{DB116E55-1321-BA4E-9185-BF89C9204578}"/>
          </ac:picMkLst>
        </pc:picChg>
        <pc:picChg chg="add del mod">
          <ac:chgData name="wang qing" userId="27071bf2-1fbc-45b3-a6e2-d9a1c1919064" providerId="ADAL" clId="{F8A558E1-5807-0541-A0C6-839A583C39A8}" dt="2021-06-07T07:24:24.695" v="3195"/>
          <ac:picMkLst>
            <pc:docMk/>
            <pc:sldMk cId="1527567712" sldId="306"/>
            <ac:picMk id="3" creationId="{75C6FD45-5268-0847-ADAB-76276D6AEBF1}"/>
          </ac:picMkLst>
        </pc:picChg>
        <pc:picChg chg="add del">
          <ac:chgData name="wang qing" userId="27071bf2-1fbc-45b3-a6e2-d9a1c1919064" providerId="ADAL" clId="{F8A558E1-5807-0541-A0C6-839A583C39A8}" dt="2021-06-07T07:24:06.899" v="3189" actId="478"/>
          <ac:picMkLst>
            <pc:docMk/>
            <pc:sldMk cId="1527567712" sldId="306"/>
            <ac:picMk id="8" creationId="{A745616F-6FE4-AC4A-83F2-7E48AEDAD996}"/>
          </ac:picMkLst>
        </pc:picChg>
        <pc:picChg chg="add del mod">
          <ac:chgData name="wang qing" userId="27071bf2-1fbc-45b3-a6e2-d9a1c1919064" providerId="ADAL" clId="{F8A558E1-5807-0541-A0C6-839A583C39A8}" dt="2021-06-07T07:26:15.567" v="3199" actId="478"/>
          <ac:picMkLst>
            <pc:docMk/>
            <pc:sldMk cId="1527567712" sldId="306"/>
            <ac:picMk id="9" creationId="{BEF9185D-A0EE-7D4A-8408-741728E67807}"/>
          </ac:picMkLst>
        </pc:picChg>
        <pc:picChg chg="add mod">
          <ac:chgData name="wang qing" userId="27071bf2-1fbc-45b3-a6e2-d9a1c1919064" providerId="ADAL" clId="{F8A558E1-5807-0541-A0C6-839A583C39A8}" dt="2021-06-07T07:26:33.222" v="3205" actId="1076"/>
          <ac:picMkLst>
            <pc:docMk/>
            <pc:sldMk cId="1527567712" sldId="306"/>
            <ac:picMk id="10" creationId="{A4830AA2-6E45-D945-95B3-E571AF297F78}"/>
          </ac:picMkLst>
        </pc:picChg>
      </pc:sldChg>
      <pc:sldChg chg="addSp delSp modSp add del mod delAnim">
        <pc:chgData name="wang qing" userId="27071bf2-1fbc-45b3-a6e2-d9a1c1919064" providerId="ADAL" clId="{F8A558E1-5807-0541-A0C6-839A583C39A8}" dt="2021-06-07T11:59:09.953" v="3576" actId="2696"/>
        <pc:sldMkLst>
          <pc:docMk/>
          <pc:sldMk cId="3652808334" sldId="308"/>
        </pc:sldMkLst>
        <pc:spChg chg="del">
          <ac:chgData name="wang qing" userId="27071bf2-1fbc-45b3-a6e2-d9a1c1919064" providerId="ADAL" clId="{F8A558E1-5807-0541-A0C6-839A583C39A8}" dt="2021-06-07T11:51:45.369" v="3532" actId="478"/>
          <ac:spMkLst>
            <pc:docMk/>
            <pc:sldMk cId="3652808334" sldId="308"/>
            <ac:spMk id="11" creationId="{00000000-0000-0000-0000-000000000000}"/>
          </ac:spMkLst>
        </pc:spChg>
        <pc:spChg chg="del">
          <ac:chgData name="wang qing" userId="27071bf2-1fbc-45b3-a6e2-d9a1c1919064" providerId="ADAL" clId="{F8A558E1-5807-0541-A0C6-839A583C39A8}" dt="2021-06-07T11:51:45.369" v="3532" actId="478"/>
          <ac:spMkLst>
            <pc:docMk/>
            <pc:sldMk cId="3652808334" sldId="308"/>
            <ac:spMk id="17" creationId="{F703D13B-883A-7141-B9B7-501C39AFB2DE}"/>
          </ac:spMkLst>
        </pc:spChg>
        <pc:spChg chg="del">
          <ac:chgData name="wang qing" userId="27071bf2-1fbc-45b3-a6e2-d9a1c1919064" providerId="ADAL" clId="{F8A558E1-5807-0541-A0C6-839A583C39A8}" dt="2021-06-07T11:51:45.369" v="3532" actId="478"/>
          <ac:spMkLst>
            <pc:docMk/>
            <pc:sldMk cId="3652808334" sldId="308"/>
            <ac:spMk id="18" creationId="{1FAB108D-FF0E-2F4E-8646-F278D861D279}"/>
          </ac:spMkLst>
        </pc:spChg>
        <pc:spChg chg="del">
          <ac:chgData name="wang qing" userId="27071bf2-1fbc-45b3-a6e2-d9a1c1919064" providerId="ADAL" clId="{F8A558E1-5807-0541-A0C6-839A583C39A8}" dt="2021-06-07T11:51:45.369" v="3532" actId="478"/>
          <ac:spMkLst>
            <pc:docMk/>
            <pc:sldMk cId="3652808334" sldId="308"/>
            <ac:spMk id="22" creationId="{FB30CBDF-CE85-E048-9E67-902553595802}"/>
          </ac:spMkLst>
        </pc:spChg>
        <pc:picChg chg="add mod">
          <ac:chgData name="wang qing" userId="27071bf2-1fbc-45b3-a6e2-d9a1c1919064" providerId="ADAL" clId="{F8A558E1-5807-0541-A0C6-839A583C39A8}" dt="2021-06-07T11:58:58.437" v="3575" actId="14100"/>
          <ac:picMkLst>
            <pc:docMk/>
            <pc:sldMk cId="3652808334" sldId="308"/>
            <ac:picMk id="2" creationId="{A3222FAB-5E1C-DE4F-91C2-21886D955F46}"/>
          </ac:picMkLst>
        </pc:picChg>
        <pc:picChg chg="add del mod">
          <ac:chgData name="wang qing" userId="27071bf2-1fbc-45b3-a6e2-d9a1c1919064" providerId="ADAL" clId="{F8A558E1-5807-0541-A0C6-839A583C39A8}" dt="2021-06-07T11:53:16.706" v="3544" actId="21"/>
          <ac:picMkLst>
            <pc:docMk/>
            <pc:sldMk cId="3652808334" sldId="308"/>
            <ac:picMk id="3" creationId="{663A7851-1288-6143-BBC1-54119C292E60}"/>
          </ac:picMkLst>
        </pc:picChg>
        <pc:picChg chg="add del mod">
          <ac:chgData name="wang qing" userId="27071bf2-1fbc-45b3-a6e2-d9a1c1919064" providerId="ADAL" clId="{F8A558E1-5807-0541-A0C6-839A583C39A8}" dt="2021-06-07T11:53:15.336" v="3543" actId="21"/>
          <ac:picMkLst>
            <pc:docMk/>
            <pc:sldMk cId="3652808334" sldId="308"/>
            <ac:picMk id="12" creationId="{6D931A9D-CE8E-2348-9A5A-BC2F50783A7F}"/>
          </ac:picMkLst>
        </pc:picChg>
        <pc:picChg chg="del">
          <ac:chgData name="wang qing" userId="27071bf2-1fbc-45b3-a6e2-d9a1c1919064" providerId="ADAL" clId="{F8A558E1-5807-0541-A0C6-839A583C39A8}" dt="2021-06-07T11:51:41.540" v="3531" actId="21"/>
          <ac:picMkLst>
            <pc:docMk/>
            <pc:sldMk cId="3652808334" sldId="308"/>
            <ac:picMk id="23" creationId="{C23E9FB0-CEBB-D449-A1BA-F47623E6C43D}"/>
          </ac:picMkLst>
        </pc:picChg>
        <pc:picChg chg="del">
          <ac:chgData name="wang qing" userId="27071bf2-1fbc-45b3-a6e2-d9a1c1919064" providerId="ADAL" clId="{F8A558E1-5807-0541-A0C6-839A583C39A8}" dt="2021-06-07T11:51:45.369" v="3532" actId="478"/>
          <ac:picMkLst>
            <pc:docMk/>
            <pc:sldMk cId="3652808334" sldId="308"/>
            <ac:picMk id="24" creationId="{EA06FC8F-FE22-6D46-926C-CF5324E7984A}"/>
          </ac:picMkLst>
        </pc:picChg>
        <pc:picChg chg="del">
          <ac:chgData name="wang qing" userId="27071bf2-1fbc-45b3-a6e2-d9a1c1919064" providerId="ADAL" clId="{F8A558E1-5807-0541-A0C6-839A583C39A8}" dt="2021-06-07T11:51:41.540" v="3531" actId="21"/>
          <ac:picMkLst>
            <pc:docMk/>
            <pc:sldMk cId="3652808334" sldId="308"/>
            <ac:picMk id="25" creationId="{4F8F7806-0A8C-FE43-BD6D-433D4B9DDDC0}"/>
          </ac:picMkLst>
        </pc:picChg>
        <pc:cxnChg chg="del">
          <ac:chgData name="wang qing" userId="27071bf2-1fbc-45b3-a6e2-d9a1c1919064" providerId="ADAL" clId="{F8A558E1-5807-0541-A0C6-839A583C39A8}" dt="2021-06-07T11:51:45.369" v="3532" actId="478"/>
          <ac:cxnSpMkLst>
            <pc:docMk/>
            <pc:sldMk cId="3652808334" sldId="308"/>
            <ac:cxnSpMk id="13" creationId="{8568FC0D-FAD5-5A41-8045-266F9AD2D3A9}"/>
          </ac:cxnSpMkLst>
        </pc:cxnChg>
      </pc:sldChg>
      <pc:sldChg chg="addSp delSp modSp add mod">
        <pc:chgData name="wang qing" userId="27071bf2-1fbc-45b3-a6e2-d9a1c1919064" providerId="ADAL" clId="{F8A558E1-5807-0541-A0C6-839A583C39A8}" dt="2021-06-07T12:21:08.699" v="3585" actId="14100"/>
        <pc:sldMkLst>
          <pc:docMk/>
          <pc:sldMk cId="637613466" sldId="309"/>
        </pc:sldMkLst>
        <pc:picChg chg="add mod">
          <ac:chgData name="wang qing" userId="27071bf2-1fbc-45b3-a6e2-d9a1c1919064" providerId="ADAL" clId="{F8A558E1-5807-0541-A0C6-839A583C39A8}" dt="2021-06-07T12:21:08.699" v="3585" actId="14100"/>
          <ac:picMkLst>
            <pc:docMk/>
            <pc:sldMk cId="637613466" sldId="309"/>
            <ac:picMk id="2" creationId="{2601D0FB-B9D4-0344-8A47-A5C65E226515}"/>
          </ac:picMkLst>
        </pc:picChg>
        <pc:picChg chg="del">
          <ac:chgData name="wang qing" userId="27071bf2-1fbc-45b3-a6e2-d9a1c1919064" providerId="ADAL" clId="{F8A558E1-5807-0541-A0C6-839A583C39A8}" dt="2021-06-07T11:56:02.249" v="3548" actId="478"/>
          <ac:picMkLst>
            <pc:docMk/>
            <pc:sldMk cId="637613466" sldId="309"/>
            <ac:picMk id="2" creationId="{A3222FAB-5E1C-DE4F-91C2-21886D955F46}"/>
          </ac:picMkLst>
        </pc:picChg>
        <pc:picChg chg="add del mod">
          <ac:chgData name="wang qing" userId="27071bf2-1fbc-45b3-a6e2-d9a1c1919064" providerId="ADAL" clId="{F8A558E1-5807-0541-A0C6-839A583C39A8}" dt="2021-06-07T12:20:25.932" v="3580" actId="21"/>
          <ac:picMkLst>
            <pc:docMk/>
            <pc:sldMk cId="637613466" sldId="309"/>
            <ac:picMk id="3" creationId="{0E822F0B-EE8A-A94A-B331-5768CB36FFA1}"/>
          </ac:picMkLst>
        </pc:picChg>
      </pc:sldChg>
      <pc:sldChg chg="addSp delSp modSp add mod">
        <pc:chgData name="wang qing" userId="27071bf2-1fbc-45b3-a6e2-d9a1c1919064" providerId="ADAL" clId="{F8A558E1-5807-0541-A0C6-839A583C39A8}" dt="2021-06-07T12:21:05.019" v="3584" actId="14100"/>
        <pc:sldMkLst>
          <pc:docMk/>
          <pc:sldMk cId="851481659" sldId="310"/>
        </pc:sldMkLst>
        <pc:picChg chg="add mod">
          <ac:chgData name="wang qing" userId="27071bf2-1fbc-45b3-a6e2-d9a1c1919064" providerId="ADAL" clId="{F8A558E1-5807-0541-A0C6-839A583C39A8}" dt="2021-06-07T12:21:05.019" v="3584" actId="14100"/>
          <ac:picMkLst>
            <pc:docMk/>
            <pc:sldMk cId="851481659" sldId="310"/>
            <ac:picMk id="2" creationId="{5449953B-3084-5148-82C1-321DEDAC6D8D}"/>
          </ac:picMkLst>
        </pc:picChg>
        <pc:picChg chg="del">
          <ac:chgData name="wang qing" userId="27071bf2-1fbc-45b3-a6e2-d9a1c1919064" providerId="ADAL" clId="{F8A558E1-5807-0541-A0C6-839A583C39A8}" dt="2021-06-07T11:56:04.174" v="3550" actId="21"/>
          <ac:picMkLst>
            <pc:docMk/>
            <pc:sldMk cId="851481659" sldId="310"/>
            <ac:picMk id="2" creationId="{A3222FAB-5E1C-DE4F-91C2-21886D955F46}"/>
          </ac:picMkLst>
        </pc:picChg>
        <pc:picChg chg="add del mod">
          <ac:chgData name="wang qing" userId="27071bf2-1fbc-45b3-a6e2-d9a1c1919064" providerId="ADAL" clId="{F8A558E1-5807-0541-A0C6-839A583C39A8}" dt="2021-06-07T11:56:32.327" v="3558" actId="21"/>
          <ac:picMkLst>
            <pc:docMk/>
            <pc:sldMk cId="851481659" sldId="310"/>
            <ac:picMk id="3" creationId="{EA9D6BFB-D2F1-C249-8366-F5BD079DACAF}"/>
          </ac:picMkLst>
        </pc:picChg>
        <pc:picChg chg="add del mod">
          <ac:chgData name="wang qing" userId="27071bf2-1fbc-45b3-a6e2-d9a1c1919064" providerId="ADAL" clId="{F8A558E1-5807-0541-A0C6-839A583C39A8}" dt="2021-06-07T12:20:27.515" v="3581" actId="478"/>
          <ac:picMkLst>
            <pc:docMk/>
            <pc:sldMk cId="851481659" sldId="310"/>
            <ac:picMk id="5" creationId="{AB3E1FDC-8BD6-C346-AEBE-DF77D366A463}"/>
          </ac:picMkLst>
        </pc:picChg>
      </pc:sldChg>
    </pc:docChg>
  </pc:docChgLst>
  <pc:docChgLst>
    <pc:chgData name="谢旻晖" userId="e98f13ad-3792-41c9-b2d5-48b7e60efdb6" providerId="ADAL" clId="{026336E4-397C-F343-97BE-B775BDE28D0C}"/>
    <pc:docChg chg="undo redo custSel addSld delSld modSld sldOrd">
      <pc:chgData name="谢旻晖" userId="e98f13ad-3792-41c9-b2d5-48b7e60efdb6" providerId="ADAL" clId="{026336E4-397C-F343-97BE-B775BDE28D0C}" dt="2023-07-13T13:49:45.254" v="4747" actId="20577"/>
      <pc:docMkLst>
        <pc:docMk/>
      </pc:docMkLst>
      <pc:sldChg chg="del">
        <pc:chgData name="谢旻晖" userId="e98f13ad-3792-41c9-b2d5-48b7e60efdb6" providerId="ADAL" clId="{026336E4-397C-F343-97BE-B775BDE28D0C}" dt="2023-07-13T11:20:06.880" v="3237" actId="2696"/>
        <pc:sldMkLst>
          <pc:docMk/>
          <pc:sldMk cId="1536265057" sldId="256"/>
        </pc:sldMkLst>
      </pc:sldChg>
      <pc:sldChg chg="addSp modSp mod modNotesTx">
        <pc:chgData name="谢旻晖" userId="e98f13ad-3792-41c9-b2d5-48b7e60efdb6" providerId="ADAL" clId="{026336E4-397C-F343-97BE-B775BDE28D0C}" dt="2023-07-13T13:07:24.672" v="4549" actId="20577"/>
        <pc:sldMkLst>
          <pc:docMk/>
          <pc:sldMk cId="2868066200" sldId="327"/>
        </pc:sldMkLst>
        <pc:spChg chg="add mod">
          <ac:chgData name="谢旻晖" userId="e98f13ad-3792-41c9-b2d5-48b7e60efdb6" providerId="ADAL" clId="{026336E4-397C-F343-97BE-B775BDE28D0C}" dt="2023-07-13T12:50:39.828" v="4308" actId="1035"/>
          <ac:spMkLst>
            <pc:docMk/>
            <pc:sldMk cId="2868066200" sldId="327"/>
            <ac:spMk id="7" creationId="{A1D0980E-7015-6DB2-6070-C3432B97DF85}"/>
          </ac:spMkLst>
        </pc:spChg>
        <pc:spChg chg="mod">
          <ac:chgData name="谢旻晖" userId="e98f13ad-3792-41c9-b2d5-48b7e60efdb6" providerId="ADAL" clId="{026336E4-397C-F343-97BE-B775BDE28D0C}" dt="2023-07-13T13:07:11.319" v="4546" actId="403"/>
          <ac:spMkLst>
            <pc:docMk/>
            <pc:sldMk cId="2868066200" sldId="327"/>
            <ac:spMk id="8" creationId="{A44D2E28-C371-3038-E734-994735BE43E0}"/>
          </ac:spMkLst>
        </pc:spChg>
        <pc:spChg chg="mod">
          <ac:chgData name="谢旻晖" userId="e98f13ad-3792-41c9-b2d5-48b7e60efdb6" providerId="ADAL" clId="{026336E4-397C-F343-97BE-B775BDE28D0C}" dt="2023-07-13T13:07:14.684" v="4547" actId="403"/>
          <ac:spMkLst>
            <pc:docMk/>
            <pc:sldMk cId="2868066200" sldId="327"/>
            <ac:spMk id="10" creationId="{2C99591C-2C61-46FF-84A4-EDA148944E7C}"/>
          </ac:spMkLst>
        </pc:spChg>
        <pc:graphicFrameChg chg="add mod modGraphic">
          <ac:chgData name="谢旻晖" userId="e98f13ad-3792-41c9-b2d5-48b7e60efdb6" providerId="ADAL" clId="{026336E4-397C-F343-97BE-B775BDE28D0C}" dt="2023-07-13T12:50:39.828" v="4308" actId="1035"/>
          <ac:graphicFrameMkLst>
            <pc:docMk/>
            <pc:sldMk cId="2868066200" sldId="327"/>
            <ac:graphicFrameMk id="2" creationId="{D1F07B89-B96E-61F4-6C86-961C8260446B}"/>
          </ac:graphicFrameMkLst>
        </pc:graphicFrameChg>
        <pc:graphicFrameChg chg="modGraphic">
          <ac:chgData name="谢旻晖" userId="e98f13ad-3792-41c9-b2d5-48b7e60efdb6" providerId="ADAL" clId="{026336E4-397C-F343-97BE-B775BDE28D0C}" dt="2023-07-13T13:06:57.431" v="4545" actId="20577"/>
          <ac:graphicFrameMkLst>
            <pc:docMk/>
            <pc:sldMk cId="2868066200" sldId="327"/>
            <ac:graphicFrameMk id="5" creationId="{00000000-0000-0000-0000-000000000000}"/>
          </ac:graphicFrameMkLst>
        </pc:graphicFrameChg>
      </pc:sldChg>
      <pc:sldChg chg="addSp modSp mod">
        <pc:chgData name="谢旻晖" userId="e98f13ad-3792-41c9-b2d5-48b7e60efdb6" providerId="ADAL" clId="{026336E4-397C-F343-97BE-B775BDE28D0C}" dt="2023-07-13T13:34:31.572" v="4598" actId="255"/>
        <pc:sldMkLst>
          <pc:docMk/>
          <pc:sldMk cId="2158211302" sldId="338"/>
        </pc:sldMkLst>
        <pc:spChg chg="mod">
          <ac:chgData name="谢旻晖" userId="e98f13ad-3792-41c9-b2d5-48b7e60efdb6" providerId="ADAL" clId="{026336E4-397C-F343-97BE-B775BDE28D0C}" dt="2023-07-13T13:34:31.572" v="4598" actId="255"/>
          <ac:spMkLst>
            <pc:docMk/>
            <pc:sldMk cId="2158211302" sldId="338"/>
            <ac:spMk id="3" creationId="{00000000-0000-0000-0000-000000000000}"/>
          </ac:spMkLst>
        </pc:spChg>
        <pc:spChg chg="add mod">
          <ac:chgData name="谢旻晖" userId="e98f13ad-3792-41c9-b2d5-48b7e60efdb6" providerId="ADAL" clId="{026336E4-397C-F343-97BE-B775BDE28D0C}" dt="2023-07-13T07:02:32.681" v="5" actId="14100"/>
          <ac:spMkLst>
            <pc:docMk/>
            <pc:sldMk cId="2158211302" sldId="338"/>
            <ac:spMk id="4" creationId="{C7ADA7DB-3C0E-5CB7-8318-744188B6F0FD}"/>
          </ac:spMkLst>
        </pc:spChg>
        <pc:spChg chg="mod">
          <ac:chgData name="谢旻晖" userId="e98f13ad-3792-41c9-b2d5-48b7e60efdb6" providerId="ADAL" clId="{026336E4-397C-F343-97BE-B775BDE28D0C}" dt="2023-07-13T12:01:12.942" v="4055" actId="2711"/>
          <ac:spMkLst>
            <pc:docMk/>
            <pc:sldMk cId="2158211302" sldId="338"/>
            <ac:spMk id="10" creationId="{D12CAD1F-8824-8573-DCFB-C07D2390E479}"/>
          </ac:spMkLst>
        </pc:spChg>
        <pc:spChg chg="mod">
          <ac:chgData name="谢旻晖" userId="e98f13ad-3792-41c9-b2d5-48b7e60efdb6" providerId="ADAL" clId="{026336E4-397C-F343-97BE-B775BDE28D0C}" dt="2023-07-13T12:01:12.942" v="4055" actId="2711"/>
          <ac:spMkLst>
            <pc:docMk/>
            <pc:sldMk cId="2158211302" sldId="338"/>
            <ac:spMk id="12" creationId="{B5020D81-1A0A-12CE-DE86-B7C9F717C4AC}"/>
          </ac:spMkLst>
        </pc:spChg>
        <pc:picChg chg="mod">
          <ac:chgData name="谢旻晖" userId="e98f13ad-3792-41c9-b2d5-48b7e60efdb6" providerId="ADAL" clId="{026336E4-397C-F343-97BE-B775BDE28D0C}" dt="2023-07-13T07:02:39.325" v="10" actId="1036"/>
          <ac:picMkLst>
            <pc:docMk/>
            <pc:sldMk cId="2158211302" sldId="338"/>
            <ac:picMk id="6" creationId="{E11DAE5B-0C22-49DB-A141-43A6AEDC7EDD}"/>
          </ac:picMkLst>
        </pc:picChg>
      </pc:sldChg>
      <pc:sldChg chg="addSp delSp modSp mod modNotesTx">
        <pc:chgData name="谢旻晖" userId="e98f13ad-3792-41c9-b2d5-48b7e60efdb6" providerId="ADAL" clId="{026336E4-397C-F343-97BE-B775BDE28D0C}" dt="2023-07-13T13:48:50.775" v="4694" actId="20577"/>
        <pc:sldMkLst>
          <pc:docMk/>
          <pc:sldMk cId="2815518033" sldId="339"/>
        </pc:sldMkLst>
        <pc:spChg chg="del mod">
          <ac:chgData name="谢旻晖" userId="e98f13ad-3792-41c9-b2d5-48b7e60efdb6" providerId="ADAL" clId="{026336E4-397C-F343-97BE-B775BDE28D0C}" dt="2023-07-13T11:36:36.730" v="3490" actId="478"/>
          <ac:spMkLst>
            <pc:docMk/>
            <pc:sldMk cId="2815518033" sldId="339"/>
            <ac:spMk id="2" creationId="{B111A864-809C-5B67-7C32-7363719C1F39}"/>
          </ac:spMkLst>
        </pc:spChg>
        <pc:spChg chg="mod">
          <ac:chgData name="谢旻晖" userId="e98f13ad-3792-41c9-b2d5-48b7e60efdb6" providerId="ADAL" clId="{026336E4-397C-F343-97BE-B775BDE28D0C}" dt="2023-07-13T13:11:27.760" v="4579" actId="20577"/>
          <ac:spMkLst>
            <pc:docMk/>
            <pc:sldMk cId="2815518033" sldId="339"/>
            <ac:spMk id="4" creationId="{00000000-0000-0000-0000-000000000000}"/>
          </ac:spMkLst>
        </pc:spChg>
        <pc:spChg chg="mod">
          <ac:chgData name="谢旻晖" userId="e98f13ad-3792-41c9-b2d5-48b7e60efdb6" providerId="ADAL" clId="{026336E4-397C-F343-97BE-B775BDE28D0C}" dt="2023-07-13T13:48:50.775" v="4694" actId="20577"/>
          <ac:spMkLst>
            <pc:docMk/>
            <pc:sldMk cId="2815518033" sldId="339"/>
            <ac:spMk id="10" creationId="{381C3FDA-35E1-4982-84E5-696D540848A7}"/>
          </ac:spMkLst>
        </pc:spChg>
        <pc:spChg chg="add del mod">
          <ac:chgData name="谢旻晖" userId="e98f13ad-3792-41c9-b2d5-48b7e60efdb6" providerId="ADAL" clId="{026336E4-397C-F343-97BE-B775BDE28D0C}" dt="2023-07-13T13:04:20.581" v="4521" actId="22"/>
          <ac:spMkLst>
            <pc:docMk/>
            <pc:sldMk cId="2815518033" sldId="339"/>
            <ac:spMk id="12" creationId="{2E576F86-0EC8-C2BB-FD90-0EE9928B38EF}"/>
          </ac:spMkLst>
        </pc:spChg>
        <pc:grpChg chg="del">
          <ac:chgData name="谢旻晖" userId="e98f13ad-3792-41c9-b2d5-48b7e60efdb6" providerId="ADAL" clId="{026336E4-397C-F343-97BE-B775BDE28D0C}" dt="2023-07-13T11:35:54.803" v="3487" actId="478"/>
          <ac:grpSpMkLst>
            <pc:docMk/>
            <pc:sldMk cId="2815518033" sldId="339"/>
            <ac:grpSpMk id="4113" creationId="{76D8F4EA-B40A-47D6-8662-8CD16162210F}"/>
          </ac:grpSpMkLst>
        </pc:grpChg>
        <pc:graphicFrameChg chg="add mod modGraphic">
          <ac:chgData name="谢旻晖" userId="e98f13ad-3792-41c9-b2d5-48b7e60efdb6" providerId="ADAL" clId="{026336E4-397C-F343-97BE-B775BDE28D0C}" dt="2023-07-13T11:57:47.284" v="4035" actId="1076"/>
          <ac:graphicFrameMkLst>
            <pc:docMk/>
            <pc:sldMk cId="2815518033" sldId="339"/>
            <ac:graphicFrameMk id="6" creationId="{E2B4A6AC-147E-8E10-4CB4-AF51581E2BC7}"/>
          </ac:graphicFrameMkLst>
        </pc:graphicFrameChg>
        <pc:graphicFrameChg chg="add del mod">
          <ac:chgData name="谢旻晖" userId="e98f13ad-3792-41c9-b2d5-48b7e60efdb6" providerId="ADAL" clId="{026336E4-397C-F343-97BE-B775BDE28D0C}" dt="2023-07-13T11:57:50.369" v="4037"/>
          <ac:graphicFrameMkLst>
            <pc:docMk/>
            <pc:sldMk cId="2815518033" sldId="339"/>
            <ac:graphicFrameMk id="7" creationId="{A27982F1-32DD-BC05-1C71-B05B77D44920}"/>
          </ac:graphicFrameMkLst>
        </pc:graphicFrameChg>
        <pc:picChg chg="add del mod">
          <ac:chgData name="谢旻晖" userId="e98f13ad-3792-41c9-b2d5-48b7e60efdb6" providerId="ADAL" clId="{026336E4-397C-F343-97BE-B775BDE28D0C}" dt="2023-07-13T13:02:17.069" v="4431" actId="478"/>
          <ac:picMkLst>
            <pc:docMk/>
            <pc:sldMk cId="2815518033" sldId="339"/>
            <ac:picMk id="3" creationId="{18BA501A-7674-9A7F-BF1C-71578B00EDC0}"/>
          </ac:picMkLst>
        </pc:picChg>
        <pc:picChg chg="add del mod">
          <ac:chgData name="谢旻晖" userId="e98f13ad-3792-41c9-b2d5-48b7e60efdb6" providerId="ADAL" clId="{026336E4-397C-F343-97BE-B775BDE28D0C}" dt="2023-07-13T11:56:00.169" v="4005" actId="478"/>
          <ac:picMkLst>
            <pc:docMk/>
            <pc:sldMk cId="2815518033" sldId="339"/>
            <ac:picMk id="5" creationId="{3C12B6C0-B57F-A747-7BE2-F6CC543ADC36}"/>
          </ac:picMkLst>
        </pc:picChg>
        <pc:picChg chg="add mod">
          <ac:chgData name="谢旻晖" userId="e98f13ad-3792-41c9-b2d5-48b7e60efdb6" providerId="ADAL" clId="{026336E4-397C-F343-97BE-B775BDE28D0C}" dt="2023-07-13T13:21:41.165" v="4585" actId="1076"/>
          <ac:picMkLst>
            <pc:docMk/>
            <pc:sldMk cId="2815518033" sldId="339"/>
            <ac:picMk id="9" creationId="{753EC363-2AD2-1C36-06AB-BD95154C4054}"/>
          </ac:picMkLst>
        </pc:picChg>
        <pc:picChg chg="mod">
          <ac:chgData name="谢旻晖" userId="e98f13ad-3792-41c9-b2d5-48b7e60efdb6" providerId="ADAL" clId="{026336E4-397C-F343-97BE-B775BDE28D0C}" dt="2023-07-13T13:04:33.447" v="4527" actId="1076"/>
          <ac:picMkLst>
            <pc:docMk/>
            <pc:sldMk cId="2815518033" sldId="339"/>
            <ac:picMk id="18" creationId="{E20500D5-924D-472B-96EF-7CFA77EE5F6E}"/>
          </ac:picMkLst>
        </pc:picChg>
      </pc:sldChg>
      <pc:sldChg chg="addSp delSp modSp del mod modNotesTx">
        <pc:chgData name="谢旻晖" userId="e98f13ad-3792-41c9-b2d5-48b7e60efdb6" providerId="ADAL" clId="{026336E4-397C-F343-97BE-B775BDE28D0C}" dt="2023-07-13T09:58:51.669" v="1825" actId="2696"/>
        <pc:sldMkLst>
          <pc:docMk/>
          <pc:sldMk cId="204830083" sldId="340"/>
        </pc:sldMkLst>
        <pc:spChg chg="add del mod">
          <ac:chgData name="谢旻晖" userId="e98f13ad-3792-41c9-b2d5-48b7e60efdb6" providerId="ADAL" clId="{026336E4-397C-F343-97BE-B775BDE28D0C}" dt="2023-07-13T07:22:02.889" v="113" actId="478"/>
          <ac:spMkLst>
            <pc:docMk/>
            <pc:sldMk cId="204830083" sldId="340"/>
            <ac:spMk id="6" creationId="{CFB77F2E-AD5B-4F7A-4149-CE4256F18260}"/>
          </ac:spMkLst>
        </pc:spChg>
        <pc:spChg chg="add mod">
          <ac:chgData name="谢旻晖" userId="e98f13ad-3792-41c9-b2d5-48b7e60efdb6" providerId="ADAL" clId="{026336E4-397C-F343-97BE-B775BDE28D0C}" dt="2023-07-13T07:35:23.956" v="496" actId="207"/>
          <ac:spMkLst>
            <pc:docMk/>
            <pc:sldMk cId="204830083" sldId="340"/>
            <ac:spMk id="9" creationId="{04DC992E-D607-DA42-2F8E-19DF80F82E49}"/>
          </ac:spMkLst>
        </pc:spChg>
        <pc:spChg chg="mod">
          <ac:chgData name="谢旻晖" userId="e98f13ad-3792-41c9-b2d5-48b7e60efdb6" providerId="ADAL" clId="{026336E4-397C-F343-97BE-B775BDE28D0C}" dt="2023-07-13T08:02:00.850" v="1010" actId="20577"/>
          <ac:spMkLst>
            <pc:docMk/>
            <pc:sldMk cId="204830083" sldId="340"/>
            <ac:spMk id="10" creationId="{381C3FDA-35E1-4982-84E5-696D540848A7}"/>
          </ac:spMkLst>
        </pc:spChg>
        <pc:spChg chg="add mod">
          <ac:chgData name="谢旻晖" userId="e98f13ad-3792-41c9-b2d5-48b7e60efdb6" providerId="ADAL" clId="{026336E4-397C-F343-97BE-B775BDE28D0C}" dt="2023-07-13T07:35:23.956" v="496" actId="207"/>
          <ac:spMkLst>
            <pc:docMk/>
            <pc:sldMk cId="204830083" sldId="340"/>
            <ac:spMk id="11" creationId="{280890FB-6DC0-6DC8-DFFB-DA97123DA0EF}"/>
          </ac:spMkLst>
        </pc:spChg>
        <pc:spChg chg="add mod">
          <ac:chgData name="谢旻晖" userId="e98f13ad-3792-41c9-b2d5-48b7e60efdb6" providerId="ADAL" clId="{026336E4-397C-F343-97BE-B775BDE28D0C}" dt="2023-07-13T07:35:15.732" v="495" actId="207"/>
          <ac:spMkLst>
            <pc:docMk/>
            <pc:sldMk cId="204830083" sldId="340"/>
            <ac:spMk id="12" creationId="{3410FEF8-CAFA-C8F8-ECFC-22C021827BAE}"/>
          </ac:spMkLst>
        </pc:spChg>
        <pc:spChg chg="add mod">
          <ac:chgData name="谢旻晖" userId="e98f13ad-3792-41c9-b2d5-48b7e60efdb6" providerId="ADAL" clId="{026336E4-397C-F343-97BE-B775BDE28D0C}" dt="2023-07-13T07:35:23.956" v="496" actId="207"/>
          <ac:spMkLst>
            <pc:docMk/>
            <pc:sldMk cId="204830083" sldId="340"/>
            <ac:spMk id="13" creationId="{7D7282DC-7E1D-E676-89D4-C6B319AA1DDB}"/>
          </ac:spMkLst>
        </pc:spChg>
        <pc:spChg chg="add mod">
          <ac:chgData name="谢旻晖" userId="e98f13ad-3792-41c9-b2d5-48b7e60efdb6" providerId="ADAL" clId="{026336E4-397C-F343-97BE-B775BDE28D0C}" dt="2023-07-13T07:35:23.956" v="496" actId="207"/>
          <ac:spMkLst>
            <pc:docMk/>
            <pc:sldMk cId="204830083" sldId="340"/>
            <ac:spMk id="14" creationId="{81899911-EBEB-9C86-802D-F344AB53FE3B}"/>
          </ac:spMkLst>
        </pc:spChg>
        <pc:spChg chg="add mod">
          <ac:chgData name="谢旻晖" userId="e98f13ad-3792-41c9-b2d5-48b7e60efdb6" providerId="ADAL" clId="{026336E4-397C-F343-97BE-B775BDE28D0C}" dt="2023-07-13T07:35:23.956" v="496" actId="207"/>
          <ac:spMkLst>
            <pc:docMk/>
            <pc:sldMk cId="204830083" sldId="340"/>
            <ac:spMk id="15" creationId="{2F8A3A37-B7E4-A391-C199-BF3184D1634E}"/>
          </ac:spMkLst>
        </pc:spChg>
        <pc:spChg chg="mod">
          <ac:chgData name="谢旻晖" userId="e98f13ad-3792-41c9-b2d5-48b7e60efdb6" providerId="ADAL" clId="{026336E4-397C-F343-97BE-B775BDE28D0C}" dt="2023-07-13T07:35:35.414" v="500" actId="207"/>
          <ac:spMkLst>
            <pc:docMk/>
            <pc:sldMk cId="204830083" sldId="340"/>
            <ac:spMk id="18" creationId="{010CC0AC-5492-0C85-FE17-EB4CA4A797CE}"/>
          </ac:spMkLst>
        </pc:spChg>
        <pc:spChg chg="mod">
          <ac:chgData name="谢旻晖" userId="e98f13ad-3792-41c9-b2d5-48b7e60efdb6" providerId="ADAL" clId="{026336E4-397C-F343-97BE-B775BDE28D0C}" dt="2023-07-13T07:52:20.422" v="841" actId="207"/>
          <ac:spMkLst>
            <pc:docMk/>
            <pc:sldMk cId="204830083" sldId="340"/>
            <ac:spMk id="19" creationId="{A2B7490F-219A-1932-CCE6-B0CDAB6AA8B7}"/>
          </ac:spMkLst>
        </pc:spChg>
        <pc:spChg chg="mod">
          <ac:chgData name="谢旻晖" userId="e98f13ad-3792-41c9-b2d5-48b7e60efdb6" providerId="ADAL" clId="{026336E4-397C-F343-97BE-B775BDE28D0C}" dt="2023-07-13T07:35:35.414" v="500" actId="207"/>
          <ac:spMkLst>
            <pc:docMk/>
            <pc:sldMk cId="204830083" sldId="340"/>
            <ac:spMk id="20" creationId="{24347BB7-F303-383C-E999-9DCDD2B0E291}"/>
          </ac:spMkLst>
        </pc:spChg>
        <pc:spChg chg="mod">
          <ac:chgData name="谢旻晖" userId="e98f13ad-3792-41c9-b2d5-48b7e60efdb6" providerId="ADAL" clId="{026336E4-397C-F343-97BE-B775BDE28D0C}" dt="2023-07-13T07:35:35.414" v="500" actId="207"/>
          <ac:spMkLst>
            <pc:docMk/>
            <pc:sldMk cId="204830083" sldId="340"/>
            <ac:spMk id="21" creationId="{E8394F3B-BAA3-FDDC-93B9-E5C2F89259C6}"/>
          </ac:spMkLst>
        </pc:spChg>
        <pc:spChg chg="mod">
          <ac:chgData name="谢旻晖" userId="e98f13ad-3792-41c9-b2d5-48b7e60efdb6" providerId="ADAL" clId="{026336E4-397C-F343-97BE-B775BDE28D0C}" dt="2023-07-13T07:35:35.414" v="500" actId="207"/>
          <ac:spMkLst>
            <pc:docMk/>
            <pc:sldMk cId="204830083" sldId="340"/>
            <ac:spMk id="22" creationId="{40E85210-2BCB-5E50-63DA-D80BDF4CFA05}"/>
          </ac:spMkLst>
        </pc:spChg>
        <pc:spChg chg="mod">
          <ac:chgData name="谢旻晖" userId="e98f13ad-3792-41c9-b2d5-48b7e60efdb6" providerId="ADAL" clId="{026336E4-397C-F343-97BE-B775BDE28D0C}" dt="2023-07-13T07:35:35.414" v="500" actId="207"/>
          <ac:spMkLst>
            <pc:docMk/>
            <pc:sldMk cId="204830083" sldId="340"/>
            <ac:spMk id="23" creationId="{1932B4E6-4A1A-FC4F-E7ED-A3CF36334DAF}"/>
          </ac:spMkLst>
        </pc:spChg>
        <pc:spChg chg="add mod">
          <ac:chgData name="谢旻晖" userId="e98f13ad-3792-41c9-b2d5-48b7e60efdb6" providerId="ADAL" clId="{026336E4-397C-F343-97BE-B775BDE28D0C}" dt="2023-07-13T07:55:31.719" v="926" actId="1076"/>
          <ac:spMkLst>
            <pc:docMk/>
            <pc:sldMk cId="204830083" sldId="340"/>
            <ac:spMk id="24" creationId="{6DB2444D-97C5-A054-9E17-467AE28AB737}"/>
          </ac:spMkLst>
        </pc:spChg>
        <pc:spChg chg="add mod">
          <ac:chgData name="谢旻晖" userId="e98f13ad-3792-41c9-b2d5-48b7e60efdb6" providerId="ADAL" clId="{026336E4-397C-F343-97BE-B775BDE28D0C}" dt="2023-07-13T07:55:27.167" v="925" actId="1076"/>
          <ac:spMkLst>
            <pc:docMk/>
            <pc:sldMk cId="204830083" sldId="340"/>
            <ac:spMk id="25" creationId="{50E7FD4F-9164-3DE0-E925-43FDA401FFB2}"/>
          </ac:spMkLst>
        </pc:spChg>
        <pc:spChg chg="mod">
          <ac:chgData name="谢旻晖" userId="e98f13ad-3792-41c9-b2d5-48b7e60efdb6" providerId="ADAL" clId="{026336E4-397C-F343-97BE-B775BDE28D0C}" dt="2023-07-13T07:52:17.146" v="840" actId="207"/>
          <ac:spMkLst>
            <pc:docMk/>
            <pc:sldMk cId="204830083" sldId="340"/>
            <ac:spMk id="27" creationId="{B1C68F30-5F89-9842-AF00-FED0F85E454D}"/>
          </ac:spMkLst>
        </pc:spChg>
        <pc:spChg chg="mod">
          <ac:chgData name="谢旻晖" userId="e98f13ad-3792-41c9-b2d5-48b7e60efdb6" providerId="ADAL" clId="{026336E4-397C-F343-97BE-B775BDE28D0C}" dt="2023-07-13T07:36:01.499" v="509" actId="207"/>
          <ac:spMkLst>
            <pc:docMk/>
            <pc:sldMk cId="204830083" sldId="340"/>
            <ac:spMk id="28" creationId="{FE443155-5D22-CA7C-E880-BD2322BAD21C}"/>
          </ac:spMkLst>
        </pc:spChg>
        <pc:spChg chg="mod">
          <ac:chgData name="谢旻晖" userId="e98f13ad-3792-41c9-b2d5-48b7e60efdb6" providerId="ADAL" clId="{026336E4-397C-F343-97BE-B775BDE28D0C}" dt="2023-07-13T07:52:17.146" v="840" actId="207"/>
          <ac:spMkLst>
            <pc:docMk/>
            <pc:sldMk cId="204830083" sldId="340"/>
            <ac:spMk id="29" creationId="{59AD9BA4-345F-F8D7-C41E-AE99DF8E2127}"/>
          </ac:spMkLst>
        </pc:spChg>
        <pc:spChg chg="mod">
          <ac:chgData name="谢旻晖" userId="e98f13ad-3792-41c9-b2d5-48b7e60efdb6" providerId="ADAL" clId="{026336E4-397C-F343-97BE-B775BDE28D0C}" dt="2023-07-13T07:36:22.793" v="516" actId="207"/>
          <ac:spMkLst>
            <pc:docMk/>
            <pc:sldMk cId="204830083" sldId="340"/>
            <ac:spMk id="30" creationId="{ECB3252F-1C7D-372F-855B-5D9FC6979314}"/>
          </ac:spMkLst>
        </pc:spChg>
        <pc:spChg chg="mod">
          <ac:chgData name="谢旻晖" userId="e98f13ad-3792-41c9-b2d5-48b7e60efdb6" providerId="ADAL" clId="{026336E4-397C-F343-97BE-B775BDE28D0C}" dt="2023-07-13T07:59:04.682" v="979" actId="20577"/>
          <ac:spMkLst>
            <pc:docMk/>
            <pc:sldMk cId="204830083" sldId="340"/>
            <ac:spMk id="31" creationId="{8A5A2807-DFF3-4EF9-13C9-FE8163D6698A}"/>
          </ac:spMkLst>
        </pc:spChg>
        <pc:spChg chg="mod">
          <ac:chgData name="谢旻晖" userId="e98f13ad-3792-41c9-b2d5-48b7e60efdb6" providerId="ADAL" clId="{026336E4-397C-F343-97BE-B775BDE28D0C}" dt="2023-07-13T07:36:01.499" v="509" actId="207"/>
          <ac:spMkLst>
            <pc:docMk/>
            <pc:sldMk cId="204830083" sldId="340"/>
            <ac:spMk id="32" creationId="{3310BD07-7938-6D30-BE1F-C4B489CBFA0D}"/>
          </ac:spMkLst>
        </pc:spChg>
        <pc:spChg chg="add mod">
          <ac:chgData name="谢旻晖" userId="e98f13ad-3792-41c9-b2d5-48b7e60efdb6" providerId="ADAL" clId="{026336E4-397C-F343-97BE-B775BDE28D0C}" dt="2023-07-13T08:19:53.771" v="1258" actId="20577"/>
          <ac:spMkLst>
            <pc:docMk/>
            <pc:sldMk cId="204830083" sldId="340"/>
            <ac:spMk id="33" creationId="{3F0C47BB-9302-402E-4376-6F77A0AB1400}"/>
          </ac:spMkLst>
        </pc:spChg>
        <pc:spChg chg="add mod">
          <ac:chgData name="谢旻晖" userId="e98f13ad-3792-41c9-b2d5-48b7e60efdb6" providerId="ADAL" clId="{026336E4-397C-F343-97BE-B775BDE28D0C}" dt="2023-07-13T08:01:49.343" v="1008" actId="12789"/>
          <ac:spMkLst>
            <pc:docMk/>
            <pc:sldMk cId="204830083" sldId="340"/>
            <ac:spMk id="34" creationId="{DC441FFE-3E28-BB46-0B92-A950CF401557}"/>
          </ac:spMkLst>
        </pc:spChg>
        <pc:spChg chg="add mod">
          <ac:chgData name="谢旻晖" userId="e98f13ad-3792-41c9-b2d5-48b7e60efdb6" providerId="ADAL" clId="{026336E4-397C-F343-97BE-B775BDE28D0C}" dt="2023-07-13T08:01:37.116" v="1002" actId="14100"/>
          <ac:spMkLst>
            <pc:docMk/>
            <pc:sldMk cId="204830083" sldId="340"/>
            <ac:spMk id="35" creationId="{B5D5201C-3263-B5B4-DB75-A2994DF417E5}"/>
          </ac:spMkLst>
        </pc:spChg>
        <pc:spChg chg="add mod">
          <ac:chgData name="谢旻晖" userId="e98f13ad-3792-41c9-b2d5-48b7e60efdb6" providerId="ADAL" clId="{026336E4-397C-F343-97BE-B775BDE28D0C}" dt="2023-07-13T08:01:54.931" v="1009" actId="14100"/>
          <ac:spMkLst>
            <pc:docMk/>
            <pc:sldMk cId="204830083" sldId="340"/>
            <ac:spMk id="36" creationId="{CB6FD65D-7324-2382-83B6-16F16D47296F}"/>
          </ac:spMkLst>
        </pc:spChg>
        <pc:spChg chg="add mod">
          <ac:chgData name="谢旻晖" userId="e98f13ad-3792-41c9-b2d5-48b7e60efdb6" providerId="ADAL" clId="{026336E4-397C-F343-97BE-B775BDE28D0C}" dt="2023-07-13T08:01:37.116" v="1002" actId="14100"/>
          <ac:spMkLst>
            <pc:docMk/>
            <pc:sldMk cId="204830083" sldId="340"/>
            <ac:spMk id="37" creationId="{9D20E7CC-2DBD-1BBA-1AA8-FEDD14E04414}"/>
          </ac:spMkLst>
        </pc:spChg>
        <pc:spChg chg="add del mod">
          <ac:chgData name="谢旻晖" userId="e98f13ad-3792-41c9-b2d5-48b7e60efdb6" providerId="ADAL" clId="{026336E4-397C-F343-97BE-B775BDE28D0C}" dt="2023-07-13T07:58:17.611" v="970" actId="478"/>
          <ac:spMkLst>
            <pc:docMk/>
            <pc:sldMk cId="204830083" sldId="340"/>
            <ac:spMk id="38" creationId="{5810950D-6C1A-C689-5098-A7BC425A6D51}"/>
          </ac:spMkLst>
        </pc:spChg>
        <pc:spChg chg="add del mod">
          <ac:chgData name="谢旻晖" userId="e98f13ad-3792-41c9-b2d5-48b7e60efdb6" providerId="ADAL" clId="{026336E4-397C-F343-97BE-B775BDE28D0C}" dt="2023-07-13T07:31:41.676" v="382" actId="478"/>
          <ac:spMkLst>
            <pc:docMk/>
            <pc:sldMk cId="204830083" sldId="340"/>
            <ac:spMk id="39" creationId="{9DEBB050-7C8C-8F06-E1A5-1E8E248C6EF9}"/>
          </ac:spMkLst>
        </pc:spChg>
        <pc:spChg chg="add del mod">
          <ac:chgData name="谢旻晖" userId="e98f13ad-3792-41c9-b2d5-48b7e60efdb6" providerId="ADAL" clId="{026336E4-397C-F343-97BE-B775BDE28D0C}" dt="2023-07-13T07:31:41.322" v="381" actId="478"/>
          <ac:spMkLst>
            <pc:docMk/>
            <pc:sldMk cId="204830083" sldId="340"/>
            <ac:spMk id="40" creationId="{FCF45391-C47A-BAA9-299C-8B4B330623C3}"/>
          </ac:spMkLst>
        </pc:spChg>
        <pc:spChg chg="add mod">
          <ac:chgData name="谢旻晖" userId="e98f13ad-3792-41c9-b2d5-48b7e60efdb6" providerId="ADAL" clId="{026336E4-397C-F343-97BE-B775BDE28D0C}" dt="2023-07-13T08:21:44.410" v="1280" actId="1076"/>
          <ac:spMkLst>
            <pc:docMk/>
            <pc:sldMk cId="204830083" sldId="340"/>
            <ac:spMk id="42" creationId="{E8BE402C-CFA1-111C-47B3-5BD1245F7FE1}"/>
          </ac:spMkLst>
        </pc:spChg>
        <pc:spChg chg="add mod">
          <ac:chgData name="谢旻晖" userId="e98f13ad-3792-41c9-b2d5-48b7e60efdb6" providerId="ADAL" clId="{026336E4-397C-F343-97BE-B775BDE28D0C}" dt="2023-07-13T07:59:34.473" v="983" actId="207"/>
          <ac:spMkLst>
            <pc:docMk/>
            <pc:sldMk cId="204830083" sldId="340"/>
            <ac:spMk id="43" creationId="{E7A4AAE8-1AF9-BE70-4702-45610979E688}"/>
          </ac:spMkLst>
        </pc:spChg>
        <pc:spChg chg="add mod">
          <ac:chgData name="谢旻晖" userId="e98f13ad-3792-41c9-b2d5-48b7e60efdb6" providerId="ADAL" clId="{026336E4-397C-F343-97BE-B775BDE28D0C}" dt="2023-07-13T08:01:49.343" v="1008" actId="12789"/>
          <ac:spMkLst>
            <pc:docMk/>
            <pc:sldMk cId="204830083" sldId="340"/>
            <ac:spMk id="44" creationId="{E01B4210-2E47-3C7D-C09D-74DDF23341B9}"/>
          </ac:spMkLst>
        </pc:spChg>
        <pc:spChg chg="add mod">
          <ac:chgData name="谢旻晖" userId="e98f13ad-3792-41c9-b2d5-48b7e60efdb6" providerId="ADAL" clId="{026336E4-397C-F343-97BE-B775BDE28D0C}" dt="2023-07-13T08:01:37.116" v="1002" actId="14100"/>
          <ac:spMkLst>
            <pc:docMk/>
            <pc:sldMk cId="204830083" sldId="340"/>
            <ac:spMk id="45" creationId="{2CC748C6-40A6-4A2F-FB14-E63B503F6E8B}"/>
          </ac:spMkLst>
        </pc:spChg>
        <pc:spChg chg="add mod">
          <ac:chgData name="谢旻晖" userId="e98f13ad-3792-41c9-b2d5-48b7e60efdb6" providerId="ADAL" clId="{026336E4-397C-F343-97BE-B775BDE28D0C}" dt="2023-07-13T08:01:46.950" v="1006" actId="12789"/>
          <ac:spMkLst>
            <pc:docMk/>
            <pc:sldMk cId="204830083" sldId="340"/>
            <ac:spMk id="46" creationId="{7A79A928-643A-37CD-D649-98692E66DC6A}"/>
          </ac:spMkLst>
        </pc:spChg>
        <pc:spChg chg="add mod">
          <ac:chgData name="谢旻晖" userId="e98f13ad-3792-41c9-b2d5-48b7e60efdb6" providerId="ADAL" clId="{026336E4-397C-F343-97BE-B775BDE28D0C}" dt="2023-07-13T08:01:37.116" v="1002" actId="14100"/>
          <ac:spMkLst>
            <pc:docMk/>
            <pc:sldMk cId="204830083" sldId="340"/>
            <ac:spMk id="47" creationId="{9C44096A-5E14-5B7F-4748-CF842A867EC1}"/>
          </ac:spMkLst>
        </pc:spChg>
        <pc:spChg chg="add del mod">
          <ac:chgData name="谢旻晖" userId="e98f13ad-3792-41c9-b2d5-48b7e60efdb6" providerId="ADAL" clId="{026336E4-397C-F343-97BE-B775BDE28D0C}" dt="2023-07-13T07:58:18.869" v="971" actId="478"/>
          <ac:spMkLst>
            <pc:docMk/>
            <pc:sldMk cId="204830083" sldId="340"/>
            <ac:spMk id="48" creationId="{CB3368D8-CF01-D1D0-696F-31D48359DB12}"/>
          </ac:spMkLst>
        </pc:spChg>
        <pc:spChg chg="add mod">
          <ac:chgData name="谢旻晖" userId="e98f13ad-3792-41c9-b2d5-48b7e60efdb6" providerId="ADAL" clId="{026336E4-397C-F343-97BE-B775BDE28D0C}" dt="2023-07-13T07:55:23.146" v="924" actId="6549"/>
          <ac:spMkLst>
            <pc:docMk/>
            <pc:sldMk cId="204830083" sldId="340"/>
            <ac:spMk id="49" creationId="{762512C3-714E-51CD-0331-D9B1FF85BF6A}"/>
          </ac:spMkLst>
        </pc:spChg>
        <pc:spChg chg="add del mod">
          <ac:chgData name="谢旻晖" userId="e98f13ad-3792-41c9-b2d5-48b7e60efdb6" providerId="ADAL" clId="{026336E4-397C-F343-97BE-B775BDE28D0C}" dt="2023-07-13T07:36:11.425" v="512" actId="478"/>
          <ac:spMkLst>
            <pc:docMk/>
            <pc:sldMk cId="204830083" sldId="340"/>
            <ac:spMk id="50" creationId="{AF2580E0-60B3-7D04-796A-5D2B81C12012}"/>
          </ac:spMkLst>
        </pc:spChg>
        <pc:spChg chg="add del mod">
          <ac:chgData name="谢旻晖" userId="e98f13ad-3792-41c9-b2d5-48b7e60efdb6" providerId="ADAL" clId="{026336E4-397C-F343-97BE-B775BDE28D0C}" dt="2023-07-13T07:36:13.715" v="514" actId="478"/>
          <ac:spMkLst>
            <pc:docMk/>
            <pc:sldMk cId="204830083" sldId="340"/>
            <ac:spMk id="51" creationId="{04BDE017-8331-5DDF-0A99-2D183EAB898F}"/>
          </ac:spMkLst>
        </pc:spChg>
        <pc:spChg chg="add del mod">
          <ac:chgData name="谢旻晖" userId="e98f13ad-3792-41c9-b2d5-48b7e60efdb6" providerId="ADAL" clId="{026336E4-397C-F343-97BE-B775BDE28D0C}" dt="2023-07-13T08:33:55.534" v="1519" actId="478"/>
          <ac:spMkLst>
            <pc:docMk/>
            <pc:sldMk cId="204830083" sldId="340"/>
            <ac:spMk id="52" creationId="{802F95A0-0D3A-788B-B476-2C8F9A757054}"/>
          </ac:spMkLst>
        </pc:spChg>
        <pc:spChg chg="add mod">
          <ac:chgData name="谢旻晖" userId="e98f13ad-3792-41c9-b2d5-48b7e60efdb6" providerId="ADAL" clId="{026336E4-397C-F343-97BE-B775BDE28D0C}" dt="2023-07-13T07:52:20.422" v="841" actId="207"/>
          <ac:spMkLst>
            <pc:docMk/>
            <pc:sldMk cId="204830083" sldId="340"/>
            <ac:spMk id="53" creationId="{9E0F2148-5C7F-6789-04D3-EF06444FA65E}"/>
          </ac:spMkLst>
        </pc:spChg>
        <pc:spChg chg="add mod">
          <ac:chgData name="谢旻晖" userId="e98f13ad-3792-41c9-b2d5-48b7e60efdb6" providerId="ADAL" clId="{026336E4-397C-F343-97BE-B775BDE28D0C}" dt="2023-07-13T07:52:17.146" v="840" actId="207"/>
          <ac:spMkLst>
            <pc:docMk/>
            <pc:sldMk cId="204830083" sldId="340"/>
            <ac:spMk id="54" creationId="{A8A6733D-980C-6E4A-1E66-BA7D15556A9C}"/>
          </ac:spMkLst>
        </pc:spChg>
        <pc:spChg chg="add mod">
          <ac:chgData name="谢旻晖" userId="e98f13ad-3792-41c9-b2d5-48b7e60efdb6" providerId="ADAL" clId="{026336E4-397C-F343-97BE-B775BDE28D0C}" dt="2023-07-13T08:34:27.449" v="1529" actId="1076"/>
          <ac:spMkLst>
            <pc:docMk/>
            <pc:sldMk cId="204830083" sldId="340"/>
            <ac:spMk id="79" creationId="{14BF7FEE-F2B4-3E73-CEAE-FD7B40E1C302}"/>
          </ac:spMkLst>
        </pc:spChg>
        <pc:spChg chg="add mod">
          <ac:chgData name="谢旻晖" userId="e98f13ad-3792-41c9-b2d5-48b7e60efdb6" providerId="ADAL" clId="{026336E4-397C-F343-97BE-B775BDE28D0C}" dt="2023-07-13T08:35:20.490" v="1558" actId="1076"/>
          <ac:spMkLst>
            <pc:docMk/>
            <pc:sldMk cId="204830083" sldId="340"/>
            <ac:spMk id="81" creationId="{8FED707A-4DD0-B6F2-A95E-A2B557982D2A}"/>
          </ac:spMkLst>
        </pc:spChg>
        <pc:spChg chg="add mod">
          <ac:chgData name="谢旻晖" userId="e98f13ad-3792-41c9-b2d5-48b7e60efdb6" providerId="ADAL" clId="{026336E4-397C-F343-97BE-B775BDE28D0C}" dt="2023-07-13T07:55:06.063" v="916" actId="1037"/>
          <ac:spMkLst>
            <pc:docMk/>
            <pc:sldMk cId="204830083" sldId="340"/>
            <ac:spMk id="82" creationId="{AA65F267-C1F8-64BE-3959-ED5BF01DF83C}"/>
          </ac:spMkLst>
        </pc:spChg>
        <pc:spChg chg="add mod">
          <ac:chgData name="谢旻晖" userId="e98f13ad-3792-41c9-b2d5-48b7e60efdb6" providerId="ADAL" clId="{026336E4-397C-F343-97BE-B775BDE28D0C}" dt="2023-07-13T08:35:19.368" v="1556" actId="1035"/>
          <ac:spMkLst>
            <pc:docMk/>
            <pc:sldMk cId="204830083" sldId="340"/>
            <ac:spMk id="83" creationId="{5B0BD814-9D37-4A03-DE84-CCF00F992283}"/>
          </ac:spMkLst>
        </pc:spChg>
        <pc:spChg chg="add del mod">
          <ac:chgData name="谢旻晖" userId="e98f13ad-3792-41c9-b2d5-48b7e60efdb6" providerId="ADAL" clId="{026336E4-397C-F343-97BE-B775BDE28D0C}" dt="2023-07-13T07:43:31.089" v="707"/>
          <ac:spMkLst>
            <pc:docMk/>
            <pc:sldMk cId="204830083" sldId="340"/>
            <ac:spMk id="84" creationId="{5D89DE3B-3B01-C393-18D4-826303AAD725}"/>
          </ac:spMkLst>
        </pc:spChg>
        <pc:spChg chg="add del mod">
          <ac:chgData name="谢旻晖" userId="e98f13ad-3792-41c9-b2d5-48b7e60efdb6" providerId="ADAL" clId="{026336E4-397C-F343-97BE-B775BDE28D0C}" dt="2023-07-13T07:48:51.450" v="825" actId="478"/>
          <ac:spMkLst>
            <pc:docMk/>
            <pc:sldMk cId="204830083" sldId="340"/>
            <ac:spMk id="87" creationId="{F00A7AF0-673E-97C2-80BD-D74974727737}"/>
          </ac:spMkLst>
        </pc:spChg>
        <pc:spChg chg="add del mod">
          <ac:chgData name="谢旻晖" userId="e98f13ad-3792-41c9-b2d5-48b7e60efdb6" providerId="ADAL" clId="{026336E4-397C-F343-97BE-B775BDE28D0C}" dt="2023-07-13T08:06:58.298" v="1182" actId="478"/>
          <ac:spMkLst>
            <pc:docMk/>
            <pc:sldMk cId="204830083" sldId="340"/>
            <ac:spMk id="88" creationId="{DFDD9ECA-843D-80EF-E2B3-3D6C398C9D9A}"/>
          </ac:spMkLst>
        </pc:spChg>
        <pc:spChg chg="add del mod">
          <ac:chgData name="谢旻晖" userId="e98f13ad-3792-41c9-b2d5-48b7e60efdb6" providerId="ADAL" clId="{026336E4-397C-F343-97BE-B775BDE28D0C}" dt="2023-07-13T08:05:38.709" v="1124" actId="478"/>
          <ac:spMkLst>
            <pc:docMk/>
            <pc:sldMk cId="204830083" sldId="340"/>
            <ac:spMk id="89" creationId="{97451861-C8B4-EB2E-D144-33DFB7D9CBB9}"/>
          </ac:spMkLst>
        </pc:spChg>
        <pc:spChg chg="add mod">
          <ac:chgData name="谢旻晖" userId="e98f13ad-3792-41c9-b2d5-48b7e60efdb6" providerId="ADAL" clId="{026336E4-397C-F343-97BE-B775BDE28D0C}" dt="2023-07-13T07:53:48.641" v="894" actId="1036"/>
          <ac:spMkLst>
            <pc:docMk/>
            <pc:sldMk cId="204830083" sldId="340"/>
            <ac:spMk id="90" creationId="{DB8B96AB-04A6-BD8F-AB61-9E4D2A9C3EA4}"/>
          </ac:spMkLst>
        </pc:spChg>
        <pc:spChg chg="add mod">
          <ac:chgData name="谢旻晖" userId="e98f13ad-3792-41c9-b2d5-48b7e60efdb6" providerId="ADAL" clId="{026336E4-397C-F343-97BE-B775BDE28D0C}" dt="2023-07-13T07:53:48.641" v="894" actId="1036"/>
          <ac:spMkLst>
            <pc:docMk/>
            <pc:sldMk cId="204830083" sldId="340"/>
            <ac:spMk id="91" creationId="{81EE9C39-5A4B-D87A-00E4-83B876EC5516}"/>
          </ac:spMkLst>
        </pc:spChg>
        <pc:spChg chg="add mod">
          <ac:chgData name="谢旻晖" userId="e98f13ad-3792-41c9-b2d5-48b7e60efdb6" providerId="ADAL" clId="{026336E4-397C-F343-97BE-B775BDE28D0C}" dt="2023-07-13T07:53:48.641" v="894" actId="1036"/>
          <ac:spMkLst>
            <pc:docMk/>
            <pc:sldMk cId="204830083" sldId="340"/>
            <ac:spMk id="92" creationId="{B38302B9-D16F-082B-A8A8-CD89232F86D8}"/>
          </ac:spMkLst>
        </pc:spChg>
        <pc:spChg chg="add mod">
          <ac:chgData name="谢旻晖" userId="e98f13ad-3792-41c9-b2d5-48b7e60efdb6" providerId="ADAL" clId="{026336E4-397C-F343-97BE-B775BDE28D0C}" dt="2023-07-13T07:53:48.641" v="894" actId="1036"/>
          <ac:spMkLst>
            <pc:docMk/>
            <pc:sldMk cId="204830083" sldId="340"/>
            <ac:spMk id="93" creationId="{681AF5CA-8E4D-4C69-514A-690F3DA332BD}"/>
          </ac:spMkLst>
        </pc:spChg>
        <pc:spChg chg="add mod">
          <ac:chgData name="谢旻晖" userId="e98f13ad-3792-41c9-b2d5-48b7e60efdb6" providerId="ADAL" clId="{026336E4-397C-F343-97BE-B775BDE28D0C}" dt="2023-07-13T07:58:58.959" v="977" actId="6549"/>
          <ac:spMkLst>
            <pc:docMk/>
            <pc:sldMk cId="204830083" sldId="340"/>
            <ac:spMk id="94" creationId="{D213898C-ED10-C181-49A0-16BE26F1A4A2}"/>
          </ac:spMkLst>
        </pc:spChg>
        <pc:spChg chg="add mod">
          <ac:chgData name="谢旻晖" userId="e98f13ad-3792-41c9-b2d5-48b7e60efdb6" providerId="ADAL" clId="{026336E4-397C-F343-97BE-B775BDE28D0C}" dt="2023-07-13T07:53:48.641" v="894" actId="1036"/>
          <ac:spMkLst>
            <pc:docMk/>
            <pc:sldMk cId="204830083" sldId="340"/>
            <ac:spMk id="95" creationId="{06AA36BB-D176-EC23-524A-3CE91FD98632}"/>
          </ac:spMkLst>
        </pc:spChg>
        <pc:spChg chg="add del mod">
          <ac:chgData name="谢旻晖" userId="e98f13ad-3792-41c9-b2d5-48b7e60efdb6" providerId="ADAL" clId="{026336E4-397C-F343-97BE-B775BDE28D0C}" dt="2023-07-13T08:21:35.921" v="1272" actId="1076"/>
          <ac:spMkLst>
            <pc:docMk/>
            <pc:sldMk cId="204830083" sldId="340"/>
            <ac:spMk id="99" creationId="{95293D5A-2D61-7B40-1E81-C9EC3250D3C4}"/>
          </ac:spMkLst>
        </pc:spChg>
        <pc:spChg chg="add mod">
          <ac:chgData name="谢旻晖" userId="e98f13ad-3792-41c9-b2d5-48b7e60efdb6" providerId="ADAL" clId="{026336E4-397C-F343-97BE-B775BDE28D0C}" dt="2023-07-13T08:04:52.194" v="1121" actId="1036"/>
          <ac:spMkLst>
            <pc:docMk/>
            <pc:sldMk cId="204830083" sldId="340"/>
            <ac:spMk id="101" creationId="{D5474B57-68C5-7043-C867-69F1B8E8E336}"/>
          </ac:spMkLst>
        </pc:spChg>
        <pc:spChg chg="add mod">
          <ac:chgData name="谢旻晖" userId="e98f13ad-3792-41c9-b2d5-48b7e60efdb6" providerId="ADAL" clId="{026336E4-397C-F343-97BE-B775BDE28D0C}" dt="2023-07-13T08:03:37.164" v="1081" actId="14100"/>
          <ac:spMkLst>
            <pc:docMk/>
            <pc:sldMk cId="204830083" sldId="340"/>
            <ac:spMk id="102" creationId="{F39B784A-679C-1F8F-C1AF-775F0BCA74C2}"/>
          </ac:spMkLst>
        </pc:spChg>
        <pc:spChg chg="add mod">
          <ac:chgData name="谢旻晖" userId="e98f13ad-3792-41c9-b2d5-48b7e60efdb6" providerId="ADAL" clId="{026336E4-397C-F343-97BE-B775BDE28D0C}" dt="2023-07-13T08:03:33.494" v="1080" actId="1076"/>
          <ac:spMkLst>
            <pc:docMk/>
            <pc:sldMk cId="204830083" sldId="340"/>
            <ac:spMk id="103" creationId="{B1ED3D5F-1229-1B7F-25EA-DCA4FA83C285}"/>
          </ac:spMkLst>
        </pc:spChg>
        <pc:spChg chg="add mod">
          <ac:chgData name="谢旻晖" userId="e98f13ad-3792-41c9-b2d5-48b7e60efdb6" providerId="ADAL" clId="{026336E4-397C-F343-97BE-B775BDE28D0C}" dt="2023-07-13T08:03:24.080" v="1077" actId="1076"/>
          <ac:spMkLst>
            <pc:docMk/>
            <pc:sldMk cId="204830083" sldId="340"/>
            <ac:spMk id="104" creationId="{6AB0FCDF-31ED-B391-5579-FEFB45E16FCA}"/>
          </ac:spMkLst>
        </pc:spChg>
        <pc:spChg chg="add mod">
          <ac:chgData name="谢旻晖" userId="e98f13ad-3792-41c9-b2d5-48b7e60efdb6" providerId="ADAL" clId="{026336E4-397C-F343-97BE-B775BDE28D0C}" dt="2023-07-13T08:07:16.804" v="1188" actId="1076"/>
          <ac:spMkLst>
            <pc:docMk/>
            <pc:sldMk cId="204830083" sldId="340"/>
            <ac:spMk id="105" creationId="{C72134FD-E90D-59D9-9FE2-BF9D7B282D8B}"/>
          </ac:spMkLst>
        </pc:spChg>
        <pc:spChg chg="add mod">
          <ac:chgData name="谢旻晖" userId="e98f13ad-3792-41c9-b2d5-48b7e60efdb6" providerId="ADAL" clId="{026336E4-397C-F343-97BE-B775BDE28D0C}" dt="2023-07-13T08:06:25.970" v="1176" actId="20577"/>
          <ac:spMkLst>
            <pc:docMk/>
            <pc:sldMk cId="204830083" sldId="340"/>
            <ac:spMk id="107" creationId="{E37B806B-F597-26B3-158A-8286BF7B9792}"/>
          </ac:spMkLst>
        </pc:spChg>
        <pc:spChg chg="add mod">
          <ac:chgData name="谢旻晖" userId="e98f13ad-3792-41c9-b2d5-48b7e60efdb6" providerId="ADAL" clId="{026336E4-397C-F343-97BE-B775BDE28D0C}" dt="2023-07-13T08:19:55.854" v="1260" actId="20577"/>
          <ac:spMkLst>
            <pc:docMk/>
            <pc:sldMk cId="204830083" sldId="340"/>
            <ac:spMk id="108" creationId="{707475D0-73C0-600D-05C9-BBBF08683CD7}"/>
          </ac:spMkLst>
        </pc:spChg>
        <pc:spChg chg="add mod">
          <ac:chgData name="谢旻晖" userId="e98f13ad-3792-41c9-b2d5-48b7e60efdb6" providerId="ADAL" clId="{026336E4-397C-F343-97BE-B775BDE28D0C}" dt="2023-07-13T08:08:00.519" v="1205" actId="1076"/>
          <ac:spMkLst>
            <pc:docMk/>
            <pc:sldMk cId="204830083" sldId="340"/>
            <ac:spMk id="109" creationId="{512F6504-4949-C281-BEC9-22E1B48A0FE0}"/>
          </ac:spMkLst>
        </pc:spChg>
        <pc:spChg chg="add mod">
          <ac:chgData name="谢旻晖" userId="e98f13ad-3792-41c9-b2d5-48b7e60efdb6" providerId="ADAL" clId="{026336E4-397C-F343-97BE-B775BDE28D0C}" dt="2023-07-13T08:07:06.809" v="1185" actId="20577"/>
          <ac:spMkLst>
            <pc:docMk/>
            <pc:sldMk cId="204830083" sldId="340"/>
            <ac:spMk id="110" creationId="{8E15C8CC-23AC-39A0-3359-ED84F044E376}"/>
          </ac:spMkLst>
        </pc:spChg>
        <pc:spChg chg="add del mod">
          <ac:chgData name="谢旻晖" userId="e98f13ad-3792-41c9-b2d5-48b7e60efdb6" providerId="ADAL" clId="{026336E4-397C-F343-97BE-B775BDE28D0C}" dt="2023-07-13T08:07:52.472" v="1201" actId="478"/>
          <ac:spMkLst>
            <pc:docMk/>
            <pc:sldMk cId="204830083" sldId="340"/>
            <ac:spMk id="111" creationId="{5F45CEB0-09CB-9339-9BAA-FB678632D4C4}"/>
          </ac:spMkLst>
        </pc:spChg>
        <pc:spChg chg="add mod">
          <ac:chgData name="谢旻晖" userId="e98f13ad-3792-41c9-b2d5-48b7e60efdb6" providerId="ADAL" clId="{026336E4-397C-F343-97BE-B775BDE28D0C}" dt="2023-07-13T08:21:23.809" v="1264" actId="1076"/>
          <ac:spMkLst>
            <pc:docMk/>
            <pc:sldMk cId="204830083" sldId="340"/>
            <ac:spMk id="121" creationId="{6600DFF9-960D-A7FE-EA32-5B054D267B35}"/>
          </ac:spMkLst>
        </pc:spChg>
        <pc:spChg chg="add mod">
          <ac:chgData name="谢旻晖" userId="e98f13ad-3792-41c9-b2d5-48b7e60efdb6" providerId="ADAL" clId="{026336E4-397C-F343-97BE-B775BDE28D0C}" dt="2023-07-13T08:32:40.526" v="1501" actId="1582"/>
          <ac:spMkLst>
            <pc:docMk/>
            <pc:sldMk cId="204830083" sldId="340"/>
            <ac:spMk id="122" creationId="{4197B5C8-1240-5AD4-6BCB-67F3FBC2850A}"/>
          </ac:spMkLst>
        </pc:spChg>
        <pc:spChg chg="add mod">
          <ac:chgData name="谢旻晖" userId="e98f13ad-3792-41c9-b2d5-48b7e60efdb6" providerId="ADAL" clId="{026336E4-397C-F343-97BE-B775BDE28D0C}" dt="2023-07-13T08:32:40.526" v="1501" actId="1582"/>
          <ac:spMkLst>
            <pc:docMk/>
            <pc:sldMk cId="204830083" sldId="340"/>
            <ac:spMk id="123" creationId="{1C5436EA-6F67-A7A3-6D3F-FAE2DE80D0AD}"/>
          </ac:spMkLst>
        </pc:spChg>
        <pc:spChg chg="add mod">
          <ac:chgData name="谢旻晖" userId="e98f13ad-3792-41c9-b2d5-48b7e60efdb6" providerId="ADAL" clId="{026336E4-397C-F343-97BE-B775BDE28D0C}" dt="2023-07-13T08:33:00.329" v="1506" actId="14100"/>
          <ac:spMkLst>
            <pc:docMk/>
            <pc:sldMk cId="204830083" sldId="340"/>
            <ac:spMk id="124" creationId="{7927E8BD-526B-2F4E-1D53-E8773F196161}"/>
          </ac:spMkLst>
        </pc:spChg>
        <pc:spChg chg="add mod">
          <ac:chgData name="谢旻晖" userId="e98f13ad-3792-41c9-b2d5-48b7e60efdb6" providerId="ADAL" clId="{026336E4-397C-F343-97BE-B775BDE28D0C}" dt="2023-07-13T08:33:00.329" v="1506" actId="14100"/>
          <ac:spMkLst>
            <pc:docMk/>
            <pc:sldMk cId="204830083" sldId="340"/>
            <ac:spMk id="125" creationId="{2EEFF685-4E3C-4F6C-F6D5-20CDCDED1163}"/>
          </ac:spMkLst>
        </pc:spChg>
        <pc:grpChg chg="add mod">
          <ac:chgData name="谢旻晖" userId="e98f13ad-3792-41c9-b2d5-48b7e60efdb6" providerId="ADAL" clId="{026336E4-397C-F343-97BE-B775BDE28D0C}" dt="2023-07-13T07:53:48.641" v="894" actId="1036"/>
          <ac:grpSpMkLst>
            <pc:docMk/>
            <pc:sldMk cId="204830083" sldId="340"/>
            <ac:grpSpMk id="16" creationId="{6AA2CFD2-03F0-0C50-D45E-631E2A35CA29}"/>
          </ac:grpSpMkLst>
        </pc:grpChg>
        <pc:grpChg chg="add mod">
          <ac:chgData name="谢旻晖" userId="e98f13ad-3792-41c9-b2d5-48b7e60efdb6" providerId="ADAL" clId="{026336E4-397C-F343-97BE-B775BDE28D0C}" dt="2023-07-13T07:42:06.437" v="679" actId="1037"/>
          <ac:grpSpMkLst>
            <pc:docMk/>
            <pc:sldMk cId="204830083" sldId="340"/>
            <ac:grpSpMk id="17" creationId="{EE6C94F7-2F0D-958D-A6C5-4E73881892A2}"/>
          </ac:grpSpMkLst>
        </pc:grpChg>
        <pc:grpChg chg="add mod">
          <ac:chgData name="谢旻晖" userId="e98f13ad-3792-41c9-b2d5-48b7e60efdb6" providerId="ADAL" clId="{026336E4-397C-F343-97BE-B775BDE28D0C}" dt="2023-07-13T07:42:00.920" v="666" actId="1076"/>
          <ac:grpSpMkLst>
            <pc:docMk/>
            <pc:sldMk cId="204830083" sldId="340"/>
            <ac:grpSpMk id="26" creationId="{F20394BA-DC6A-4076-7CAF-2E96A04DB97D}"/>
          </ac:grpSpMkLst>
        </pc:grpChg>
        <pc:grpChg chg="add mod">
          <ac:chgData name="谢旻晖" userId="e98f13ad-3792-41c9-b2d5-48b7e60efdb6" providerId="ADAL" clId="{026336E4-397C-F343-97BE-B775BDE28D0C}" dt="2023-07-13T07:56:32.159" v="938" actId="1076"/>
          <ac:grpSpMkLst>
            <pc:docMk/>
            <pc:sldMk cId="204830083" sldId="340"/>
            <ac:grpSpMk id="41" creationId="{418BEF19-D394-15A4-E03D-897A52BA6534}"/>
          </ac:grpSpMkLst>
        </pc:grpChg>
        <pc:grpChg chg="add mod">
          <ac:chgData name="谢旻晖" userId="e98f13ad-3792-41c9-b2d5-48b7e60efdb6" providerId="ADAL" clId="{026336E4-397C-F343-97BE-B775BDE28D0C}" dt="2023-07-13T07:54:30.543" v="907" actId="1076"/>
          <ac:grpSpMkLst>
            <pc:docMk/>
            <pc:sldMk cId="204830083" sldId="340"/>
            <ac:grpSpMk id="85" creationId="{348197CA-5FF9-94AA-ED38-1EA177B33B92}"/>
          </ac:grpSpMkLst>
        </pc:grpChg>
        <pc:grpChg chg="add mod">
          <ac:chgData name="谢旻晖" userId="e98f13ad-3792-41c9-b2d5-48b7e60efdb6" providerId="ADAL" clId="{026336E4-397C-F343-97BE-B775BDE28D0C}" dt="2023-07-13T08:04:01.707" v="1090" actId="1038"/>
          <ac:grpSpMkLst>
            <pc:docMk/>
            <pc:sldMk cId="204830083" sldId="340"/>
            <ac:grpSpMk id="86" creationId="{A8240F5A-723B-8C75-4401-8B4D3919C99D}"/>
          </ac:grpSpMkLst>
        </pc:grpChg>
        <pc:grpChg chg="add mod">
          <ac:chgData name="谢旻晖" userId="e98f13ad-3792-41c9-b2d5-48b7e60efdb6" providerId="ADAL" clId="{026336E4-397C-F343-97BE-B775BDE28D0C}" dt="2023-07-13T08:03:08.004" v="1072" actId="1037"/>
          <ac:grpSpMkLst>
            <pc:docMk/>
            <pc:sldMk cId="204830083" sldId="340"/>
            <ac:grpSpMk id="96" creationId="{B1550F20-2FF4-4188-EA8C-CE78D7796EF9}"/>
          </ac:grpSpMkLst>
        </pc:grpChg>
        <pc:grpChg chg="add mod">
          <ac:chgData name="谢旻晖" userId="e98f13ad-3792-41c9-b2d5-48b7e60efdb6" providerId="ADAL" clId="{026336E4-397C-F343-97BE-B775BDE28D0C}" dt="2023-07-13T08:03:08.004" v="1072" actId="1037"/>
          <ac:grpSpMkLst>
            <pc:docMk/>
            <pc:sldMk cId="204830083" sldId="340"/>
            <ac:grpSpMk id="100" creationId="{A1DD8CD1-ADB4-2551-598D-32CDEB70E711}"/>
          </ac:grpSpMkLst>
        </pc:grpChg>
        <pc:grpChg chg="add mod">
          <ac:chgData name="谢旻晖" userId="e98f13ad-3792-41c9-b2d5-48b7e60efdb6" providerId="ADAL" clId="{026336E4-397C-F343-97BE-B775BDE28D0C}" dt="2023-07-13T08:35:24.876" v="1559" actId="1076"/>
          <ac:grpSpMkLst>
            <pc:docMk/>
            <pc:sldMk cId="204830083" sldId="340"/>
            <ac:grpSpMk id="126" creationId="{8A8D0B35-F5F2-53CD-DB72-29172E5944F8}"/>
          </ac:grpSpMkLst>
        </pc:grpChg>
        <pc:graphicFrameChg chg="add del mod modGraphic">
          <ac:chgData name="谢旻晖" userId="e98f13ad-3792-41c9-b2d5-48b7e60efdb6" providerId="ADAL" clId="{026336E4-397C-F343-97BE-B775BDE28D0C}" dt="2023-07-13T07:29:36.624" v="336" actId="478"/>
          <ac:graphicFrameMkLst>
            <pc:docMk/>
            <pc:sldMk cId="204830083" sldId="340"/>
            <ac:graphicFrameMk id="7" creationId="{A30C112D-1B73-9674-0949-E5C870A72B67}"/>
          </ac:graphicFrameMkLst>
        </pc:graphicFrameChg>
        <pc:picChg chg="add del mod">
          <ac:chgData name="谢旻晖" userId="e98f13ad-3792-41c9-b2d5-48b7e60efdb6" providerId="ADAL" clId="{026336E4-397C-F343-97BE-B775BDE28D0C}" dt="2023-07-13T07:17:17.280" v="68" actId="21"/>
          <ac:picMkLst>
            <pc:docMk/>
            <pc:sldMk cId="204830083" sldId="340"/>
            <ac:picMk id="2" creationId="{9D856DDF-D2DF-C207-ADC1-60999D78DD67}"/>
          </ac:picMkLst>
        </pc:picChg>
        <pc:picChg chg="add del mod">
          <ac:chgData name="谢旻晖" userId="e98f13ad-3792-41c9-b2d5-48b7e60efdb6" providerId="ADAL" clId="{026336E4-397C-F343-97BE-B775BDE28D0C}" dt="2023-07-13T07:22:02.212" v="112" actId="478"/>
          <ac:picMkLst>
            <pc:docMk/>
            <pc:sldMk cId="204830083" sldId="340"/>
            <ac:picMk id="3" creationId="{8DCC5E4F-115C-67FA-21FF-E7D67027F033}"/>
          </ac:picMkLst>
        </pc:picChg>
        <pc:cxnChg chg="add mod">
          <ac:chgData name="谢旻晖" userId="e98f13ad-3792-41c9-b2d5-48b7e60efdb6" providerId="ADAL" clId="{026336E4-397C-F343-97BE-B775BDE28D0C}" dt="2023-07-13T08:35:24.876" v="1559" actId="1076"/>
          <ac:cxnSpMkLst>
            <pc:docMk/>
            <pc:sldMk cId="204830083" sldId="340"/>
            <ac:cxnSpMk id="56" creationId="{F846ADA3-00C3-D1D5-D1C9-34E77CC07117}"/>
          </ac:cxnSpMkLst>
        </pc:cxnChg>
        <pc:cxnChg chg="add mod">
          <ac:chgData name="谢旻晖" userId="e98f13ad-3792-41c9-b2d5-48b7e60efdb6" providerId="ADAL" clId="{026336E4-397C-F343-97BE-B775BDE28D0C}" dt="2023-07-13T08:35:24.876" v="1559" actId="1076"/>
          <ac:cxnSpMkLst>
            <pc:docMk/>
            <pc:sldMk cId="204830083" sldId="340"/>
            <ac:cxnSpMk id="57" creationId="{4D76231A-F277-66A9-5B5B-022948F309D4}"/>
          </ac:cxnSpMkLst>
        </pc:cxnChg>
        <pc:cxnChg chg="add mod">
          <ac:chgData name="谢旻晖" userId="e98f13ad-3792-41c9-b2d5-48b7e60efdb6" providerId="ADAL" clId="{026336E4-397C-F343-97BE-B775BDE28D0C}" dt="2023-07-13T07:42:06.437" v="679" actId="1037"/>
          <ac:cxnSpMkLst>
            <pc:docMk/>
            <pc:sldMk cId="204830083" sldId="340"/>
            <ac:cxnSpMk id="60" creationId="{7DDE4AE9-BC51-C0A8-A3C7-D63C120B568C}"/>
          </ac:cxnSpMkLst>
        </pc:cxnChg>
        <pc:cxnChg chg="add mod">
          <ac:chgData name="谢旻晖" userId="e98f13ad-3792-41c9-b2d5-48b7e60efdb6" providerId="ADAL" clId="{026336E4-397C-F343-97BE-B775BDE28D0C}" dt="2023-07-13T07:42:06.437" v="679" actId="1037"/>
          <ac:cxnSpMkLst>
            <pc:docMk/>
            <pc:sldMk cId="204830083" sldId="340"/>
            <ac:cxnSpMk id="63" creationId="{183FE58E-74D3-445C-6BEA-19C92B3507AC}"/>
          </ac:cxnSpMkLst>
        </pc:cxnChg>
        <pc:cxnChg chg="add mod">
          <ac:chgData name="谢旻晖" userId="e98f13ad-3792-41c9-b2d5-48b7e60efdb6" providerId="ADAL" clId="{026336E4-397C-F343-97BE-B775BDE28D0C}" dt="2023-07-13T07:42:00.920" v="666" actId="1076"/>
          <ac:cxnSpMkLst>
            <pc:docMk/>
            <pc:sldMk cId="204830083" sldId="340"/>
            <ac:cxnSpMk id="66" creationId="{BB3E02D0-DE56-A459-67E4-434F8D7081A3}"/>
          </ac:cxnSpMkLst>
        </pc:cxnChg>
        <pc:cxnChg chg="add mod">
          <ac:chgData name="谢旻晖" userId="e98f13ad-3792-41c9-b2d5-48b7e60efdb6" providerId="ADAL" clId="{026336E4-397C-F343-97BE-B775BDE28D0C}" dt="2023-07-13T07:42:00.920" v="666" actId="1076"/>
          <ac:cxnSpMkLst>
            <pc:docMk/>
            <pc:sldMk cId="204830083" sldId="340"/>
            <ac:cxnSpMk id="67" creationId="{44272E28-B305-3FE6-2710-0F2F6BC063DC}"/>
          </ac:cxnSpMkLst>
        </pc:cxnChg>
        <pc:cxnChg chg="add mod">
          <ac:chgData name="谢旻晖" userId="e98f13ad-3792-41c9-b2d5-48b7e60efdb6" providerId="ADAL" clId="{026336E4-397C-F343-97BE-B775BDE28D0C}" dt="2023-07-13T08:35:19.368" v="1556" actId="1035"/>
          <ac:cxnSpMkLst>
            <pc:docMk/>
            <pc:sldMk cId="204830083" sldId="340"/>
            <ac:cxnSpMk id="71" creationId="{84DEDE58-B8C7-499E-3182-A6F4B88BFE72}"/>
          </ac:cxnSpMkLst>
        </pc:cxnChg>
        <pc:cxnChg chg="add mod">
          <ac:chgData name="谢旻晖" userId="e98f13ad-3792-41c9-b2d5-48b7e60efdb6" providerId="ADAL" clId="{026336E4-397C-F343-97BE-B775BDE28D0C}" dt="2023-07-13T07:42:06.437" v="679" actId="1037"/>
          <ac:cxnSpMkLst>
            <pc:docMk/>
            <pc:sldMk cId="204830083" sldId="340"/>
            <ac:cxnSpMk id="73" creationId="{292C1068-63E1-8F10-D46D-F2D882881512}"/>
          </ac:cxnSpMkLst>
        </pc:cxnChg>
        <pc:cxnChg chg="add mod">
          <ac:chgData name="谢旻晖" userId="e98f13ad-3792-41c9-b2d5-48b7e60efdb6" providerId="ADAL" clId="{026336E4-397C-F343-97BE-B775BDE28D0C}" dt="2023-07-13T08:35:19.656" v="1557" actId="14100"/>
          <ac:cxnSpMkLst>
            <pc:docMk/>
            <pc:sldMk cId="204830083" sldId="340"/>
            <ac:cxnSpMk id="76" creationId="{51D3CB80-E47D-8B91-48CD-55C7C6E987C8}"/>
          </ac:cxnSpMkLst>
        </pc:cxnChg>
        <pc:cxnChg chg="add mod">
          <ac:chgData name="谢旻晖" userId="e98f13ad-3792-41c9-b2d5-48b7e60efdb6" providerId="ADAL" clId="{026336E4-397C-F343-97BE-B775BDE28D0C}" dt="2023-07-13T08:35:20.490" v="1558" actId="1076"/>
          <ac:cxnSpMkLst>
            <pc:docMk/>
            <pc:sldMk cId="204830083" sldId="340"/>
            <ac:cxnSpMk id="80" creationId="{18915EF2-5A95-4DF1-71BA-82B5FC34BE9E}"/>
          </ac:cxnSpMkLst>
        </pc:cxnChg>
        <pc:cxnChg chg="add">
          <ac:chgData name="谢旻晖" userId="e98f13ad-3792-41c9-b2d5-48b7e60efdb6" providerId="ADAL" clId="{026336E4-397C-F343-97BE-B775BDE28D0C}" dt="2023-07-13T08:07:44.464" v="1196" actId="11529"/>
          <ac:cxnSpMkLst>
            <pc:docMk/>
            <pc:sldMk cId="204830083" sldId="340"/>
            <ac:cxnSpMk id="113" creationId="{4D7E178A-32B3-F9A5-AE4D-79633F9EB135}"/>
          </ac:cxnSpMkLst>
        </pc:cxnChg>
        <pc:cxnChg chg="add mod">
          <ac:chgData name="谢旻晖" userId="e98f13ad-3792-41c9-b2d5-48b7e60efdb6" providerId="ADAL" clId="{026336E4-397C-F343-97BE-B775BDE28D0C}" dt="2023-07-13T08:07:48.829" v="1199" actId="14100"/>
          <ac:cxnSpMkLst>
            <pc:docMk/>
            <pc:sldMk cId="204830083" sldId="340"/>
            <ac:cxnSpMk id="114" creationId="{A9FCA7A5-CE33-B750-9E7D-73280232AD8F}"/>
          </ac:cxnSpMkLst>
        </pc:cxnChg>
        <pc:cxnChg chg="add mod">
          <ac:chgData name="谢旻晖" userId="e98f13ad-3792-41c9-b2d5-48b7e60efdb6" providerId="ADAL" clId="{026336E4-397C-F343-97BE-B775BDE28D0C}" dt="2023-07-13T08:08:00.519" v="1205" actId="1076"/>
          <ac:cxnSpMkLst>
            <pc:docMk/>
            <pc:sldMk cId="204830083" sldId="340"/>
            <ac:cxnSpMk id="117" creationId="{6F1A2202-6CBE-0D0E-3E8A-DECE41493A41}"/>
          </ac:cxnSpMkLst>
        </pc:cxnChg>
      </pc:sldChg>
      <pc:sldChg chg="del">
        <pc:chgData name="谢旻晖" userId="e98f13ad-3792-41c9-b2d5-48b7e60efdb6" providerId="ADAL" clId="{026336E4-397C-F343-97BE-B775BDE28D0C}" dt="2023-07-13T11:16:16.934" v="3038" actId="2696"/>
        <pc:sldMkLst>
          <pc:docMk/>
          <pc:sldMk cId="1066405656" sldId="341"/>
        </pc:sldMkLst>
      </pc:sldChg>
      <pc:sldChg chg="addSp delSp modSp mod modShow modNotesTx">
        <pc:chgData name="谢旻晖" userId="e98f13ad-3792-41c9-b2d5-48b7e60efdb6" providerId="ADAL" clId="{026336E4-397C-F343-97BE-B775BDE28D0C}" dt="2023-07-13T13:40:27.140" v="4692" actId="729"/>
        <pc:sldMkLst>
          <pc:docMk/>
          <pc:sldMk cId="2164102191" sldId="342"/>
        </pc:sldMkLst>
        <pc:spChg chg="add mod">
          <ac:chgData name="谢旻晖" userId="e98f13ad-3792-41c9-b2d5-48b7e60efdb6" providerId="ADAL" clId="{026336E4-397C-F343-97BE-B775BDE28D0C}" dt="2023-07-13T13:39:13.841" v="4691" actId="20577"/>
          <ac:spMkLst>
            <pc:docMk/>
            <pc:sldMk cId="2164102191" sldId="342"/>
            <ac:spMk id="2" creationId="{47BCB284-CD2C-05D4-8416-DFF753BDBEEE}"/>
          </ac:spMkLst>
        </pc:spChg>
        <pc:spChg chg="mod">
          <ac:chgData name="谢旻晖" userId="e98f13ad-3792-41c9-b2d5-48b7e60efdb6" providerId="ADAL" clId="{026336E4-397C-F343-97BE-B775BDE28D0C}" dt="2023-07-13T11:44:24.311" v="3764" actId="20577"/>
          <ac:spMkLst>
            <pc:docMk/>
            <pc:sldMk cId="2164102191" sldId="342"/>
            <ac:spMk id="4" creationId="{00000000-0000-0000-0000-000000000000}"/>
          </ac:spMkLst>
        </pc:spChg>
        <pc:spChg chg="del">
          <ac:chgData name="谢旻晖" userId="e98f13ad-3792-41c9-b2d5-48b7e60efdb6" providerId="ADAL" clId="{026336E4-397C-F343-97BE-B775BDE28D0C}" dt="2023-07-13T13:38:51.044" v="4627" actId="478"/>
          <ac:spMkLst>
            <pc:docMk/>
            <pc:sldMk cId="2164102191" sldId="342"/>
            <ac:spMk id="10" creationId="{381C3FDA-35E1-4982-84E5-696D540848A7}"/>
          </ac:spMkLst>
        </pc:spChg>
      </pc:sldChg>
      <pc:sldChg chg="del">
        <pc:chgData name="谢旻晖" userId="e98f13ad-3792-41c9-b2d5-48b7e60efdb6" providerId="ADAL" clId="{026336E4-397C-F343-97BE-B775BDE28D0C}" dt="2023-07-13T11:19:44.119" v="3234" actId="2696"/>
        <pc:sldMkLst>
          <pc:docMk/>
          <pc:sldMk cId="3254365975" sldId="343"/>
        </pc:sldMkLst>
      </pc:sldChg>
      <pc:sldChg chg="modSp mod">
        <pc:chgData name="谢旻晖" userId="e98f13ad-3792-41c9-b2d5-48b7e60efdb6" providerId="ADAL" clId="{026336E4-397C-F343-97BE-B775BDE28D0C}" dt="2023-07-13T12:08:33.531" v="4147" actId="20577"/>
        <pc:sldMkLst>
          <pc:docMk/>
          <pc:sldMk cId="4096650884" sldId="344"/>
        </pc:sldMkLst>
        <pc:spChg chg="mod">
          <ac:chgData name="谢旻晖" userId="e98f13ad-3792-41c9-b2d5-48b7e60efdb6" providerId="ADAL" clId="{026336E4-397C-F343-97BE-B775BDE28D0C}" dt="2023-07-13T12:08:33.531" v="4147" actId="20577"/>
          <ac:spMkLst>
            <pc:docMk/>
            <pc:sldMk cId="4096650884" sldId="344"/>
            <ac:spMk id="3" creationId="{00000000-0000-0000-0000-000000000000}"/>
          </ac:spMkLst>
        </pc:spChg>
      </pc:sldChg>
      <pc:sldChg chg="addSp delSp modSp mod modNotesTx">
        <pc:chgData name="谢旻晖" userId="e98f13ad-3792-41c9-b2d5-48b7e60efdb6" providerId="ADAL" clId="{026336E4-397C-F343-97BE-B775BDE28D0C}" dt="2023-07-13T12:59:56.104" v="4408" actId="1076"/>
        <pc:sldMkLst>
          <pc:docMk/>
          <pc:sldMk cId="4063677925" sldId="345"/>
        </pc:sldMkLst>
        <pc:spChg chg="mod">
          <ac:chgData name="谢旻晖" userId="e98f13ad-3792-41c9-b2d5-48b7e60efdb6" providerId="ADAL" clId="{026336E4-397C-F343-97BE-B775BDE28D0C}" dt="2023-07-13T10:05:29.437" v="1853"/>
          <ac:spMkLst>
            <pc:docMk/>
            <pc:sldMk cId="4063677925" sldId="345"/>
            <ac:spMk id="4" creationId="{00000000-0000-0000-0000-000000000000}"/>
          </ac:spMkLst>
        </pc:spChg>
        <pc:spChg chg="mod">
          <ac:chgData name="谢旻晖" userId="e98f13ad-3792-41c9-b2d5-48b7e60efdb6" providerId="ADAL" clId="{026336E4-397C-F343-97BE-B775BDE28D0C}" dt="2023-07-13T12:59:52.836" v="4406" actId="255"/>
          <ac:spMkLst>
            <pc:docMk/>
            <pc:sldMk cId="4063677925" sldId="345"/>
            <ac:spMk id="10" creationId="{381C3FDA-35E1-4982-84E5-696D540848A7}"/>
          </ac:spMkLst>
        </pc:spChg>
        <pc:picChg chg="add del mod">
          <ac:chgData name="谢旻晖" userId="e98f13ad-3792-41c9-b2d5-48b7e60efdb6" providerId="ADAL" clId="{026336E4-397C-F343-97BE-B775BDE28D0C}" dt="2023-07-13T10:08:02.790" v="1934" actId="478"/>
          <ac:picMkLst>
            <pc:docMk/>
            <pc:sldMk cId="4063677925" sldId="345"/>
            <ac:picMk id="2" creationId="{86171791-494B-9963-A404-1C16DE7BD98F}"/>
          </ac:picMkLst>
        </pc:picChg>
        <pc:picChg chg="add mod">
          <ac:chgData name="谢旻晖" userId="e98f13ad-3792-41c9-b2d5-48b7e60efdb6" providerId="ADAL" clId="{026336E4-397C-F343-97BE-B775BDE28D0C}" dt="2023-07-13T12:59:55.120" v="4407" actId="1076"/>
          <ac:picMkLst>
            <pc:docMk/>
            <pc:sldMk cId="4063677925" sldId="345"/>
            <ac:picMk id="3" creationId="{1ED61555-B3F3-6833-470D-008032637817}"/>
          </ac:picMkLst>
        </pc:picChg>
        <pc:picChg chg="add mod">
          <ac:chgData name="谢旻晖" userId="e98f13ad-3792-41c9-b2d5-48b7e60efdb6" providerId="ADAL" clId="{026336E4-397C-F343-97BE-B775BDE28D0C}" dt="2023-07-13T12:59:56.104" v="4408" actId="1076"/>
          <ac:picMkLst>
            <pc:docMk/>
            <pc:sldMk cId="4063677925" sldId="345"/>
            <ac:picMk id="5" creationId="{234978B7-611F-7F5A-4C8D-63DE9C281F7C}"/>
          </ac:picMkLst>
        </pc:picChg>
      </pc:sldChg>
      <pc:sldChg chg="modSp del mod">
        <pc:chgData name="谢旻晖" userId="e98f13ad-3792-41c9-b2d5-48b7e60efdb6" providerId="ADAL" clId="{026336E4-397C-F343-97BE-B775BDE28D0C}" dt="2023-07-13T10:26:44.794" v="2545" actId="2696"/>
        <pc:sldMkLst>
          <pc:docMk/>
          <pc:sldMk cId="615667287" sldId="346"/>
        </pc:sldMkLst>
        <pc:spChg chg="mod">
          <ac:chgData name="谢旻晖" userId="e98f13ad-3792-41c9-b2d5-48b7e60efdb6" providerId="ADAL" clId="{026336E4-397C-F343-97BE-B775BDE28D0C}" dt="2023-07-13T08:23:55.085" v="1353" actId="1076"/>
          <ac:spMkLst>
            <pc:docMk/>
            <pc:sldMk cId="615667287" sldId="346"/>
            <ac:spMk id="2" creationId="{7EA75AF8-39AB-BE44-F786-BFF69C0B7694}"/>
          </ac:spMkLst>
        </pc:spChg>
      </pc:sldChg>
      <pc:sldChg chg="addSp delSp modSp add mod modNotesTx">
        <pc:chgData name="谢旻晖" userId="e98f13ad-3792-41c9-b2d5-48b7e60efdb6" providerId="ADAL" clId="{026336E4-397C-F343-97BE-B775BDE28D0C}" dt="2023-07-13T13:35:00.477" v="4611" actId="20577"/>
        <pc:sldMkLst>
          <pc:docMk/>
          <pc:sldMk cId="4162410219" sldId="347"/>
        </pc:sldMkLst>
        <pc:spChg chg="del">
          <ac:chgData name="谢旻晖" userId="e98f13ad-3792-41c9-b2d5-48b7e60efdb6" providerId="ADAL" clId="{026336E4-397C-F343-97BE-B775BDE28D0C}" dt="2023-07-13T08:30:43.366" v="1472" actId="478"/>
          <ac:spMkLst>
            <pc:docMk/>
            <pc:sldMk cId="4162410219" sldId="347"/>
            <ac:spMk id="2" creationId="{7EA75AF8-39AB-BE44-F786-BFF69C0B7694}"/>
          </ac:spMkLst>
        </pc:spChg>
        <pc:spChg chg="mod">
          <ac:chgData name="谢旻晖" userId="e98f13ad-3792-41c9-b2d5-48b7e60efdb6" providerId="ADAL" clId="{026336E4-397C-F343-97BE-B775BDE28D0C}" dt="2023-07-13T11:42:06.854" v="3732" actId="20577"/>
          <ac:spMkLst>
            <pc:docMk/>
            <pc:sldMk cId="4162410219" sldId="347"/>
            <ac:spMk id="4" creationId="{00000000-0000-0000-0000-000000000000}"/>
          </ac:spMkLst>
        </pc:spChg>
        <pc:spChg chg="mod">
          <ac:chgData name="谢旻晖" userId="e98f13ad-3792-41c9-b2d5-48b7e60efdb6" providerId="ADAL" clId="{026336E4-397C-F343-97BE-B775BDE28D0C}" dt="2023-07-13T12:36:02.912" v="4187" actId="1582"/>
          <ac:spMkLst>
            <pc:docMk/>
            <pc:sldMk cId="4162410219" sldId="347"/>
            <ac:spMk id="6" creationId="{D428EC3D-4CCA-92B4-2047-8EA0D840AC68}"/>
          </ac:spMkLst>
        </pc:spChg>
        <pc:spChg chg="mod">
          <ac:chgData name="谢旻晖" userId="e98f13ad-3792-41c9-b2d5-48b7e60efdb6" providerId="ADAL" clId="{026336E4-397C-F343-97BE-B775BDE28D0C}" dt="2023-07-13T12:36:02.912" v="4187" actId="1582"/>
          <ac:spMkLst>
            <pc:docMk/>
            <pc:sldMk cId="4162410219" sldId="347"/>
            <ac:spMk id="7" creationId="{F40A108D-4906-0F4A-A9A9-97968E14D6E9}"/>
          </ac:spMkLst>
        </pc:spChg>
        <pc:spChg chg="mod">
          <ac:chgData name="谢旻晖" userId="e98f13ad-3792-41c9-b2d5-48b7e60efdb6" providerId="ADAL" clId="{026336E4-397C-F343-97BE-B775BDE28D0C}" dt="2023-07-13T12:36:02.912" v="4187" actId="1582"/>
          <ac:spMkLst>
            <pc:docMk/>
            <pc:sldMk cId="4162410219" sldId="347"/>
            <ac:spMk id="9" creationId="{83AD9A99-F970-F188-ED9A-9F6FCFA2EAA8}"/>
          </ac:spMkLst>
        </pc:spChg>
        <pc:spChg chg="del mod">
          <ac:chgData name="谢旻晖" userId="e98f13ad-3792-41c9-b2d5-48b7e60efdb6" providerId="ADAL" clId="{026336E4-397C-F343-97BE-B775BDE28D0C}" dt="2023-07-13T11:42:57.930" v="3744" actId="478"/>
          <ac:spMkLst>
            <pc:docMk/>
            <pc:sldMk cId="4162410219" sldId="347"/>
            <ac:spMk id="10" creationId="{381C3FDA-35E1-4982-84E5-696D540848A7}"/>
          </ac:spMkLst>
        </pc:spChg>
        <pc:spChg chg="mod">
          <ac:chgData name="谢旻晖" userId="e98f13ad-3792-41c9-b2d5-48b7e60efdb6" providerId="ADAL" clId="{026336E4-397C-F343-97BE-B775BDE28D0C}" dt="2023-07-13T12:36:02.912" v="4187" actId="1582"/>
          <ac:spMkLst>
            <pc:docMk/>
            <pc:sldMk cId="4162410219" sldId="347"/>
            <ac:spMk id="11" creationId="{1490D32B-3147-DEA3-4ED3-E0FAA911FE63}"/>
          </ac:spMkLst>
        </pc:spChg>
        <pc:spChg chg="mod">
          <ac:chgData name="谢旻晖" userId="e98f13ad-3792-41c9-b2d5-48b7e60efdb6" providerId="ADAL" clId="{026336E4-397C-F343-97BE-B775BDE28D0C}" dt="2023-07-13T12:36:02.912" v="4187" actId="1582"/>
          <ac:spMkLst>
            <pc:docMk/>
            <pc:sldMk cId="4162410219" sldId="347"/>
            <ac:spMk id="13" creationId="{18E7A339-3D12-5117-C4AC-2968EFEA37F8}"/>
          </ac:spMkLst>
        </pc:spChg>
        <pc:spChg chg="mod">
          <ac:chgData name="谢旻晖" userId="e98f13ad-3792-41c9-b2d5-48b7e60efdb6" providerId="ADAL" clId="{026336E4-397C-F343-97BE-B775BDE28D0C}" dt="2023-07-13T12:36:02.912" v="4187" actId="1582"/>
          <ac:spMkLst>
            <pc:docMk/>
            <pc:sldMk cId="4162410219" sldId="347"/>
            <ac:spMk id="14" creationId="{47F109B9-A211-5167-1557-7C3B494025C4}"/>
          </ac:spMkLst>
        </pc:spChg>
        <pc:spChg chg="mod">
          <ac:chgData name="谢旻晖" userId="e98f13ad-3792-41c9-b2d5-48b7e60efdb6" providerId="ADAL" clId="{026336E4-397C-F343-97BE-B775BDE28D0C}" dt="2023-07-13T12:36:02.912" v="4187" actId="1582"/>
          <ac:spMkLst>
            <pc:docMk/>
            <pc:sldMk cId="4162410219" sldId="347"/>
            <ac:spMk id="15" creationId="{352D28FE-D8CB-C871-E0F5-09622188F298}"/>
          </ac:spMkLst>
        </pc:spChg>
        <pc:spChg chg="mod">
          <ac:chgData name="谢旻晖" userId="e98f13ad-3792-41c9-b2d5-48b7e60efdb6" providerId="ADAL" clId="{026336E4-397C-F343-97BE-B775BDE28D0C}" dt="2023-07-13T12:36:02.912" v="4187" actId="1582"/>
          <ac:spMkLst>
            <pc:docMk/>
            <pc:sldMk cId="4162410219" sldId="347"/>
            <ac:spMk id="16" creationId="{59A9126B-507D-480B-BAFC-B008B3B4216B}"/>
          </ac:spMkLst>
        </pc:spChg>
        <pc:spChg chg="mod">
          <ac:chgData name="谢旻晖" userId="e98f13ad-3792-41c9-b2d5-48b7e60efdb6" providerId="ADAL" clId="{026336E4-397C-F343-97BE-B775BDE28D0C}" dt="2023-07-13T12:36:02.912" v="4187" actId="1582"/>
          <ac:spMkLst>
            <pc:docMk/>
            <pc:sldMk cId="4162410219" sldId="347"/>
            <ac:spMk id="18" creationId="{7E95189E-0887-8C57-46DB-2055B5DB1334}"/>
          </ac:spMkLst>
        </pc:spChg>
        <pc:spChg chg="mod">
          <ac:chgData name="谢旻晖" userId="e98f13ad-3792-41c9-b2d5-48b7e60efdb6" providerId="ADAL" clId="{026336E4-397C-F343-97BE-B775BDE28D0C}" dt="2023-07-13T12:36:02.912" v="4187" actId="1582"/>
          <ac:spMkLst>
            <pc:docMk/>
            <pc:sldMk cId="4162410219" sldId="347"/>
            <ac:spMk id="19" creationId="{D8DE5D3F-6278-0546-1909-B23F1EB9B57A}"/>
          </ac:spMkLst>
        </pc:spChg>
        <pc:spChg chg="mod">
          <ac:chgData name="谢旻晖" userId="e98f13ad-3792-41c9-b2d5-48b7e60efdb6" providerId="ADAL" clId="{026336E4-397C-F343-97BE-B775BDE28D0C}" dt="2023-07-13T12:36:02.912" v="4187" actId="1582"/>
          <ac:spMkLst>
            <pc:docMk/>
            <pc:sldMk cId="4162410219" sldId="347"/>
            <ac:spMk id="20" creationId="{67AD1F5C-FFD6-699A-5A33-A1F3F16FEEFB}"/>
          </ac:spMkLst>
        </pc:spChg>
        <pc:spChg chg="mod">
          <ac:chgData name="谢旻晖" userId="e98f13ad-3792-41c9-b2d5-48b7e60efdb6" providerId="ADAL" clId="{026336E4-397C-F343-97BE-B775BDE28D0C}" dt="2023-07-13T12:36:02.912" v="4187" actId="1582"/>
          <ac:spMkLst>
            <pc:docMk/>
            <pc:sldMk cId="4162410219" sldId="347"/>
            <ac:spMk id="21" creationId="{1C3DBC53-101F-8376-E8CC-5BC3CC799ECC}"/>
          </ac:spMkLst>
        </pc:spChg>
        <pc:spChg chg="add mod">
          <ac:chgData name="谢旻晖" userId="e98f13ad-3792-41c9-b2d5-48b7e60efdb6" providerId="ADAL" clId="{026336E4-397C-F343-97BE-B775BDE28D0C}" dt="2023-07-13T12:38:36.994" v="4194" actId="14100"/>
          <ac:spMkLst>
            <pc:docMk/>
            <pc:sldMk cId="4162410219" sldId="347"/>
            <ac:spMk id="22" creationId="{F0A83D0F-C394-30C6-F4AC-41DB171D1184}"/>
          </ac:spMkLst>
        </pc:spChg>
        <pc:spChg chg="add mod">
          <ac:chgData name="谢旻晖" userId="e98f13ad-3792-41c9-b2d5-48b7e60efdb6" providerId="ADAL" clId="{026336E4-397C-F343-97BE-B775BDE28D0C}" dt="2023-07-13T12:38:34.779" v="4193" actId="14100"/>
          <ac:spMkLst>
            <pc:docMk/>
            <pc:sldMk cId="4162410219" sldId="347"/>
            <ac:spMk id="23" creationId="{90D3964F-F652-A433-30C9-4D0A45FEF5B9}"/>
          </ac:spMkLst>
        </pc:spChg>
        <pc:spChg chg="add mod">
          <ac:chgData name="谢旻晖" userId="e98f13ad-3792-41c9-b2d5-48b7e60efdb6" providerId="ADAL" clId="{026336E4-397C-F343-97BE-B775BDE28D0C}" dt="2023-07-13T12:35:51.196" v="4186" actId="1582"/>
          <ac:spMkLst>
            <pc:docMk/>
            <pc:sldMk cId="4162410219" sldId="347"/>
            <ac:spMk id="24" creationId="{7DFFF02C-88D3-CEDC-508C-01033D076299}"/>
          </ac:spMkLst>
        </pc:spChg>
        <pc:spChg chg="add mod">
          <ac:chgData name="谢旻晖" userId="e98f13ad-3792-41c9-b2d5-48b7e60efdb6" providerId="ADAL" clId="{026336E4-397C-F343-97BE-B775BDE28D0C}" dt="2023-07-13T12:35:51.196" v="4186" actId="1582"/>
          <ac:spMkLst>
            <pc:docMk/>
            <pc:sldMk cId="4162410219" sldId="347"/>
            <ac:spMk id="25" creationId="{DBF07151-B97F-2DC1-3A92-5F6B5CE7B461}"/>
          </ac:spMkLst>
        </pc:spChg>
        <pc:spChg chg="mod">
          <ac:chgData name="谢旻晖" userId="e98f13ad-3792-41c9-b2d5-48b7e60efdb6" providerId="ADAL" clId="{026336E4-397C-F343-97BE-B775BDE28D0C}" dt="2023-07-13T11:26:42.178" v="3320"/>
          <ac:spMkLst>
            <pc:docMk/>
            <pc:sldMk cId="4162410219" sldId="347"/>
            <ac:spMk id="32" creationId="{A0906FE1-8751-9B6B-67B4-E4752A8CF8A0}"/>
          </ac:spMkLst>
        </pc:spChg>
        <pc:spChg chg="mod">
          <ac:chgData name="谢旻晖" userId="e98f13ad-3792-41c9-b2d5-48b7e60efdb6" providerId="ADAL" clId="{026336E4-397C-F343-97BE-B775BDE28D0C}" dt="2023-07-13T11:26:42.178" v="3320"/>
          <ac:spMkLst>
            <pc:docMk/>
            <pc:sldMk cId="4162410219" sldId="347"/>
            <ac:spMk id="33" creationId="{859873CB-B25D-CBDB-A781-4E1CA22A89C2}"/>
          </ac:spMkLst>
        </pc:spChg>
        <pc:spChg chg="mod">
          <ac:chgData name="谢旻晖" userId="e98f13ad-3792-41c9-b2d5-48b7e60efdb6" providerId="ADAL" clId="{026336E4-397C-F343-97BE-B775BDE28D0C}" dt="2023-07-13T12:36:57.007" v="4188" actId="1582"/>
          <ac:spMkLst>
            <pc:docMk/>
            <pc:sldMk cId="4162410219" sldId="347"/>
            <ac:spMk id="34" creationId="{6AB26201-E781-4603-0316-23FD92B735FE}"/>
          </ac:spMkLst>
        </pc:spChg>
        <pc:spChg chg="mod">
          <ac:chgData name="谢旻晖" userId="e98f13ad-3792-41c9-b2d5-48b7e60efdb6" providerId="ADAL" clId="{026336E4-397C-F343-97BE-B775BDE28D0C}" dt="2023-07-13T12:36:57.007" v="4188" actId="1582"/>
          <ac:spMkLst>
            <pc:docMk/>
            <pc:sldMk cId="4162410219" sldId="347"/>
            <ac:spMk id="35" creationId="{DB07C194-3275-8423-D8CB-04E0DE1770A7}"/>
          </ac:spMkLst>
        </pc:spChg>
        <pc:spChg chg="mod">
          <ac:chgData name="谢旻晖" userId="e98f13ad-3792-41c9-b2d5-48b7e60efdb6" providerId="ADAL" clId="{026336E4-397C-F343-97BE-B775BDE28D0C}" dt="2023-07-13T12:36:57.007" v="4188" actId="1582"/>
          <ac:spMkLst>
            <pc:docMk/>
            <pc:sldMk cId="4162410219" sldId="347"/>
            <ac:spMk id="36" creationId="{307BB68D-54D2-FE46-5E7A-0C6AA1F5914F}"/>
          </ac:spMkLst>
        </pc:spChg>
        <pc:spChg chg="mod">
          <ac:chgData name="谢旻晖" userId="e98f13ad-3792-41c9-b2d5-48b7e60efdb6" providerId="ADAL" clId="{026336E4-397C-F343-97BE-B775BDE28D0C}" dt="2023-07-13T12:36:57.007" v="4188" actId="1582"/>
          <ac:spMkLst>
            <pc:docMk/>
            <pc:sldMk cId="4162410219" sldId="347"/>
            <ac:spMk id="37" creationId="{506792E4-2279-E740-15FA-31B8F2B827C4}"/>
          </ac:spMkLst>
        </pc:spChg>
        <pc:spChg chg="mod">
          <ac:chgData name="谢旻晖" userId="e98f13ad-3792-41c9-b2d5-48b7e60efdb6" providerId="ADAL" clId="{026336E4-397C-F343-97BE-B775BDE28D0C}" dt="2023-07-13T12:36:57.007" v="4188" actId="1582"/>
          <ac:spMkLst>
            <pc:docMk/>
            <pc:sldMk cId="4162410219" sldId="347"/>
            <ac:spMk id="38" creationId="{34C68420-BC9F-8A86-BE8A-177F5E4869DC}"/>
          </ac:spMkLst>
        </pc:spChg>
        <pc:spChg chg="mod">
          <ac:chgData name="谢旻晖" userId="e98f13ad-3792-41c9-b2d5-48b7e60efdb6" providerId="ADAL" clId="{026336E4-397C-F343-97BE-B775BDE28D0C}" dt="2023-07-13T12:36:57.007" v="4188" actId="1582"/>
          <ac:spMkLst>
            <pc:docMk/>
            <pc:sldMk cId="4162410219" sldId="347"/>
            <ac:spMk id="39" creationId="{70BBF2E3-7852-AFCE-96D4-E86F186A591A}"/>
          </ac:spMkLst>
        </pc:spChg>
        <pc:spChg chg="mod">
          <ac:chgData name="谢旻晖" userId="e98f13ad-3792-41c9-b2d5-48b7e60efdb6" providerId="ADAL" clId="{026336E4-397C-F343-97BE-B775BDE28D0C}" dt="2023-07-13T12:36:57.007" v="4188" actId="1582"/>
          <ac:spMkLst>
            <pc:docMk/>
            <pc:sldMk cId="4162410219" sldId="347"/>
            <ac:spMk id="40" creationId="{31BEE272-9BA6-E9DA-AD73-46CA4360AD4F}"/>
          </ac:spMkLst>
        </pc:spChg>
        <pc:spChg chg="mod">
          <ac:chgData name="谢旻晖" userId="e98f13ad-3792-41c9-b2d5-48b7e60efdb6" providerId="ADAL" clId="{026336E4-397C-F343-97BE-B775BDE28D0C}" dt="2023-07-13T12:36:57.007" v="4188" actId="1582"/>
          <ac:spMkLst>
            <pc:docMk/>
            <pc:sldMk cId="4162410219" sldId="347"/>
            <ac:spMk id="41" creationId="{023E2B6A-768E-DB93-5702-7736E5A1C63A}"/>
          </ac:spMkLst>
        </pc:spChg>
        <pc:spChg chg="mod">
          <ac:chgData name="谢旻晖" userId="e98f13ad-3792-41c9-b2d5-48b7e60efdb6" providerId="ADAL" clId="{026336E4-397C-F343-97BE-B775BDE28D0C}" dt="2023-07-13T12:36:57.007" v="4188" actId="1582"/>
          <ac:spMkLst>
            <pc:docMk/>
            <pc:sldMk cId="4162410219" sldId="347"/>
            <ac:spMk id="42" creationId="{C4E1C7EB-BCAA-E706-5368-25D9BED3A5D6}"/>
          </ac:spMkLst>
        </pc:spChg>
        <pc:spChg chg="mod">
          <ac:chgData name="谢旻晖" userId="e98f13ad-3792-41c9-b2d5-48b7e60efdb6" providerId="ADAL" clId="{026336E4-397C-F343-97BE-B775BDE28D0C}" dt="2023-07-13T12:36:57.007" v="4188" actId="1582"/>
          <ac:spMkLst>
            <pc:docMk/>
            <pc:sldMk cId="4162410219" sldId="347"/>
            <ac:spMk id="43" creationId="{E5F9EC3F-1AE3-BBF5-0082-2F8AE3A42A07}"/>
          </ac:spMkLst>
        </pc:spChg>
        <pc:spChg chg="mod">
          <ac:chgData name="谢旻晖" userId="e98f13ad-3792-41c9-b2d5-48b7e60efdb6" providerId="ADAL" clId="{026336E4-397C-F343-97BE-B775BDE28D0C}" dt="2023-07-13T12:36:57.007" v="4188" actId="1582"/>
          <ac:spMkLst>
            <pc:docMk/>
            <pc:sldMk cId="4162410219" sldId="347"/>
            <ac:spMk id="44" creationId="{AF0EFF8C-FF77-6931-1AF0-566468EF345A}"/>
          </ac:spMkLst>
        </pc:spChg>
        <pc:spChg chg="mod">
          <ac:chgData name="谢旻晖" userId="e98f13ad-3792-41c9-b2d5-48b7e60efdb6" providerId="ADAL" clId="{026336E4-397C-F343-97BE-B775BDE28D0C}" dt="2023-07-13T12:36:57.007" v="4188" actId="1582"/>
          <ac:spMkLst>
            <pc:docMk/>
            <pc:sldMk cId="4162410219" sldId="347"/>
            <ac:spMk id="45" creationId="{AEBCF4C9-7394-93D3-5682-5EBB11D1653C}"/>
          </ac:spMkLst>
        </pc:spChg>
        <pc:spChg chg="mod">
          <ac:chgData name="谢旻晖" userId="e98f13ad-3792-41c9-b2d5-48b7e60efdb6" providerId="ADAL" clId="{026336E4-397C-F343-97BE-B775BDE28D0C}" dt="2023-07-13T11:26:42.178" v="3320"/>
          <ac:spMkLst>
            <pc:docMk/>
            <pc:sldMk cId="4162410219" sldId="347"/>
            <ac:spMk id="50" creationId="{7DB51759-83DC-392A-64EA-2028C064384C}"/>
          </ac:spMkLst>
        </pc:spChg>
        <pc:spChg chg="mod">
          <ac:chgData name="谢旻晖" userId="e98f13ad-3792-41c9-b2d5-48b7e60efdb6" providerId="ADAL" clId="{026336E4-397C-F343-97BE-B775BDE28D0C}" dt="2023-07-13T11:26:42.178" v="3320"/>
          <ac:spMkLst>
            <pc:docMk/>
            <pc:sldMk cId="4162410219" sldId="347"/>
            <ac:spMk id="51" creationId="{FF694F1E-4CE9-FCF8-9C88-73540B03EFA9}"/>
          </ac:spMkLst>
        </pc:spChg>
        <pc:spChg chg="mod">
          <ac:chgData name="谢旻晖" userId="e98f13ad-3792-41c9-b2d5-48b7e60efdb6" providerId="ADAL" clId="{026336E4-397C-F343-97BE-B775BDE28D0C}" dt="2023-07-13T12:37:23.594" v="4190" actId="1582"/>
          <ac:spMkLst>
            <pc:docMk/>
            <pc:sldMk cId="4162410219" sldId="347"/>
            <ac:spMk id="52" creationId="{3E6B6C97-4869-7343-AEF3-58C449E20CE3}"/>
          </ac:spMkLst>
        </pc:spChg>
        <pc:spChg chg="mod">
          <ac:chgData name="谢旻晖" userId="e98f13ad-3792-41c9-b2d5-48b7e60efdb6" providerId="ADAL" clId="{026336E4-397C-F343-97BE-B775BDE28D0C}" dt="2023-07-13T12:37:23.594" v="4190" actId="1582"/>
          <ac:spMkLst>
            <pc:docMk/>
            <pc:sldMk cId="4162410219" sldId="347"/>
            <ac:spMk id="53" creationId="{130C2C6C-D3D5-4467-D5F9-81A065D1382F}"/>
          </ac:spMkLst>
        </pc:spChg>
        <pc:spChg chg="mod">
          <ac:chgData name="谢旻晖" userId="e98f13ad-3792-41c9-b2d5-48b7e60efdb6" providerId="ADAL" clId="{026336E4-397C-F343-97BE-B775BDE28D0C}" dt="2023-07-13T12:37:23.594" v="4190" actId="1582"/>
          <ac:spMkLst>
            <pc:docMk/>
            <pc:sldMk cId="4162410219" sldId="347"/>
            <ac:spMk id="54" creationId="{EA682FCF-2BC9-EFE9-9D8C-B75BA513567B}"/>
          </ac:spMkLst>
        </pc:spChg>
        <pc:spChg chg="mod">
          <ac:chgData name="谢旻晖" userId="e98f13ad-3792-41c9-b2d5-48b7e60efdb6" providerId="ADAL" clId="{026336E4-397C-F343-97BE-B775BDE28D0C}" dt="2023-07-13T12:37:23.594" v="4190" actId="1582"/>
          <ac:spMkLst>
            <pc:docMk/>
            <pc:sldMk cId="4162410219" sldId="347"/>
            <ac:spMk id="55" creationId="{E02AA363-5A6F-EF40-7CF0-9104BBADD070}"/>
          </ac:spMkLst>
        </pc:spChg>
        <pc:spChg chg="mod">
          <ac:chgData name="谢旻晖" userId="e98f13ad-3792-41c9-b2d5-48b7e60efdb6" providerId="ADAL" clId="{026336E4-397C-F343-97BE-B775BDE28D0C}" dt="2023-07-13T12:37:23.594" v="4190" actId="1582"/>
          <ac:spMkLst>
            <pc:docMk/>
            <pc:sldMk cId="4162410219" sldId="347"/>
            <ac:spMk id="56" creationId="{4C84F02F-BD42-A378-CED0-90628C8AB267}"/>
          </ac:spMkLst>
        </pc:spChg>
        <pc:spChg chg="mod">
          <ac:chgData name="谢旻晖" userId="e98f13ad-3792-41c9-b2d5-48b7e60efdb6" providerId="ADAL" clId="{026336E4-397C-F343-97BE-B775BDE28D0C}" dt="2023-07-13T12:37:23.594" v="4190" actId="1582"/>
          <ac:spMkLst>
            <pc:docMk/>
            <pc:sldMk cId="4162410219" sldId="347"/>
            <ac:spMk id="57" creationId="{CF503080-8E89-45F1-CBFA-90777A34D440}"/>
          </ac:spMkLst>
        </pc:spChg>
        <pc:spChg chg="mod">
          <ac:chgData name="谢旻晖" userId="e98f13ad-3792-41c9-b2d5-48b7e60efdb6" providerId="ADAL" clId="{026336E4-397C-F343-97BE-B775BDE28D0C}" dt="2023-07-13T12:37:23.594" v="4190" actId="1582"/>
          <ac:spMkLst>
            <pc:docMk/>
            <pc:sldMk cId="4162410219" sldId="347"/>
            <ac:spMk id="58" creationId="{C9E682B4-7A94-0797-057F-7D2016ACA8CB}"/>
          </ac:spMkLst>
        </pc:spChg>
        <pc:spChg chg="mod">
          <ac:chgData name="谢旻晖" userId="e98f13ad-3792-41c9-b2d5-48b7e60efdb6" providerId="ADAL" clId="{026336E4-397C-F343-97BE-B775BDE28D0C}" dt="2023-07-13T12:37:23.594" v="4190" actId="1582"/>
          <ac:spMkLst>
            <pc:docMk/>
            <pc:sldMk cId="4162410219" sldId="347"/>
            <ac:spMk id="59" creationId="{A8928184-9488-E28B-C755-0E0DF7414A41}"/>
          </ac:spMkLst>
        </pc:spChg>
        <pc:spChg chg="mod">
          <ac:chgData name="谢旻晖" userId="e98f13ad-3792-41c9-b2d5-48b7e60efdb6" providerId="ADAL" clId="{026336E4-397C-F343-97BE-B775BDE28D0C}" dt="2023-07-13T12:37:23.594" v="4190" actId="1582"/>
          <ac:spMkLst>
            <pc:docMk/>
            <pc:sldMk cId="4162410219" sldId="347"/>
            <ac:spMk id="60" creationId="{0F3BD4FA-0776-5B3B-32D7-3A6F737CCD47}"/>
          </ac:spMkLst>
        </pc:spChg>
        <pc:spChg chg="mod">
          <ac:chgData name="谢旻晖" userId="e98f13ad-3792-41c9-b2d5-48b7e60efdb6" providerId="ADAL" clId="{026336E4-397C-F343-97BE-B775BDE28D0C}" dt="2023-07-13T12:37:23.594" v="4190" actId="1582"/>
          <ac:spMkLst>
            <pc:docMk/>
            <pc:sldMk cId="4162410219" sldId="347"/>
            <ac:spMk id="61" creationId="{AA97162C-EE84-78B6-8336-DEA58779AF09}"/>
          </ac:spMkLst>
        </pc:spChg>
        <pc:spChg chg="mod">
          <ac:chgData name="谢旻晖" userId="e98f13ad-3792-41c9-b2d5-48b7e60efdb6" providerId="ADAL" clId="{026336E4-397C-F343-97BE-B775BDE28D0C}" dt="2023-07-13T12:37:23.594" v="4190" actId="1582"/>
          <ac:spMkLst>
            <pc:docMk/>
            <pc:sldMk cId="4162410219" sldId="347"/>
            <ac:spMk id="62" creationId="{5C566703-62D9-150C-BCC2-46EB41ECB430}"/>
          </ac:spMkLst>
        </pc:spChg>
        <pc:spChg chg="mod">
          <ac:chgData name="谢旻晖" userId="e98f13ad-3792-41c9-b2d5-48b7e60efdb6" providerId="ADAL" clId="{026336E4-397C-F343-97BE-B775BDE28D0C}" dt="2023-07-13T12:37:23.594" v="4190" actId="1582"/>
          <ac:spMkLst>
            <pc:docMk/>
            <pc:sldMk cId="4162410219" sldId="347"/>
            <ac:spMk id="63" creationId="{8887961E-C530-9B43-46AE-1DFB82539105}"/>
          </ac:spMkLst>
        </pc:spChg>
        <pc:spChg chg="mod">
          <ac:chgData name="谢旻晖" userId="e98f13ad-3792-41c9-b2d5-48b7e60efdb6" providerId="ADAL" clId="{026336E4-397C-F343-97BE-B775BDE28D0C}" dt="2023-07-13T11:26:42.178" v="3320"/>
          <ac:spMkLst>
            <pc:docMk/>
            <pc:sldMk cId="4162410219" sldId="347"/>
            <ac:spMk id="68" creationId="{982D981B-3593-7387-CDB0-009333BD963E}"/>
          </ac:spMkLst>
        </pc:spChg>
        <pc:spChg chg="mod">
          <ac:chgData name="谢旻晖" userId="e98f13ad-3792-41c9-b2d5-48b7e60efdb6" providerId="ADAL" clId="{026336E4-397C-F343-97BE-B775BDE28D0C}" dt="2023-07-13T11:26:42.178" v="3320"/>
          <ac:spMkLst>
            <pc:docMk/>
            <pc:sldMk cId="4162410219" sldId="347"/>
            <ac:spMk id="69" creationId="{B7911B0A-E6E9-5DBF-B32E-AD57D0919B16}"/>
          </ac:spMkLst>
        </pc:spChg>
        <pc:spChg chg="mod">
          <ac:chgData name="谢旻晖" userId="e98f13ad-3792-41c9-b2d5-48b7e60efdb6" providerId="ADAL" clId="{026336E4-397C-F343-97BE-B775BDE28D0C}" dt="2023-07-13T12:37:36.678" v="4191" actId="1582"/>
          <ac:spMkLst>
            <pc:docMk/>
            <pc:sldMk cId="4162410219" sldId="347"/>
            <ac:spMk id="70" creationId="{1AEAB4E3-D814-806D-C915-46F638F55D6F}"/>
          </ac:spMkLst>
        </pc:spChg>
        <pc:spChg chg="mod">
          <ac:chgData name="谢旻晖" userId="e98f13ad-3792-41c9-b2d5-48b7e60efdb6" providerId="ADAL" clId="{026336E4-397C-F343-97BE-B775BDE28D0C}" dt="2023-07-13T12:37:36.678" v="4191" actId="1582"/>
          <ac:spMkLst>
            <pc:docMk/>
            <pc:sldMk cId="4162410219" sldId="347"/>
            <ac:spMk id="71" creationId="{DADCF81F-F835-9467-ACA5-A2198F62AE71}"/>
          </ac:spMkLst>
        </pc:spChg>
        <pc:spChg chg="mod">
          <ac:chgData name="谢旻晖" userId="e98f13ad-3792-41c9-b2d5-48b7e60efdb6" providerId="ADAL" clId="{026336E4-397C-F343-97BE-B775BDE28D0C}" dt="2023-07-13T12:37:36.678" v="4191" actId="1582"/>
          <ac:spMkLst>
            <pc:docMk/>
            <pc:sldMk cId="4162410219" sldId="347"/>
            <ac:spMk id="72" creationId="{79839FFB-B04E-6F4A-DC1E-88FEE0FCA0FD}"/>
          </ac:spMkLst>
        </pc:spChg>
        <pc:spChg chg="mod">
          <ac:chgData name="谢旻晖" userId="e98f13ad-3792-41c9-b2d5-48b7e60efdb6" providerId="ADAL" clId="{026336E4-397C-F343-97BE-B775BDE28D0C}" dt="2023-07-13T12:37:36.678" v="4191" actId="1582"/>
          <ac:spMkLst>
            <pc:docMk/>
            <pc:sldMk cId="4162410219" sldId="347"/>
            <ac:spMk id="73" creationId="{946082CB-CB85-D203-4072-4DFD137CFF58}"/>
          </ac:spMkLst>
        </pc:spChg>
        <pc:spChg chg="mod">
          <ac:chgData name="谢旻晖" userId="e98f13ad-3792-41c9-b2d5-48b7e60efdb6" providerId="ADAL" clId="{026336E4-397C-F343-97BE-B775BDE28D0C}" dt="2023-07-13T12:37:36.678" v="4191" actId="1582"/>
          <ac:spMkLst>
            <pc:docMk/>
            <pc:sldMk cId="4162410219" sldId="347"/>
            <ac:spMk id="74" creationId="{67CA256A-E797-BF5A-D947-A05F260433B2}"/>
          </ac:spMkLst>
        </pc:spChg>
        <pc:spChg chg="mod">
          <ac:chgData name="谢旻晖" userId="e98f13ad-3792-41c9-b2d5-48b7e60efdb6" providerId="ADAL" clId="{026336E4-397C-F343-97BE-B775BDE28D0C}" dt="2023-07-13T12:37:36.678" v="4191" actId="1582"/>
          <ac:spMkLst>
            <pc:docMk/>
            <pc:sldMk cId="4162410219" sldId="347"/>
            <ac:spMk id="75" creationId="{8DA18BF1-344A-3860-4972-DD0C0AF012D5}"/>
          </ac:spMkLst>
        </pc:spChg>
        <pc:spChg chg="mod">
          <ac:chgData name="谢旻晖" userId="e98f13ad-3792-41c9-b2d5-48b7e60efdb6" providerId="ADAL" clId="{026336E4-397C-F343-97BE-B775BDE28D0C}" dt="2023-07-13T12:37:36.678" v="4191" actId="1582"/>
          <ac:spMkLst>
            <pc:docMk/>
            <pc:sldMk cId="4162410219" sldId="347"/>
            <ac:spMk id="76" creationId="{40351DE3-6D41-5F75-51EB-A71EDFD86429}"/>
          </ac:spMkLst>
        </pc:spChg>
        <pc:spChg chg="mod">
          <ac:chgData name="谢旻晖" userId="e98f13ad-3792-41c9-b2d5-48b7e60efdb6" providerId="ADAL" clId="{026336E4-397C-F343-97BE-B775BDE28D0C}" dt="2023-07-13T12:37:36.678" v="4191" actId="1582"/>
          <ac:spMkLst>
            <pc:docMk/>
            <pc:sldMk cId="4162410219" sldId="347"/>
            <ac:spMk id="77" creationId="{B6C3E437-DEBE-E50A-6D91-28B79E9DB60E}"/>
          </ac:spMkLst>
        </pc:spChg>
        <pc:spChg chg="mod">
          <ac:chgData name="谢旻晖" userId="e98f13ad-3792-41c9-b2d5-48b7e60efdb6" providerId="ADAL" clId="{026336E4-397C-F343-97BE-B775BDE28D0C}" dt="2023-07-13T12:37:36.678" v="4191" actId="1582"/>
          <ac:spMkLst>
            <pc:docMk/>
            <pc:sldMk cId="4162410219" sldId="347"/>
            <ac:spMk id="78" creationId="{4BEC40B1-37B0-9EAA-5DB5-822282683AE5}"/>
          </ac:spMkLst>
        </pc:spChg>
        <pc:spChg chg="mod">
          <ac:chgData name="谢旻晖" userId="e98f13ad-3792-41c9-b2d5-48b7e60efdb6" providerId="ADAL" clId="{026336E4-397C-F343-97BE-B775BDE28D0C}" dt="2023-07-13T12:37:36.678" v="4191" actId="1582"/>
          <ac:spMkLst>
            <pc:docMk/>
            <pc:sldMk cId="4162410219" sldId="347"/>
            <ac:spMk id="79" creationId="{7354A66C-C21A-D0E9-498C-F2CDAB92F676}"/>
          </ac:spMkLst>
        </pc:spChg>
        <pc:spChg chg="mod">
          <ac:chgData name="谢旻晖" userId="e98f13ad-3792-41c9-b2d5-48b7e60efdb6" providerId="ADAL" clId="{026336E4-397C-F343-97BE-B775BDE28D0C}" dt="2023-07-13T12:37:36.678" v="4191" actId="1582"/>
          <ac:spMkLst>
            <pc:docMk/>
            <pc:sldMk cId="4162410219" sldId="347"/>
            <ac:spMk id="80" creationId="{D3859A4E-4C2F-DA11-B237-E01D366ACDCC}"/>
          </ac:spMkLst>
        </pc:spChg>
        <pc:spChg chg="mod">
          <ac:chgData name="谢旻晖" userId="e98f13ad-3792-41c9-b2d5-48b7e60efdb6" providerId="ADAL" clId="{026336E4-397C-F343-97BE-B775BDE28D0C}" dt="2023-07-13T12:37:36.678" v="4191" actId="1582"/>
          <ac:spMkLst>
            <pc:docMk/>
            <pc:sldMk cId="4162410219" sldId="347"/>
            <ac:spMk id="81" creationId="{938EAB3B-F78D-0E1A-5DAB-81F05C9410E9}"/>
          </ac:spMkLst>
        </pc:spChg>
        <pc:spChg chg="add mod">
          <ac:chgData name="谢旻晖" userId="e98f13ad-3792-41c9-b2d5-48b7e60efdb6" providerId="ADAL" clId="{026336E4-397C-F343-97BE-B775BDE28D0C}" dt="2023-07-13T12:03:22.101" v="4111" actId="1036"/>
          <ac:spMkLst>
            <pc:docMk/>
            <pc:sldMk cId="4162410219" sldId="347"/>
            <ac:spMk id="82" creationId="{F587E8BB-1638-F2D1-4AF5-2AD8467D7F37}"/>
          </ac:spMkLst>
        </pc:spChg>
        <pc:spChg chg="add mod">
          <ac:chgData name="谢旻晖" userId="e98f13ad-3792-41c9-b2d5-48b7e60efdb6" providerId="ADAL" clId="{026336E4-397C-F343-97BE-B775BDE28D0C}" dt="2023-07-13T11:26:45.089" v="3321" actId="1076"/>
          <ac:spMkLst>
            <pc:docMk/>
            <pc:sldMk cId="4162410219" sldId="347"/>
            <ac:spMk id="83" creationId="{B6949EB5-DB50-337A-BDFF-87E985CDB916}"/>
          </ac:spMkLst>
        </pc:spChg>
        <pc:spChg chg="add mod">
          <ac:chgData name="谢旻晖" userId="e98f13ad-3792-41c9-b2d5-48b7e60efdb6" providerId="ADAL" clId="{026336E4-397C-F343-97BE-B775BDE28D0C}" dt="2023-07-13T11:26:45.089" v="3321" actId="1076"/>
          <ac:spMkLst>
            <pc:docMk/>
            <pc:sldMk cId="4162410219" sldId="347"/>
            <ac:spMk id="84" creationId="{4124A66B-981D-59D3-2953-94E4655DFD83}"/>
          </ac:spMkLst>
        </pc:spChg>
        <pc:spChg chg="add mod">
          <ac:chgData name="谢旻晖" userId="e98f13ad-3792-41c9-b2d5-48b7e60efdb6" providerId="ADAL" clId="{026336E4-397C-F343-97BE-B775BDE28D0C}" dt="2023-07-13T11:26:45.089" v="3321" actId="1076"/>
          <ac:spMkLst>
            <pc:docMk/>
            <pc:sldMk cId="4162410219" sldId="347"/>
            <ac:spMk id="85" creationId="{E091AAFF-9807-1DDF-B7F3-D7EAE6A71B14}"/>
          </ac:spMkLst>
        </pc:spChg>
        <pc:spChg chg="add mod">
          <ac:chgData name="谢旻晖" userId="e98f13ad-3792-41c9-b2d5-48b7e60efdb6" providerId="ADAL" clId="{026336E4-397C-F343-97BE-B775BDE28D0C}" dt="2023-07-13T13:09:51.001" v="4572" actId="14100"/>
          <ac:spMkLst>
            <pc:docMk/>
            <pc:sldMk cId="4162410219" sldId="347"/>
            <ac:spMk id="86" creationId="{2CB5793D-1D36-2DF2-83B3-09A968AAEBA2}"/>
          </ac:spMkLst>
        </pc:spChg>
        <pc:spChg chg="add mod">
          <ac:chgData name="谢旻晖" userId="e98f13ad-3792-41c9-b2d5-48b7e60efdb6" providerId="ADAL" clId="{026336E4-397C-F343-97BE-B775BDE28D0C}" dt="2023-07-13T13:09:51.001" v="4572" actId="14100"/>
          <ac:spMkLst>
            <pc:docMk/>
            <pc:sldMk cId="4162410219" sldId="347"/>
            <ac:spMk id="87" creationId="{31E7141E-6F2D-FF13-7785-40CAB6A139DE}"/>
          </ac:spMkLst>
        </pc:spChg>
        <pc:spChg chg="add mod">
          <ac:chgData name="谢旻晖" userId="e98f13ad-3792-41c9-b2d5-48b7e60efdb6" providerId="ADAL" clId="{026336E4-397C-F343-97BE-B775BDE28D0C}" dt="2023-07-13T11:26:45.089" v="3321" actId="1076"/>
          <ac:spMkLst>
            <pc:docMk/>
            <pc:sldMk cId="4162410219" sldId="347"/>
            <ac:spMk id="88" creationId="{5D8C7889-A12B-E4D3-81EF-C4B0D18219C3}"/>
          </ac:spMkLst>
        </pc:spChg>
        <pc:spChg chg="add mod">
          <ac:chgData name="谢旻晖" userId="e98f13ad-3792-41c9-b2d5-48b7e60efdb6" providerId="ADAL" clId="{026336E4-397C-F343-97BE-B775BDE28D0C}" dt="2023-07-13T11:26:45.089" v="3321" actId="1076"/>
          <ac:spMkLst>
            <pc:docMk/>
            <pc:sldMk cId="4162410219" sldId="347"/>
            <ac:spMk id="93" creationId="{B51EFA48-F33A-756C-DB8D-61623AF547AD}"/>
          </ac:spMkLst>
        </pc:spChg>
        <pc:spChg chg="add mod">
          <ac:chgData name="谢旻晖" userId="e98f13ad-3792-41c9-b2d5-48b7e60efdb6" providerId="ADAL" clId="{026336E4-397C-F343-97BE-B775BDE28D0C}" dt="2023-07-13T11:26:45.089" v="3321" actId="1076"/>
          <ac:spMkLst>
            <pc:docMk/>
            <pc:sldMk cId="4162410219" sldId="347"/>
            <ac:spMk id="94" creationId="{BBF53329-2F9F-DD3D-DF2A-8BBFE44C3A49}"/>
          </ac:spMkLst>
        </pc:spChg>
        <pc:spChg chg="add mod">
          <ac:chgData name="谢旻晖" userId="e98f13ad-3792-41c9-b2d5-48b7e60efdb6" providerId="ADAL" clId="{026336E4-397C-F343-97BE-B775BDE28D0C}" dt="2023-07-13T11:26:45.089" v="3321" actId="1076"/>
          <ac:spMkLst>
            <pc:docMk/>
            <pc:sldMk cId="4162410219" sldId="347"/>
            <ac:spMk id="95" creationId="{1C34BCDC-7966-D4D4-35B1-C25560BD57EE}"/>
          </ac:spMkLst>
        </pc:spChg>
        <pc:spChg chg="add mod">
          <ac:chgData name="谢旻晖" userId="e98f13ad-3792-41c9-b2d5-48b7e60efdb6" providerId="ADAL" clId="{026336E4-397C-F343-97BE-B775BDE28D0C}" dt="2023-07-13T11:28:22.444" v="3350" actId="3064"/>
          <ac:spMkLst>
            <pc:docMk/>
            <pc:sldMk cId="4162410219" sldId="347"/>
            <ac:spMk id="96" creationId="{08B76332-FBED-519F-8290-24B07541AB1C}"/>
          </ac:spMkLst>
        </pc:spChg>
        <pc:spChg chg="add mod">
          <ac:chgData name="谢旻晖" userId="e98f13ad-3792-41c9-b2d5-48b7e60efdb6" providerId="ADAL" clId="{026336E4-397C-F343-97BE-B775BDE28D0C}" dt="2023-07-13T11:26:45.089" v="3321" actId="1076"/>
          <ac:spMkLst>
            <pc:docMk/>
            <pc:sldMk cId="4162410219" sldId="347"/>
            <ac:spMk id="100" creationId="{FC2AA7A6-EA76-093B-9783-039DAFFFCCC1}"/>
          </ac:spMkLst>
        </pc:spChg>
        <pc:spChg chg="add mod">
          <ac:chgData name="谢旻晖" userId="e98f13ad-3792-41c9-b2d5-48b7e60efdb6" providerId="ADAL" clId="{026336E4-397C-F343-97BE-B775BDE28D0C}" dt="2023-07-13T11:26:45.089" v="3321" actId="1076"/>
          <ac:spMkLst>
            <pc:docMk/>
            <pc:sldMk cId="4162410219" sldId="347"/>
            <ac:spMk id="101" creationId="{F9E4E770-7119-D460-9A2E-BA7650888576}"/>
          </ac:spMkLst>
        </pc:spChg>
        <pc:spChg chg="add mod">
          <ac:chgData name="谢旻晖" userId="e98f13ad-3792-41c9-b2d5-48b7e60efdb6" providerId="ADAL" clId="{026336E4-397C-F343-97BE-B775BDE28D0C}" dt="2023-07-13T11:26:45.089" v="3321" actId="1076"/>
          <ac:spMkLst>
            <pc:docMk/>
            <pc:sldMk cId="4162410219" sldId="347"/>
            <ac:spMk id="102" creationId="{F2AFDE3D-A9BE-019F-1377-DB8842D410B2}"/>
          </ac:spMkLst>
        </pc:spChg>
        <pc:spChg chg="add mod">
          <ac:chgData name="谢旻晖" userId="e98f13ad-3792-41c9-b2d5-48b7e60efdb6" providerId="ADAL" clId="{026336E4-397C-F343-97BE-B775BDE28D0C}" dt="2023-07-13T11:26:45.089" v="3321" actId="1076"/>
          <ac:spMkLst>
            <pc:docMk/>
            <pc:sldMk cId="4162410219" sldId="347"/>
            <ac:spMk id="103" creationId="{B4AEDDC9-0EDE-5285-7700-0B644E02A0DF}"/>
          </ac:spMkLst>
        </pc:spChg>
        <pc:spChg chg="mod">
          <ac:chgData name="谢旻晖" userId="e98f13ad-3792-41c9-b2d5-48b7e60efdb6" providerId="ADAL" clId="{026336E4-397C-F343-97BE-B775BDE28D0C}" dt="2023-07-13T11:26:42.178" v="3320"/>
          <ac:spMkLst>
            <pc:docMk/>
            <pc:sldMk cId="4162410219" sldId="347"/>
            <ac:spMk id="105" creationId="{D5D187FC-8CA1-E318-6D6C-12B682EC4ADC}"/>
          </ac:spMkLst>
        </pc:spChg>
        <pc:spChg chg="mod">
          <ac:chgData name="谢旻晖" userId="e98f13ad-3792-41c9-b2d5-48b7e60efdb6" providerId="ADAL" clId="{026336E4-397C-F343-97BE-B775BDE28D0C}" dt="2023-07-13T11:26:42.178" v="3320"/>
          <ac:spMkLst>
            <pc:docMk/>
            <pc:sldMk cId="4162410219" sldId="347"/>
            <ac:spMk id="106" creationId="{7250D53D-D6B7-4497-AC99-C15A032A3E4D}"/>
          </ac:spMkLst>
        </pc:spChg>
        <pc:spChg chg="mod">
          <ac:chgData name="谢旻晖" userId="e98f13ad-3792-41c9-b2d5-48b7e60efdb6" providerId="ADAL" clId="{026336E4-397C-F343-97BE-B775BDE28D0C}" dt="2023-07-13T11:26:42.178" v="3320"/>
          <ac:spMkLst>
            <pc:docMk/>
            <pc:sldMk cId="4162410219" sldId="347"/>
            <ac:spMk id="107" creationId="{FA799FC8-20AC-88AA-C75E-D82A0286C695}"/>
          </ac:spMkLst>
        </pc:spChg>
        <pc:spChg chg="add mod">
          <ac:chgData name="谢旻晖" userId="e98f13ad-3792-41c9-b2d5-48b7e60efdb6" providerId="ADAL" clId="{026336E4-397C-F343-97BE-B775BDE28D0C}" dt="2023-07-13T11:26:45.089" v="3321" actId="1076"/>
          <ac:spMkLst>
            <pc:docMk/>
            <pc:sldMk cId="4162410219" sldId="347"/>
            <ac:spMk id="108" creationId="{82B8FEB6-0792-D882-FAAE-8198EB462241}"/>
          </ac:spMkLst>
        </pc:spChg>
        <pc:spChg chg="add mod">
          <ac:chgData name="谢旻晖" userId="e98f13ad-3792-41c9-b2d5-48b7e60efdb6" providerId="ADAL" clId="{026336E4-397C-F343-97BE-B775BDE28D0C}" dt="2023-07-13T11:26:45.089" v="3321" actId="1076"/>
          <ac:spMkLst>
            <pc:docMk/>
            <pc:sldMk cId="4162410219" sldId="347"/>
            <ac:spMk id="111" creationId="{FB027089-492C-F0A2-4B20-AFB6FA041233}"/>
          </ac:spMkLst>
        </pc:spChg>
        <pc:spChg chg="add mod">
          <ac:chgData name="谢旻晖" userId="e98f13ad-3792-41c9-b2d5-48b7e60efdb6" providerId="ADAL" clId="{026336E4-397C-F343-97BE-B775BDE28D0C}" dt="2023-07-13T11:26:45.089" v="3321" actId="1076"/>
          <ac:spMkLst>
            <pc:docMk/>
            <pc:sldMk cId="4162410219" sldId="347"/>
            <ac:spMk id="112" creationId="{461D97E0-D9A9-634C-2E36-64C1DEC5F90D}"/>
          </ac:spMkLst>
        </pc:spChg>
        <pc:spChg chg="add mod">
          <ac:chgData name="谢旻晖" userId="e98f13ad-3792-41c9-b2d5-48b7e60efdb6" providerId="ADAL" clId="{026336E4-397C-F343-97BE-B775BDE28D0C}" dt="2023-07-13T11:27:02.764" v="3325" actId="1076"/>
          <ac:spMkLst>
            <pc:docMk/>
            <pc:sldMk cId="4162410219" sldId="347"/>
            <ac:spMk id="117" creationId="{11A1C5E6-4E37-291E-A357-17C4B0C84072}"/>
          </ac:spMkLst>
        </pc:spChg>
        <pc:spChg chg="add mod">
          <ac:chgData name="谢旻晖" userId="e98f13ad-3792-41c9-b2d5-48b7e60efdb6" providerId="ADAL" clId="{026336E4-397C-F343-97BE-B775BDE28D0C}" dt="2023-07-13T11:27:02.764" v="3325" actId="1076"/>
          <ac:spMkLst>
            <pc:docMk/>
            <pc:sldMk cId="4162410219" sldId="347"/>
            <ac:spMk id="118" creationId="{966F39F8-0658-CB88-A3EC-1B29C2F69AB1}"/>
          </ac:spMkLst>
        </pc:spChg>
        <pc:spChg chg="mod">
          <ac:chgData name="谢旻晖" userId="e98f13ad-3792-41c9-b2d5-48b7e60efdb6" providerId="ADAL" clId="{026336E4-397C-F343-97BE-B775BDE28D0C}" dt="2023-07-13T11:26:42.178" v="3320"/>
          <ac:spMkLst>
            <pc:docMk/>
            <pc:sldMk cId="4162410219" sldId="347"/>
            <ac:spMk id="120" creationId="{DF82F754-2B93-36AB-6677-D5A67DF2C2CD}"/>
          </ac:spMkLst>
        </pc:spChg>
        <pc:spChg chg="mod">
          <ac:chgData name="谢旻晖" userId="e98f13ad-3792-41c9-b2d5-48b7e60efdb6" providerId="ADAL" clId="{026336E4-397C-F343-97BE-B775BDE28D0C}" dt="2023-07-13T11:31:46.686" v="3448"/>
          <ac:spMkLst>
            <pc:docMk/>
            <pc:sldMk cId="4162410219" sldId="347"/>
            <ac:spMk id="121" creationId="{DC2E8014-DD29-1878-B27C-E3B8B4FD377A}"/>
          </ac:spMkLst>
        </pc:spChg>
        <pc:spChg chg="mod">
          <ac:chgData name="谢旻晖" userId="e98f13ad-3792-41c9-b2d5-48b7e60efdb6" providerId="ADAL" clId="{026336E4-397C-F343-97BE-B775BDE28D0C}" dt="2023-07-13T11:26:42.178" v="3320"/>
          <ac:spMkLst>
            <pc:docMk/>
            <pc:sldMk cId="4162410219" sldId="347"/>
            <ac:spMk id="122" creationId="{468834DA-67F0-EC4C-8C68-845D99C1FCDD}"/>
          </ac:spMkLst>
        </pc:spChg>
        <pc:spChg chg="mod">
          <ac:chgData name="谢旻晖" userId="e98f13ad-3792-41c9-b2d5-48b7e60efdb6" providerId="ADAL" clId="{026336E4-397C-F343-97BE-B775BDE28D0C}" dt="2023-07-13T11:26:42.178" v="3320"/>
          <ac:spMkLst>
            <pc:docMk/>
            <pc:sldMk cId="4162410219" sldId="347"/>
            <ac:spMk id="124" creationId="{4D61506E-A4F7-61B0-FA1A-B5128464D8C0}"/>
          </ac:spMkLst>
        </pc:spChg>
        <pc:spChg chg="mod">
          <ac:chgData name="谢旻晖" userId="e98f13ad-3792-41c9-b2d5-48b7e60efdb6" providerId="ADAL" clId="{026336E4-397C-F343-97BE-B775BDE28D0C}" dt="2023-07-13T11:31:45.763" v="3447"/>
          <ac:spMkLst>
            <pc:docMk/>
            <pc:sldMk cId="4162410219" sldId="347"/>
            <ac:spMk id="125" creationId="{BC26E2FA-E8B3-13A4-A514-6F9BFC81A40D}"/>
          </ac:spMkLst>
        </pc:spChg>
        <pc:spChg chg="mod">
          <ac:chgData name="谢旻晖" userId="e98f13ad-3792-41c9-b2d5-48b7e60efdb6" providerId="ADAL" clId="{026336E4-397C-F343-97BE-B775BDE28D0C}" dt="2023-07-13T11:26:42.178" v="3320"/>
          <ac:spMkLst>
            <pc:docMk/>
            <pc:sldMk cId="4162410219" sldId="347"/>
            <ac:spMk id="126" creationId="{CB0BB62A-9F28-3483-D8D1-7C7150AF360D}"/>
          </ac:spMkLst>
        </pc:spChg>
        <pc:spChg chg="add mod">
          <ac:chgData name="谢旻晖" userId="e98f13ad-3792-41c9-b2d5-48b7e60efdb6" providerId="ADAL" clId="{026336E4-397C-F343-97BE-B775BDE28D0C}" dt="2023-07-13T11:42:28.947" v="3734" actId="1076"/>
          <ac:spMkLst>
            <pc:docMk/>
            <pc:sldMk cId="4162410219" sldId="347"/>
            <ac:spMk id="127" creationId="{52F0DAB0-8BEE-3B38-0963-CD078622F127}"/>
          </ac:spMkLst>
        </pc:spChg>
        <pc:spChg chg="add mod">
          <ac:chgData name="谢旻晖" userId="e98f13ad-3792-41c9-b2d5-48b7e60efdb6" providerId="ADAL" clId="{026336E4-397C-F343-97BE-B775BDE28D0C}" dt="2023-07-13T11:27:42.305" v="3344" actId="14100"/>
          <ac:spMkLst>
            <pc:docMk/>
            <pc:sldMk cId="4162410219" sldId="347"/>
            <ac:spMk id="128" creationId="{ED5FA3C4-7BBC-81EE-4C7F-B7577D01F2E3}"/>
          </ac:spMkLst>
        </pc:spChg>
        <pc:spChg chg="add mod">
          <ac:chgData name="谢旻晖" userId="e98f13ad-3792-41c9-b2d5-48b7e60efdb6" providerId="ADAL" clId="{026336E4-397C-F343-97BE-B775BDE28D0C}" dt="2023-07-13T12:03:22.101" v="4111" actId="1036"/>
          <ac:spMkLst>
            <pc:docMk/>
            <pc:sldMk cId="4162410219" sldId="347"/>
            <ac:spMk id="129" creationId="{0E964910-E02E-AC01-718C-1EE775403FD4}"/>
          </ac:spMkLst>
        </pc:spChg>
        <pc:spChg chg="add mod">
          <ac:chgData name="谢旻晖" userId="e98f13ad-3792-41c9-b2d5-48b7e60efdb6" providerId="ADAL" clId="{026336E4-397C-F343-97BE-B775BDE28D0C}" dt="2023-07-13T12:03:22.101" v="4111" actId="1036"/>
          <ac:spMkLst>
            <pc:docMk/>
            <pc:sldMk cId="4162410219" sldId="347"/>
            <ac:spMk id="130" creationId="{D957C3CB-04DC-83D4-A6FC-C6D416F3EE9B}"/>
          </ac:spMkLst>
        </pc:spChg>
        <pc:spChg chg="add mod">
          <ac:chgData name="谢旻晖" userId="e98f13ad-3792-41c9-b2d5-48b7e60efdb6" providerId="ADAL" clId="{026336E4-397C-F343-97BE-B775BDE28D0C}" dt="2023-07-13T12:03:22.101" v="4111" actId="1036"/>
          <ac:spMkLst>
            <pc:docMk/>
            <pc:sldMk cId="4162410219" sldId="347"/>
            <ac:spMk id="131" creationId="{839919EA-1E7A-52D3-5DCA-6BFF96C36C2D}"/>
          </ac:spMkLst>
        </pc:spChg>
        <pc:spChg chg="add mod">
          <ac:chgData name="谢旻晖" userId="e98f13ad-3792-41c9-b2d5-48b7e60efdb6" providerId="ADAL" clId="{026336E4-397C-F343-97BE-B775BDE28D0C}" dt="2023-07-13T11:32:58.634" v="3460" actId="1076"/>
          <ac:spMkLst>
            <pc:docMk/>
            <pc:sldMk cId="4162410219" sldId="347"/>
            <ac:spMk id="152" creationId="{A80AAF89-2C5D-2549-957F-10F0221FAC9B}"/>
          </ac:spMkLst>
        </pc:spChg>
        <pc:spChg chg="add mod">
          <ac:chgData name="谢旻晖" userId="e98f13ad-3792-41c9-b2d5-48b7e60efdb6" providerId="ADAL" clId="{026336E4-397C-F343-97BE-B775BDE28D0C}" dt="2023-07-13T12:38:42.339" v="4195" actId="13926"/>
          <ac:spMkLst>
            <pc:docMk/>
            <pc:sldMk cId="4162410219" sldId="347"/>
            <ac:spMk id="159" creationId="{E8889BDB-D228-1925-1FE7-D29D37889043}"/>
          </ac:spMkLst>
        </pc:spChg>
        <pc:spChg chg="add mod">
          <ac:chgData name="谢旻晖" userId="e98f13ad-3792-41c9-b2d5-48b7e60efdb6" providerId="ADAL" clId="{026336E4-397C-F343-97BE-B775BDE28D0C}" dt="2023-07-13T12:58:23.082" v="4402" actId="1036"/>
          <ac:spMkLst>
            <pc:docMk/>
            <pc:sldMk cId="4162410219" sldId="347"/>
            <ac:spMk id="180" creationId="{A7894D51-3C2E-0200-AC58-0F9113BAF6E6}"/>
          </ac:spMkLst>
        </pc:spChg>
        <pc:spChg chg="add mod">
          <ac:chgData name="谢旻晖" userId="e98f13ad-3792-41c9-b2d5-48b7e60efdb6" providerId="ADAL" clId="{026336E4-397C-F343-97BE-B775BDE28D0C}" dt="2023-07-13T12:58:23.082" v="4402" actId="1036"/>
          <ac:spMkLst>
            <pc:docMk/>
            <pc:sldMk cId="4162410219" sldId="347"/>
            <ac:spMk id="181" creationId="{A7279ED2-0D5D-8A1B-FD81-EA3E3EBDFE14}"/>
          </ac:spMkLst>
        </pc:spChg>
        <pc:spChg chg="add mod">
          <ac:chgData name="谢旻晖" userId="e98f13ad-3792-41c9-b2d5-48b7e60efdb6" providerId="ADAL" clId="{026336E4-397C-F343-97BE-B775BDE28D0C}" dt="2023-07-13T13:10:22.095" v="4576" actId="208"/>
          <ac:spMkLst>
            <pc:docMk/>
            <pc:sldMk cId="4162410219" sldId="347"/>
            <ac:spMk id="182" creationId="{B5CA350A-72F3-F126-E1A2-F914F24DFCE6}"/>
          </ac:spMkLst>
        </pc:spChg>
        <pc:grpChg chg="add mod">
          <ac:chgData name="谢旻晖" userId="e98f13ad-3792-41c9-b2d5-48b7e60efdb6" providerId="ADAL" clId="{026336E4-397C-F343-97BE-B775BDE28D0C}" dt="2023-07-13T12:03:22.101" v="4111" actId="1036"/>
          <ac:grpSpMkLst>
            <pc:docMk/>
            <pc:sldMk cId="4162410219" sldId="347"/>
            <ac:grpSpMk id="5" creationId="{A570DA22-F6CF-BB00-842B-0560B3A345B4}"/>
          </ac:grpSpMkLst>
        </pc:grpChg>
        <pc:grpChg chg="add mod">
          <ac:chgData name="谢旻晖" userId="e98f13ad-3792-41c9-b2d5-48b7e60efdb6" providerId="ADAL" clId="{026336E4-397C-F343-97BE-B775BDE28D0C}" dt="2023-07-13T12:03:22.101" v="4111" actId="1036"/>
          <ac:grpSpMkLst>
            <pc:docMk/>
            <pc:sldMk cId="4162410219" sldId="347"/>
            <ac:grpSpMk id="12" creationId="{2B93F976-E25E-2B2F-5BBE-C5255B266B6B}"/>
          </ac:grpSpMkLst>
        </pc:grpChg>
        <pc:grpChg chg="add mod">
          <ac:chgData name="谢旻晖" userId="e98f13ad-3792-41c9-b2d5-48b7e60efdb6" providerId="ADAL" clId="{026336E4-397C-F343-97BE-B775BDE28D0C}" dt="2023-07-13T12:03:22.101" v="4111" actId="1036"/>
          <ac:grpSpMkLst>
            <pc:docMk/>
            <pc:sldMk cId="4162410219" sldId="347"/>
            <ac:grpSpMk id="17" creationId="{AADDE0AC-BA64-271B-C2BC-BD55FF611862}"/>
          </ac:grpSpMkLst>
        </pc:grpChg>
        <pc:grpChg chg="add mod">
          <ac:chgData name="谢旻晖" userId="e98f13ad-3792-41c9-b2d5-48b7e60efdb6" providerId="ADAL" clId="{026336E4-397C-F343-97BE-B775BDE28D0C}" dt="2023-07-13T11:26:45.089" v="3321" actId="1076"/>
          <ac:grpSpMkLst>
            <pc:docMk/>
            <pc:sldMk cId="4162410219" sldId="347"/>
            <ac:grpSpMk id="28" creationId="{AAAD10E9-D7AC-CDAD-11CD-3D9FFE8B2239}"/>
          </ac:grpSpMkLst>
        </pc:grpChg>
        <pc:grpChg chg="mod">
          <ac:chgData name="谢旻晖" userId="e98f13ad-3792-41c9-b2d5-48b7e60efdb6" providerId="ADAL" clId="{026336E4-397C-F343-97BE-B775BDE28D0C}" dt="2023-07-13T11:26:42.178" v="3320"/>
          <ac:grpSpMkLst>
            <pc:docMk/>
            <pc:sldMk cId="4162410219" sldId="347"/>
            <ac:grpSpMk id="29" creationId="{DEE86DEA-38E5-139D-0249-26EAAC4AC8C9}"/>
          </ac:grpSpMkLst>
        </pc:grpChg>
        <pc:grpChg chg="mod">
          <ac:chgData name="谢旻晖" userId="e98f13ad-3792-41c9-b2d5-48b7e60efdb6" providerId="ADAL" clId="{026336E4-397C-F343-97BE-B775BDE28D0C}" dt="2023-07-13T11:26:42.178" v="3320"/>
          <ac:grpSpMkLst>
            <pc:docMk/>
            <pc:sldMk cId="4162410219" sldId="347"/>
            <ac:grpSpMk id="30" creationId="{99421F93-3A88-38FE-9CC8-A10F2D3551BD}"/>
          </ac:grpSpMkLst>
        </pc:grpChg>
        <pc:grpChg chg="mod">
          <ac:chgData name="谢旻晖" userId="e98f13ad-3792-41c9-b2d5-48b7e60efdb6" providerId="ADAL" clId="{026336E4-397C-F343-97BE-B775BDE28D0C}" dt="2023-07-13T11:26:42.178" v="3320"/>
          <ac:grpSpMkLst>
            <pc:docMk/>
            <pc:sldMk cId="4162410219" sldId="347"/>
            <ac:grpSpMk id="31" creationId="{AD70D5F0-56E8-C2ED-68AD-5D16CEB8F763}"/>
          </ac:grpSpMkLst>
        </pc:grpChg>
        <pc:grpChg chg="add mod">
          <ac:chgData name="谢旻晖" userId="e98f13ad-3792-41c9-b2d5-48b7e60efdb6" providerId="ADAL" clId="{026336E4-397C-F343-97BE-B775BDE28D0C}" dt="2023-07-13T11:26:45.089" v="3321" actId="1076"/>
          <ac:grpSpMkLst>
            <pc:docMk/>
            <pc:sldMk cId="4162410219" sldId="347"/>
            <ac:grpSpMk id="46" creationId="{D6B5C248-EA58-CDE7-8BC2-5A063D1158E2}"/>
          </ac:grpSpMkLst>
        </pc:grpChg>
        <pc:grpChg chg="mod">
          <ac:chgData name="谢旻晖" userId="e98f13ad-3792-41c9-b2d5-48b7e60efdb6" providerId="ADAL" clId="{026336E4-397C-F343-97BE-B775BDE28D0C}" dt="2023-07-13T11:26:42.178" v="3320"/>
          <ac:grpSpMkLst>
            <pc:docMk/>
            <pc:sldMk cId="4162410219" sldId="347"/>
            <ac:grpSpMk id="47" creationId="{8017F463-9B70-ECFC-0823-4131A3B43B9A}"/>
          </ac:grpSpMkLst>
        </pc:grpChg>
        <pc:grpChg chg="mod">
          <ac:chgData name="谢旻晖" userId="e98f13ad-3792-41c9-b2d5-48b7e60efdb6" providerId="ADAL" clId="{026336E4-397C-F343-97BE-B775BDE28D0C}" dt="2023-07-13T11:26:42.178" v="3320"/>
          <ac:grpSpMkLst>
            <pc:docMk/>
            <pc:sldMk cId="4162410219" sldId="347"/>
            <ac:grpSpMk id="48" creationId="{495E7807-66E6-63A0-FD75-D55193B8CDB7}"/>
          </ac:grpSpMkLst>
        </pc:grpChg>
        <pc:grpChg chg="mod">
          <ac:chgData name="谢旻晖" userId="e98f13ad-3792-41c9-b2d5-48b7e60efdb6" providerId="ADAL" clId="{026336E4-397C-F343-97BE-B775BDE28D0C}" dt="2023-07-13T11:26:42.178" v="3320"/>
          <ac:grpSpMkLst>
            <pc:docMk/>
            <pc:sldMk cId="4162410219" sldId="347"/>
            <ac:grpSpMk id="49" creationId="{46F32D98-865D-F0A7-3935-AE6F6CD55CA3}"/>
          </ac:grpSpMkLst>
        </pc:grpChg>
        <pc:grpChg chg="add mod">
          <ac:chgData name="谢旻晖" userId="e98f13ad-3792-41c9-b2d5-48b7e60efdb6" providerId="ADAL" clId="{026336E4-397C-F343-97BE-B775BDE28D0C}" dt="2023-07-13T11:26:45.089" v="3321" actId="1076"/>
          <ac:grpSpMkLst>
            <pc:docMk/>
            <pc:sldMk cId="4162410219" sldId="347"/>
            <ac:grpSpMk id="64" creationId="{C3E0BF15-4811-C19F-39C5-7A5EFC0B30F4}"/>
          </ac:grpSpMkLst>
        </pc:grpChg>
        <pc:grpChg chg="mod">
          <ac:chgData name="谢旻晖" userId="e98f13ad-3792-41c9-b2d5-48b7e60efdb6" providerId="ADAL" clId="{026336E4-397C-F343-97BE-B775BDE28D0C}" dt="2023-07-13T11:26:42.178" v="3320"/>
          <ac:grpSpMkLst>
            <pc:docMk/>
            <pc:sldMk cId="4162410219" sldId="347"/>
            <ac:grpSpMk id="65" creationId="{8D2DF27E-5AB9-CFB9-01D9-A71B6A90A0C2}"/>
          </ac:grpSpMkLst>
        </pc:grpChg>
        <pc:grpChg chg="mod">
          <ac:chgData name="谢旻晖" userId="e98f13ad-3792-41c9-b2d5-48b7e60efdb6" providerId="ADAL" clId="{026336E4-397C-F343-97BE-B775BDE28D0C}" dt="2023-07-13T11:26:42.178" v="3320"/>
          <ac:grpSpMkLst>
            <pc:docMk/>
            <pc:sldMk cId="4162410219" sldId="347"/>
            <ac:grpSpMk id="66" creationId="{E9F5364C-98B6-6DC2-70D7-29EF0E93179C}"/>
          </ac:grpSpMkLst>
        </pc:grpChg>
        <pc:grpChg chg="mod">
          <ac:chgData name="谢旻晖" userId="e98f13ad-3792-41c9-b2d5-48b7e60efdb6" providerId="ADAL" clId="{026336E4-397C-F343-97BE-B775BDE28D0C}" dt="2023-07-13T11:26:42.178" v="3320"/>
          <ac:grpSpMkLst>
            <pc:docMk/>
            <pc:sldMk cId="4162410219" sldId="347"/>
            <ac:grpSpMk id="67" creationId="{AC8616C8-1931-AB76-1508-34413E5D1232}"/>
          </ac:grpSpMkLst>
        </pc:grpChg>
        <pc:grpChg chg="add mod">
          <ac:chgData name="谢旻晖" userId="e98f13ad-3792-41c9-b2d5-48b7e60efdb6" providerId="ADAL" clId="{026336E4-397C-F343-97BE-B775BDE28D0C}" dt="2023-07-13T11:26:45.089" v="3321" actId="1076"/>
          <ac:grpSpMkLst>
            <pc:docMk/>
            <pc:sldMk cId="4162410219" sldId="347"/>
            <ac:grpSpMk id="104" creationId="{5B3EE108-87C2-91F0-7CA7-D1E604F46947}"/>
          </ac:grpSpMkLst>
        </pc:grpChg>
        <pc:grpChg chg="add mod">
          <ac:chgData name="谢旻晖" userId="e98f13ad-3792-41c9-b2d5-48b7e60efdb6" providerId="ADAL" clId="{026336E4-397C-F343-97BE-B775BDE28D0C}" dt="2023-07-13T11:26:45.089" v="3321" actId="1076"/>
          <ac:grpSpMkLst>
            <pc:docMk/>
            <pc:sldMk cId="4162410219" sldId="347"/>
            <ac:grpSpMk id="119" creationId="{27AC17DE-279C-6DAC-2A26-85DDE6A995C2}"/>
          </ac:grpSpMkLst>
        </pc:grpChg>
        <pc:grpChg chg="add mod">
          <ac:chgData name="谢旻晖" userId="e98f13ad-3792-41c9-b2d5-48b7e60efdb6" providerId="ADAL" clId="{026336E4-397C-F343-97BE-B775BDE28D0C}" dt="2023-07-13T11:26:45.089" v="3321" actId="1076"/>
          <ac:grpSpMkLst>
            <pc:docMk/>
            <pc:sldMk cId="4162410219" sldId="347"/>
            <ac:grpSpMk id="123" creationId="{20F691A1-322F-035B-FC36-2E640125718E}"/>
          </ac:grpSpMkLst>
        </pc:grpChg>
        <pc:picChg chg="add del mod">
          <ac:chgData name="谢旻晖" userId="e98f13ad-3792-41c9-b2d5-48b7e60efdb6" providerId="ADAL" clId="{026336E4-397C-F343-97BE-B775BDE28D0C}" dt="2023-07-13T11:26:41.212" v="3319" actId="478"/>
          <ac:picMkLst>
            <pc:docMk/>
            <pc:sldMk cId="4162410219" sldId="347"/>
            <ac:picMk id="3" creationId="{B6BFFE6A-F204-892F-3E6B-3A6D24A730D4}"/>
          </ac:picMkLst>
        </pc:picChg>
        <pc:picChg chg="add mod">
          <ac:chgData name="谢旻晖" userId="e98f13ad-3792-41c9-b2d5-48b7e60efdb6" providerId="ADAL" clId="{026336E4-397C-F343-97BE-B775BDE28D0C}" dt="2023-07-13T11:26:45.089" v="3321" actId="1076"/>
          <ac:picMkLst>
            <pc:docMk/>
            <pc:sldMk cId="4162410219" sldId="347"/>
            <ac:picMk id="113" creationId="{2052E13F-5701-097E-250D-D3C2618147CB}"/>
          </ac:picMkLst>
        </pc:picChg>
        <pc:picChg chg="add mod">
          <ac:chgData name="谢旻晖" userId="e98f13ad-3792-41c9-b2d5-48b7e60efdb6" providerId="ADAL" clId="{026336E4-397C-F343-97BE-B775BDE28D0C}" dt="2023-07-13T11:42:38.547" v="3737" actId="1076"/>
          <ac:picMkLst>
            <pc:docMk/>
            <pc:sldMk cId="4162410219" sldId="347"/>
            <ac:picMk id="160" creationId="{03EA4662-F24F-9028-C657-98398E1D7DB2}"/>
          </ac:picMkLst>
        </pc:picChg>
        <pc:picChg chg="add mod">
          <ac:chgData name="谢旻晖" userId="e98f13ad-3792-41c9-b2d5-48b7e60efdb6" providerId="ADAL" clId="{026336E4-397C-F343-97BE-B775BDE28D0C}" dt="2023-07-13T11:42:42.826" v="3739" actId="1076"/>
          <ac:picMkLst>
            <pc:docMk/>
            <pc:sldMk cId="4162410219" sldId="347"/>
            <ac:picMk id="161" creationId="{06FE97AD-CA80-2424-87D9-41766BE97C01}"/>
          </ac:picMkLst>
        </pc:picChg>
        <pc:cxnChg chg="add mod">
          <ac:chgData name="谢旻晖" userId="e98f13ad-3792-41c9-b2d5-48b7e60efdb6" providerId="ADAL" clId="{026336E4-397C-F343-97BE-B775BDE28D0C}" dt="2023-07-13T12:01:45.566" v="4067" actId="14100"/>
          <ac:cxnSpMkLst>
            <pc:docMk/>
            <pc:sldMk cId="4162410219" sldId="347"/>
            <ac:cxnSpMk id="26" creationId="{FECFF1FE-E8D7-B066-7C04-228E71E73396}"/>
          </ac:cxnSpMkLst>
        </pc:cxnChg>
        <pc:cxnChg chg="add mod">
          <ac:chgData name="谢旻晖" userId="e98f13ad-3792-41c9-b2d5-48b7e60efdb6" providerId="ADAL" clId="{026336E4-397C-F343-97BE-B775BDE28D0C}" dt="2023-07-13T12:38:34.779" v="4193" actId="14100"/>
          <ac:cxnSpMkLst>
            <pc:docMk/>
            <pc:sldMk cId="4162410219" sldId="347"/>
            <ac:cxnSpMk id="27" creationId="{FD537C19-6ABA-5802-5FD8-029CD86D5ECD}"/>
          </ac:cxnSpMkLst>
        </pc:cxnChg>
        <pc:cxnChg chg="add mod">
          <ac:chgData name="谢旻晖" userId="e98f13ad-3792-41c9-b2d5-48b7e60efdb6" providerId="ADAL" clId="{026336E4-397C-F343-97BE-B775BDE28D0C}" dt="2023-07-13T13:10:40.020" v="4577" actId="208"/>
          <ac:cxnSpMkLst>
            <pc:docMk/>
            <pc:sldMk cId="4162410219" sldId="347"/>
            <ac:cxnSpMk id="89" creationId="{44D012F3-59D8-7D40-9683-5D2BE66573BA}"/>
          </ac:cxnSpMkLst>
        </pc:cxnChg>
        <pc:cxnChg chg="add del mod">
          <ac:chgData name="谢旻晖" userId="e98f13ad-3792-41c9-b2d5-48b7e60efdb6" providerId="ADAL" clId="{026336E4-397C-F343-97BE-B775BDE28D0C}" dt="2023-07-13T11:33:45.382" v="3469" actId="692"/>
          <ac:cxnSpMkLst>
            <pc:docMk/>
            <pc:sldMk cId="4162410219" sldId="347"/>
            <ac:cxnSpMk id="90" creationId="{8FB1BE5E-1C23-E91A-F440-319CC828F832}"/>
          </ac:cxnSpMkLst>
        </pc:cxnChg>
        <pc:cxnChg chg="add del mod">
          <ac:chgData name="谢旻晖" userId="e98f13ad-3792-41c9-b2d5-48b7e60efdb6" providerId="ADAL" clId="{026336E4-397C-F343-97BE-B775BDE28D0C}" dt="2023-07-13T11:33:45.382" v="3469" actId="692"/>
          <ac:cxnSpMkLst>
            <pc:docMk/>
            <pc:sldMk cId="4162410219" sldId="347"/>
            <ac:cxnSpMk id="91" creationId="{FF5251A5-6DD9-E1FC-C628-02C0F94B704F}"/>
          </ac:cxnSpMkLst>
        </pc:cxnChg>
        <pc:cxnChg chg="add del mod">
          <ac:chgData name="谢旻晖" userId="e98f13ad-3792-41c9-b2d5-48b7e60efdb6" providerId="ADAL" clId="{026336E4-397C-F343-97BE-B775BDE28D0C}" dt="2023-07-13T11:34:21.623" v="3476" actId="14100"/>
          <ac:cxnSpMkLst>
            <pc:docMk/>
            <pc:sldMk cId="4162410219" sldId="347"/>
            <ac:cxnSpMk id="92" creationId="{935BF78B-A5A1-C7ED-C79A-4C067D96C230}"/>
          </ac:cxnSpMkLst>
        </pc:cxnChg>
        <pc:cxnChg chg="add mod">
          <ac:chgData name="谢旻晖" userId="e98f13ad-3792-41c9-b2d5-48b7e60efdb6" providerId="ADAL" clId="{026336E4-397C-F343-97BE-B775BDE28D0C}" dt="2023-07-13T11:26:45.089" v="3321" actId="1076"/>
          <ac:cxnSpMkLst>
            <pc:docMk/>
            <pc:sldMk cId="4162410219" sldId="347"/>
            <ac:cxnSpMk id="97" creationId="{0DDA7C15-DBC0-12E6-3D28-4477FCB35D06}"/>
          </ac:cxnSpMkLst>
        </pc:cxnChg>
        <pc:cxnChg chg="add mod">
          <ac:chgData name="谢旻晖" userId="e98f13ad-3792-41c9-b2d5-48b7e60efdb6" providerId="ADAL" clId="{026336E4-397C-F343-97BE-B775BDE28D0C}" dt="2023-07-13T11:26:45.089" v="3321" actId="1076"/>
          <ac:cxnSpMkLst>
            <pc:docMk/>
            <pc:sldMk cId="4162410219" sldId="347"/>
            <ac:cxnSpMk id="98" creationId="{1C97ED9A-9AEF-72CF-4F2E-12529D2536DC}"/>
          </ac:cxnSpMkLst>
        </pc:cxnChg>
        <pc:cxnChg chg="add mod">
          <ac:chgData name="谢旻晖" userId="e98f13ad-3792-41c9-b2d5-48b7e60efdb6" providerId="ADAL" clId="{026336E4-397C-F343-97BE-B775BDE28D0C}" dt="2023-07-13T11:26:45.089" v="3321" actId="1076"/>
          <ac:cxnSpMkLst>
            <pc:docMk/>
            <pc:sldMk cId="4162410219" sldId="347"/>
            <ac:cxnSpMk id="99" creationId="{0D9BA12E-3066-98C2-3FB8-994E24CD04CD}"/>
          </ac:cxnSpMkLst>
        </pc:cxnChg>
        <pc:cxnChg chg="add mod">
          <ac:chgData name="谢旻晖" userId="e98f13ad-3792-41c9-b2d5-48b7e60efdb6" providerId="ADAL" clId="{026336E4-397C-F343-97BE-B775BDE28D0C}" dt="2023-07-13T13:10:40.020" v="4577" actId="208"/>
          <ac:cxnSpMkLst>
            <pc:docMk/>
            <pc:sldMk cId="4162410219" sldId="347"/>
            <ac:cxnSpMk id="109" creationId="{6F05A5C1-53AB-F120-E8C9-8983063CFC4B}"/>
          </ac:cxnSpMkLst>
        </pc:cxnChg>
        <pc:cxnChg chg="add mod">
          <ac:chgData name="谢旻晖" userId="e98f13ad-3792-41c9-b2d5-48b7e60efdb6" providerId="ADAL" clId="{026336E4-397C-F343-97BE-B775BDE28D0C}" dt="2023-07-13T13:10:40.020" v="4577" actId="208"/>
          <ac:cxnSpMkLst>
            <pc:docMk/>
            <pc:sldMk cId="4162410219" sldId="347"/>
            <ac:cxnSpMk id="110" creationId="{AA081957-E192-265E-C019-8970911552B9}"/>
          </ac:cxnSpMkLst>
        </pc:cxnChg>
        <pc:cxnChg chg="add mod">
          <ac:chgData name="谢旻晖" userId="e98f13ad-3792-41c9-b2d5-48b7e60efdb6" providerId="ADAL" clId="{026336E4-397C-F343-97BE-B775BDE28D0C}" dt="2023-07-13T12:03:22.101" v="4111" actId="1036"/>
          <ac:cxnSpMkLst>
            <pc:docMk/>
            <pc:sldMk cId="4162410219" sldId="347"/>
            <ac:cxnSpMk id="114" creationId="{766BFD47-979C-9ADF-F9FD-2B83CEEAA9C1}"/>
          </ac:cxnSpMkLst>
        </pc:cxnChg>
        <pc:cxnChg chg="add mod">
          <ac:chgData name="谢旻晖" userId="e98f13ad-3792-41c9-b2d5-48b7e60efdb6" providerId="ADAL" clId="{026336E4-397C-F343-97BE-B775BDE28D0C}" dt="2023-07-13T12:03:22.101" v="4111" actId="1036"/>
          <ac:cxnSpMkLst>
            <pc:docMk/>
            <pc:sldMk cId="4162410219" sldId="347"/>
            <ac:cxnSpMk id="115" creationId="{47F4E91E-2A46-EDCC-953A-1EDFA1E9D3B8}"/>
          </ac:cxnSpMkLst>
        </pc:cxnChg>
        <pc:cxnChg chg="add mod">
          <ac:chgData name="谢旻晖" userId="e98f13ad-3792-41c9-b2d5-48b7e60efdb6" providerId="ADAL" clId="{026336E4-397C-F343-97BE-B775BDE28D0C}" dt="2023-07-13T12:03:22.101" v="4111" actId="1036"/>
          <ac:cxnSpMkLst>
            <pc:docMk/>
            <pc:sldMk cId="4162410219" sldId="347"/>
            <ac:cxnSpMk id="116" creationId="{1477ED53-6496-1FA4-90B9-ED6AA06B5C33}"/>
          </ac:cxnSpMkLst>
        </pc:cxnChg>
        <pc:cxnChg chg="add mod">
          <ac:chgData name="谢旻晖" userId="e98f13ad-3792-41c9-b2d5-48b7e60efdb6" providerId="ADAL" clId="{026336E4-397C-F343-97BE-B775BDE28D0C}" dt="2023-07-13T12:03:22.101" v="4111" actId="1036"/>
          <ac:cxnSpMkLst>
            <pc:docMk/>
            <pc:sldMk cId="4162410219" sldId="347"/>
            <ac:cxnSpMk id="136" creationId="{1C47705D-3ED8-F8CA-E74D-51152F1820E1}"/>
          </ac:cxnSpMkLst>
        </pc:cxnChg>
        <pc:cxnChg chg="add mod">
          <ac:chgData name="谢旻晖" userId="e98f13ad-3792-41c9-b2d5-48b7e60efdb6" providerId="ADAL" clId="{026336E4-397C-F343-97BE-B775BDE28D0C}" dt="2023-07-13T12:03:22.101" v="4111" actId="1036"/>
          <ac:cxnSpMkLst>
            <pc:docMk/>
            <pc:sldMk cId="4162410219" sldId="347"/>
            <ac:cxnSpMk id="139" creationId="{EC33D44A-932D-56BA-87D1-CC1C22965C6B}"/>
          </ac:cxnSpMkLst>
        </pc:cxnChg>
        <pc:cxnChg chg="add mod">
          <ac:chgData name="谢旻晖" userId="e98f13ad-3792-41c9-b2d5-48b7e60efdb6" providerId="ADAL" clId="{026336E4-397C-F343-97BE-B775BDE28D0C}" dt="2023-07-13T12:03:22.101" v="4111" actId="1036"/>
          <ac:cxnSpMkLst>
            <pc:docMk/>
            <pc:sldMk cId="4162410219" sldId="347"/>
            <ac:cxnSpMk id="140" creationId="{8935303C-3981-10D0-AA0B-2E0256108498}"/>
          </ac:cxnSpMkLst>
        </pc:cxnChg>
        <pc:cxnChg chg="add mod">
          <ac:chgData name="谢旻晖" userId="e98f13ad-3792-41c9-b2d5-48b7e60efdb6" providerId="ADAL" clId="{026336E4-397C-F343-97BE-B775BDE28D0C}" dt="2023-07-13T11:32:37.045" v="3457" actId="208"/>
          <ac:cxnSpMkLst>
            <pc:docMk/>
            <pc:sldMk cId="4162410219" sldId="347"/>
            <ac:cxnSpMk id="145" creationId="{DD62D8CC-3C46-EC93-EE03-25D0DBA88A53}"/>
          </ac:cxnSpMkLst>
        </pc:cxnChg>
        <pc:cxnChg chg="add mod">
          <ac:chgData name="谢旻晖" userId="e98f13ad-3792-41c9-b2d5-48b7e60efdb6" providerId="ADAL" clId="{026336E4-397C-F343-97BE-B775BDE28D0C}" dt="2023-07-13T11:32:37.045" v="3457" actId="208"/>
          <ac:cxnSpMkLst>
            <pc:docMk/>
            <pc:sldMk cId="4162410219" sldId="347"/>
            <ac:cxnSpMk id="146" creationId="{CB1EB331-1B5E-D004-1608-033929274180}"/>
          </ac:cxnSpMkLst>
        </pc:cxnChg>
        <pc:cxnChg chg="add mod">
          <ac:chgData name="谢旻晖" userId="e98f13ad-3792-41c9-b2d5-48b7e60efdb6" providerId="ADAL" clId="{026336E4-397C-F343-97BE-B775BDE28D0C}" dt="2023-07-13T11:32:37.045" v="3457" actId="208"/>
          <ac:cxnSpMkLst>
            <pc:docMk/>
            <pc:sldMk cId="4162410219" sldId="347"/>
            <ac:cxnSpMk id="149" creationId="{A4141409-108D-89E2-4EA0-7019DD243C42}"/>
          </ac:cxnSpMkLst>
        </pc:cxnChg>
        <pc:cxnChg chg="add del mod">
          <ac:chgData name="谢旻晖" userId="e98f13ad-3792-41c9-b2d5-48b7e60efdb6" providerId="ADAL" clId="{026336E4-397C-F343-97BE-B775BDE28D0C}" dt="2023-07-13T11:34:12.427" v="3472" actId="478"/>
          <ac:cxnSpMkLst>
            <pc:docMk/>
            <pc:sldMk cId="4162410219" sldId="347"/>
            <ac:cxnSpMk id="156" creationId="{3A69C256-D325-B6BB-6A0E-EC56F19E1769}"/>
          </ac:cxnSpMkLst>
        </pc:cxnChg>
        <pc:cxnChg chg="add mod">
          <ac:chgData name="谢旻晖" userId="e98f13ad-3792-41c9-b2d5-48b7e60efdb6" providerId="ADAL" clId="{026336E4-397C-F343-97BE-B775BDE28D0C}" dt="2023-07-13T12:57:14.560" v="4326" actId="693"/>
          <ac:cxnSpMkLst>
            <pc:docMk/>
            <pc:sldMk cId="4162410219" sldId="347"/>
            <ac:cxnSpMk id="179" creationId="{7CBAB115-527E-89FF-7801-D2068AEC22A7}"/>
          </ac:cxnSpMkLst>
        </pc:cxnChg>
      </pc:sldChg>
      <pc:sldChg chg="addSp delSp modSp add mod ord modShow">
        <pc:chgData name="谢旻晖" userId="e98f13ad-3792-41c9-b2d5-48b7e60efdb6" providerId="ADAL" clId="{026336E4-397C-F343-97BE-B775BDE28D0C}" dt="2023-07-13T13:24:32.383" v="4595" actId="14100"/>
        <pc:sldMkLst>
          <pc:docMk/>
          <pc:sldMk cId="452679035" sldId="348"/>
        </pc:sldMkLst>
        <pc:spChg chg="add del mod">
          <ac:chgData name="谢旻晖" userId="e98f13ad-3792-41c9-b2d5-48b7e60efdb6" providerId="ADAL" clId="{026336E4-397C-F343-97BE-B775BDE28D0C}" dt="2023-07-13T10:41:06.449" v="2557" actId="478"/>
          <ac:spMkLst>
            <pc:docMk/>
            <pc:sldMk cId="452679035" sldId="348"/>
            <ac:spMk id="2" creationId="{7D214155-82A8-2F35-2FAE-E07AAC566955}"/>
          </ac:spMkLst>
        </pc:spChg>
        <pc:spChg chg="add mod">
          <ac:chgData name="谢旻晖" userId="e98f13ad-3792-41c9-b2d5-48b7e60efdb6" providerId="ADAL" clId="{026336E4-397C-F343-97BE-B775BDE28D0C}" dt="2023-07-13T10:45:58.893" v="2603" actId="14100"/>
          <ac:spMkLst>
            <pc:docMk/>
            <pc:sldMk cId="452679035" sldId="348"/>
            <ac:spMk id="3" creationId="{E4F40A32-1264-13B5-B7AA-2BABB637C80B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6" creationId="{EC48DE75-DC7E-D22C-2986-CA58E9A73A09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7" creationId="{656F776E-13C4-E5B6-6E07-6BCB7131939E}"/>
          </ac:spMkLst>
        </pc:spChg>
        <pc:spChg chg="mod">
          <ac:chgData name="谢旻晖" userId="e98f13ad-3792-41c9-b2d5-48b7e60efdb6" providerId="ADAL" clId="{026336E4-397C-F343-97BE-B775BDE28D0C}" dt="2023-07-13T12:06:08.790" v="4130" actId="207"/>
          <ac:spMkLst>
            <pc:docMk/>
            <pc:sldMk cId="452679035" sldId="348"/>
            <ac:spMk id="10" creationId="{381C3FDA-35E1-4982-84E5-696D540848A7}"/>
          </ac:spMkLst>
        </pc:spChg>
        <pc:spChg chg="del">
          <ac:chgData name="谢旻晖" userId="e98f13ad-3792-41c9-b2d5-48b7e60efdb6" providerId="ADAL" clId="{026336E4-397C-F343-97BE-B775BDE28D0C}" dt="2023-07-13T10:41:06.449" v="2557" actId="478"/>
          <ac:spMkLst>
            <pc:docMk/>
            <pc:sldMk cId="452679035" sldId="348"/>
            <ac:spMk id="24" creationId="{6DB2444D-97C5-A054-9E17-467AE28AB737}"/>
          </ac:spMkLst>
        </pc:spChg>
        <pc:spChg chg="mod">
          <ac:chgData name="谢旻晖" userId="e98f13ad-3792-41c9-b2d5-48b7e60efdb6" providerId="ADAL" clId="{026336E4-397C-F343-97BE-B775BDE28D0C}" dt="2023-07-13T10:43:41.363" v="2577" actId="14100"/>
          <ac:spMkLst>
            <pc:docMk/>
            <pc:sldMk cId="452679035" sldId="348"/>
            <ac:spMk id="35" creationId="{B5D5201C-3263-B5B4-DB75-A2994DF417E5}"/>
          </ac:spMkLst>
        </pc:spChg>
        <pc:spChg chg="mod">
          <ac:chgData name="谢旻晖" userId="e98f13ad-3792-41c9-b2d5-48b7e60efdb6" providerId="ADAL" clId="{026336E4-397C-F343-97BE-B775BDE28D0C}" dt="2023-07-13T10:42:53.161" v="2570" actId="1076"/>
          <ac:spMkLst>
            <pc:docMk/>
            <pc:sldMk cId="452679035" sldId="348"/>
            <ac:spMk id="36" creationId="{CB6FD65D-7324-2382-83B6-16F16D47296F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38" creationId="{3B65B227-5E9D-0C51-EC4A-75E1949EF0AF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39" creationId="{3F3D54D3-1DDE-4CAA-9F50-5C9E556BB304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40" creationId="{80BDB329-DF68-4FB9-025E-641F62B07DD1}"/>
          </ac:spMkLst>
        </pc:spChg>
        <pc:spChg chg="mod">
          <ac:chgData name="谢旻晖" userId="e98f13ad-3792-41c9-b2d5-48b7e60efdb6" providerId="ADAL" clId="{026336E4-397C-F343-97BE-B775BDE28D0C}" dt="2023-07-13T10:46:04.222" v="2604" actId="1076"/>
          <ac:spMkLst>
            <pc:docMk/>
            <pc:sldMk cId="452679035" sldId="348"/>
            <ac:spMk id="42" creationId="{E8BE402C-CFA1-111C-47B3-5BD1245F7FE1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48" creationId="{9777BF0D-6054-6D63-6E97-FA28336BA32C}"/>
          </ac:spMkLst>
        </pc:spChg>
        <pc:spChg chg="add mod">
          <ac:chgData name="谢旻晖" userId="e98f13ad-3792-41c9-b2d5-48b7e60efdb6" providerId="ADAL" clId="{026336E4-397C-F343-97BE-B775BDE28D0C}" dt="2023-07-13T10:41:11.017" v="2560" actId="1076"/>
          <ac:spMkLst>
            <pc:docMk/>
            <pc:sldMk cId="452679035" sldId="348"/>
            <ac:spMk id="50" creationId="{7D147E4D-1717-802E-2F57-62C3D70AB48E}"/>
          </ac:spMkLst>
        </pc:spChg>
        <pc:spChg chg="add mod">
          <ac:chgData name="谢旻晖" userId="e98f13ad-3792-41c9-b2d5-48b7e60efdb6" providerId="ADAL" clId="{026336E4-397C-F343-97BE-B775BDE28D0C}" dt="2023-07-13T10:41:11.017" v="2560" actId="1076"/>
          <ac:spMkLst>
            <pc:docMk/>
            <pc:sldMk cId="452679035" sldId="348"/>
            <ac:spMk id="51" creationId="{656AEADB-0BF9-EBE5-E521-4DEEABE29A2F}"/>
          </ac:spMkLst>
        </pc:spChg>
        <pc:spChg chg="del">
          <ac:chgData name="谢旻晖" userId="e98f13ad-3792-41c9-b2d5-48b7e60efdb6" providerId="ADAL" clId="{026336E4-397C-F343-97BE-B775BDE28D0C}" dt="2023-07-13T10:41:06.449" v="2557" actId="478"/>
          <ac:spMkLst>
            <pc:docMk/>
            <pc:sldMk cId="452679035" sldId="348"/>
            <ac:spMk id="52" creationId="{802F95A0-0D3A-788B-B476-2C8F9A757054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64" creationId="{9502ED1A-9DD5-F77F-ED96-2FE865F44DF4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65" creationId="{E6D98679-2167-3B32-8F31-050AF5B3358F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72" creationId="{E0842A75-EEF5-BC7D-18B3-51B6AA08F556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74" creationId="{696A567C-4924-9F3A-64E8-E224324490F9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75" creationId="{4F947306-5B3C-E772-3B04-3FDFDDFB5AE6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77" creationId="{707847EE-96C5-FB34-10EA-37543C68E3E0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78" creationId="{E512B305-5DA9-FCF9-14CB-78989D517B5E}"/>
          </ac:spMkLst>
        </pc:spChg>
        <pc:spChg chg="del">
          <ac:chgData name="谢旻晖" userId="e98f13ad-3792-41c9-b2d5-48b7e60efdb6" providerId="ADAL" clId="{026336E4-397C-F343-97BE-B775BDE28D0C}" dt="2023-07-13T10:41:06.449" v="2557" actId="478"/>
          <ac:spMkLst>
            <pc:docMk/>
            <pc:sldMk cId="452679035" sldId="348"/>
            <ac:spMk id="79" creationId="{14BF7FEE-F2B4-3E73-CEAE-FD7B40E1C302}"/>
          </ac:spMkLst>
        </pc:spChg>
        <pc:spChg chg="del">
          <ac:chgData name="谢旻晖" userId="e98f13ad-3792-41c9-b2d5-48b7e60efdb6" providerId="ADAL" clId="{026336E4-397C-F343-97BE-B775BDE28D0C}" dt="2023-07-13T10:41:06.449" v="2557" actId="478"/>
          <ac:spMkLst>
            <pc:docMk/>
            <pc:sldMk cId="452679035" sldId="348"/>
            <ac:spMk id="81" creationId="{8FED707A-4DD0-B6F2-A95E-A2B557982D2A}"/>
          </ac:spMkLst>
        </pc:spChg>
        <pc:spChg chg="del mod">
          <ac:chgData name="谢旻晖" userId="e98f13ad-3792-41c9-b2d5-48b7e60efdb6" providerId="ADAL" clId="{026336E4-397C-F343-97BE-B775BDE28D0C}" dt="2023-07-13T10:41:06.449" v="2557" actId="478"/>
          <ac:spMkLst>
            <pc:docMk/>
            <pc:sldMk cId="452679035" sldId="348"/>
            <ac:spMk id="82" creationId="{AA65F267-C1F8-64BE-3959-ED5BF01DF83C}"/>
          </ac:spMkLst>
        </pc:spChg>
        <pc:spChg chg="del">
          <ac:chgData name="谢旻晖" userId="e98f13ad-3792-41c9-b2d5-48b7e60efdb6" providerId="ADAL" clId="{026336E4-397C-F343-97BE-B775BDE28D0C}" dt="2023-07-13T10:41:06.449" v="2557" actId="478"/>
          <ac:spMkLst>
            <pc:docMk/>
            <pc:sldMk cId="452679035" sldId="348"/>
            <ac:spMk id="83" creationId="{5B0BD814-9D37-4A03-DE84-CCF00F992283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84" creationId="{3C1CB182-CB73-956F-7693-BE37DD1CAA90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89" creationId="{248F5AE2-EB79-C025-16E0-E025C43C26A4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97" creationId="{304E2809-A025-BD4C-EE01-68D163040729}"/>
          </ac:spMkLst>
        </pc:spChg>
        <pc:spChg chg="mod">
          <ac:chgData name="谢旻晖" userId="e98f13ad-3792-41c9-b2d5-48b7e60efdb6" providerId="ADAL" clId="{026336E4-397C-F343-97BE-B775BDE28D0C}" dt="2023-07-13T10:46:04.222" v="2604" actId="1076"/>
          <ac:spMkLst>
            <pc:docMk/>
            <pc:sldMk cId="452679035" sldId="348"/>
            <ac:spMk id="99" creationId="{95293D5A-2D61-7B40-1E81-C9EC3250D3C4}"/>
          </ac:spMkLst>
        </pc:spChg>
        <pc:spChg chg="mod">
          <ac:chgData name="谢旻晖" userId="e98f13ad-3792-41c9-b2d5-48b7e60efdb6" providerId="ADAL" clId="{026336E4-397C-F343-97BE-B775BDE28D0C}" dt="2023-07-13T10:46:04.222" v="2604" actId="1076"/>
          <ac:spMkLst>
            <pc:docMk/>
            <pc:sldMk cId="452679035" sldId="348"/>
            <ac:spMk id="101" creationId="{D5474B57-68C5-7043-C867-69F1B8E8E336}"/>
          </ac:spMkLst>
        </pc:spChg>
        <pc:spChg chg="mod">
          <ac:chgData name="谢旻晖" userId="e98f13ad-3792-41c9-b2d5-48b7e60efdb6" providerId="ADAL" clId="{026336E4-397C-F343-97BE-B775BDE28D0C}" dt="2023-07-13T10:46:04.222" v="2604" actId="1076"/>
          <ac:spMkLst>
            <pc:docMk/>
            <pc:sldMk cId="452679035" sldId="348"/>
            <ac:spMk id="102" creationId="{F39B784A-679C-1F8F-C1AF-775F0BCA74C2}"/>
          </ac:spMkLst>
        </pc:spChg>
        <pc:spChg chg="mod">
          <ac:chgData name="谢旻晖" userId="e98f13ad-3792-41c9-b2d5-48b7e60efdb6" providerId="ADAL" clId="{026336E4-397C-F343-97BE-B775BDE28D0C}" dt="2023-07-13T10:46:04.222" v="2604" actId="1076"/>
          <ac:spMkLst>
            <pc:docMk/>
            <pc:sldMk cId="452679035" sldId="348"/>
            <ac:spMk id="103" creationId="{B1ED3D5F-1229-1B7F-25EA-DCA4FA83C285}"/>
          </ac:spMkLst>
        </pc:spChg>
        <pc:spChg chg="mod">
          <ac:chgData name="谢旻晖" userId="e98f13ad-3792-41c9-b2d5-48b7e60efdb6" providerId="ADAL" clId="{026336E4-397C-F343-97BE-B775BDE28D0C}" dt="2023-07-13T10:46:04.222" v="2604" actId="1076"/>
          <ac:spMkLst>
            <pc:docMk/>
            <pc:sldMk cId="452679035" sldId="348"/>
            <ac:spMk id="104" creationId="{6AB0FCDF-31ED-B391-5579-FEFB45E16FCA}"/>
          </ac:spMkLst>
        </pc:spChg>
        <pc:spChg chg="mod">
          <ac:chgData name="谢旻晖" userId="e98f13ad-3792-41c9-b2d5-48b7e60efdb6" providerId="ADAL" clId="{026336E4-397C-F343-97BE-B775BDE28D0C}" dt="2023-07-13T10:46:04.222" v="2604" actId="1076"/>
          <ac:spMkLst>
            <pc:docMk/>
            <pc:sldMk cId="452679035" sldId="348"/>
            <ac:spMk id="105" creationId="{C72134FD-E90D-59D9-9FE2-BF9D7B282D8B}"/>
          </ac:spMkLst>
        </pc:spChg>
        <pc:spChg chg="mod">
          <ac:chgData name="谢旻晖" userId="e98f13ad-3792-41c9-b2d5-48b7e60efdb6" providerId="ADAL" clId="{026336E4-397C-F343-97BE-B775BDE28D0C}" dt="2023-07-13T10:46:04.222" v="2604" actId="1076"/>
          <ac:spMkLst>
            <pc:docMk/>
            <pc:sldMk cId="452679035" sldId="348"/>
            <ac:spMk id="107" creationId="{E37B806B-F597-26B3-158A-8286BF7B9792}"/>
          </ac:spMkLst>
        </pc:spChg>
        <pc:spChg chg="mod">
          <ac:chgData name="谢旻晖" userId="e98f13ad-3792-41c9-b2d5-48b7e60efdb6" providerId="ADAL" clId="{026336E4-397C-F343-97BE-B775BDE28D0C}" dt="2023-07-13T10:46:04.222" v="2604" actId="1076"/>
          <ac:spMkLst>
            <pc:docMk/>
            <pc:sldMk cId="452679035" sldId="348"/>
            <ac:spMk id="108" creationId="{707475D0-73C0-600D-05C9-BBBF08683CD7}"/>
          </ac:spMkLst>
        </pc:spChg>
        <pc:spChg chg="mod">
          <ac:chgData name="谢旻晖" userId="e98f13ad-3792-41c9-b2d5-48b7e60efdb6" providerId="ADAL" clId="{026336E4-397C-F343-97BE-B775BDE28D0C}" dt="2023-07-13T10:46:04.222" v="2604" actId="1076"/>
          <ac:spMkLst>
            <pc:docMk/>
            <pc:sldMk cId="452679035" sldId="348"/>
            <ac:spMk id="109" creationId="{512F6504-4949-C281-BEC9-22E1B48A0FE0}"/>
          </ac:spMkLst>
        </pc:spChg>
        <pc:spChg chg="mod">
          <ac:chgData name="谢旻晖" userId="e98f13ad-3792-41c9-b2d5-48b7e60efdb6" providerId="ADAL" clId="{026336E4-397C-F343-97BE-B775BDE28D0C}" dt="2023-07-13T10:46:04.222" v="2604" actId="1076"/>
          <ac:spMkLst>
            <pc:docMk/>
            <pc:sldMk cId="452679035" sldId="348"/>
            <ac:spMk id="110" creationId="{8E15C8CC-23AC-39A0-3359-ED84F044E376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112" creationId="{D95A4CF8-9529-891D-6957-8E96F3D547E4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115" creationId="{CF24FE61-EEFC-066C-176B-025CF3E4C9EB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116" creationId="{01BBC8A9-3BAD-EB16-9997-60AFBE34D547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118" creationId="{3B4D1C47-D2CE-3C09-1D3A-4561E3945533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119" creationId="{B0592F4B-7757-E2DA-B296-083C03FAF26D}"/>
          </ac:spMkLst>
        </pc:spChg>
        <pc:spChg chg="mod">
          <ac:chgData name="谢旻晖" userId="e98f13ad-3792-41c9-b2d5-48b7e60efdb6" providerId="ADAL" clId="{026336E4-397C-F343-97BE-B775BDE28D0C}" dt="2023-07-13T10:41:06.944" v="2558"/>
          <ac:spMkLst>
            <pc:docMk/>
            <pc:sldMk cId="452679035" sldId="348"/>
            <ac:spMk id="120" creationId="{55C0EFBC-762D-304E-CA4B-65B0CBF0D2FB}"/>
          </ac:spMkLst>
        </pc:spChg>
        <pc:spChg chg="mod">
          <ac:chgData name="谢旻晖" userId="e98f13ad-3792-41c9-b2d5-48b7e60efdb6" providerId="ADAL" clId="{026336E4-397C-F343-97BE-B775BDE28D0C}" dt="2023-07-13T13:24:32.383" v="4595" actId="14100"/>
          <ac:spMkLst>
            <pc:docMk/>
            <pc:sldMk cId="452679035" sldId="348"/>
            <ac:spMk id="121" creationId="{6600DFF9-960D-A7FE-EA32-5B054D267B35}"/>
          </ac:spMkLst>
        </pc:spChg>
        <pc:spChg chg="add mod">
          <ac:chgData name="谢旻晖" userId="e98f13ad-3792-41c9-b2d5-48b7e60efdb6" providerId="ADAL" clId="{026336E4-397C-F343-97BE-B775BDE28D0C}" dt="2023-07-13T10:41:11.017" v="2560" actId="1076"/>
          <ac:spMkLst>
            <pc:docMk/>
            <pc:sldMk cId="452679035" sldId="348"/>
            <ac:spMk id="127" creationId="{C8A4FD67-517A-1D5D-BB44-0197AB120A05}"/>
          </ac:spMkLst>
        </pc:spChg>
        <pc:spChg chg="add mod">
          <ac:chgData name="谢旻晖" userId="e98f13ad-3792-41c9-b2d5-48b7e60efdb6" providerId="ADAL" clId="{026336E4-397C-F343-97BE-B775BDE28D0C}" dt="2023-07-13T10:41:11.017" v="2560" actId="1076"/>
          <ac:spMkLst>
            <pc:docMk/>
            <pc:sldMk cId="452679035" sldId="348"/>
            <ac:spMk id="129" creationId="{1F2AE28D-22C9-4D36-2179-1025377A8F57}"/>
          </ac:spMkLst>
        </pc:spChg>
        <pc:spChg chg="add mod">
          <ac:chgData name="谢旻晖" userId="e98f13ad-3792-41c9-b2d5-48b7e60efdb6" providerId="ADAL" clId="{026336E4-397C-F343-97BE-B775BDE28D0C}" dt="2023-07-13T10:41:11.017" v="2560" actId="1076"/>
          <ac:spMkLst>
            <pc:docMk/>
            <pc:sldMk cId="452679035" sldId="348"/>
            <ac:spMk id="130" creationId="{F3E91CEF-B804-AB95-365A-CD8EE2834B39}"/>
          </ac:spMkLst>
        </pc:spChg>
        <pc:spChg chg="add mod">
          <ac:chgData name="谢旻晖" userId="e98f13ad-3792-41c9-b2d5-48b7e60efdb6" providerId="ADAL" clId="{026336E4-397C-F343-97BE-B775BDE28D0C}" dt="2023-07-13T10:41:11.017" v="2560" actId="1076"/>
          <ac:spMkLst>
            <pc:docMk/>
            <pc:sldMk cId="452679035" sldId="348"/>
            <ac:spMk id="131" creationId="{84326C7F-1930-1D16-CDB2-928C02281747}"/>
          </ac:spMkLst>
        </pc:spChg>
        <pc:grpChg chg="add mod">
          <ac:chgData name="谢旻晖" userId="e98f13ad-3792-41c9-b2d5-48b7e60efdb6" providerId="ADAL" clId="{026336E4-397C-F343-97BE-B775BDE28D0C}" dt="2023-07-13T10:41:11.017" v="2560" actId="1076"/>
          <ac:grpSpMkLst>
            <pc:docMk/>
            <pc:sldMk cId="452679035" sldId="348"/>
            <ac:grpSpMk id="5" creationId="{D2DDA25C-9412-349A-1274-AB646C43D4C0}"/>
          </ac:grpSpMkLst>
        </pc:grpChg>
        <pc:grpChg chg="del">
          <ac:chgData name="谢旻晖" userId="e98f13ad-3792-41c9-b2d5-48b7e60efdb6" providerId="ADAL" clId="{026336E4-397C-F343-97BE-B775BDE28D0C}" dt="2023-07-13T10:41:06.449" v="2557" actId="478"/>
          <ac:grpSpMkLst>
            <pc:docMk/>
            <pc:sldMk cId="452679035" sldId="348"/>
            <ac:grpSpMk id="16" creationId="{6AA2CFD2-03F0-0C50-D45E-631E2A35CA29}"/>
          </ac:grpSpMkLst>
        </pc:grpChg>
        <pc:grpChg chg="add mod">
          <ac:chgData name="谢旻晖" userId="e98f13ad-3792-41c9-b2d5-48b7e60efdb6" providerId="ADAL" clId="{026336E4-397C-F343-97BE-B775BDE28D0C}" dt="2023-07-13T10:41:11.017" v="2560" actId="1076"/>
          <ac:grpSpMkLst>
            <pc:docMk/>
            <pc:sldMk cId="452679035" sldId="348"/>
            <ac:grpSpMk id="61" creationId="{EF16A9A6-FDDB-F36C-CADB-A96E5FEF3B59}"/>
          </ac:grpSpMkLst>
        </pc:grpChg>
        <pc:grpChg chg="mod">
          <ac:chgData name="谢旻晖" userId="e98f13ad-3792-41c9-b2d5-48b7e60efdb6" providerId="ADAL" clId="{026336E4-397C-F343-97BE-B775BDE28D0C}" dt="2023-07-13T10:41:06.944" v="2558"/>
          <ac:grpSpMkLst>
            <pc:docMk/>
            <pc:sldMk cId="452679035" sldId="348"/>
            <ac:grpSpMk id="62" creationId="{DEE7857F-AE65-598A-A814-854D181A8496}"/>
          </ac:grpSpMkLst>
        </pc:grpChg>
        <pc:grpChg chg="del">
          <ac:chgData name="谢旻晖" userId="e98f13ad-3792-41c9-b2d5-48b7e60efdb6" providerId="ADAL" clId="{026336E4-397C-F343-97BE-B775BDE28D0C}" dt="2023-07-13T10:41:06.449" v="2557" actId="478"/>
          <ac:grpSpMkLst>
            <pc:docMk/>
            <pc:sldMk cId="452679035" sldId="348"/>
            <ac:grpSpMk id="85" creationId="{348197CA-5FF9-94AA-ED38-1EA177B33B92}"/>
          </ac:grpSpMkLst>
        </pc:grpChg>
        <pc:grpChg chg="del">
          <ac:chgData name="谢旻晖" userId="e98f13ad-3792-41c9-b2d5-48b7e60efdb6" providerId="ADAL" clId="{026336E4-397C-F343-97BE-B775BDE28D0C}" dt="2023-07-13T10:41:06.449" v="2557" actId="478"/>
          <ac:grpSpMkLst>
            <pc:docMk/>
            <pc:sldMk cId="452679035" sldId="348"/>
            <ac:grpSpMk id="86" creationId="{A8240F5A-723B-8C75-4401-8B4D3919C99D}"/>
          </ac:grpSpMkLst>
        </pc:grpChg>
        <pc:grpChg chg="add mod">
          <ac:chgData name="谢旻晖" userId="e98f13ad-3792-41c9-b2d5-48b7e60efdb6" providerId="ADAL" clId="{026336E4-397C-F343-97BE-B775BDE28D0C}" dt="2023-07-13T10:41:11.017" v="2560" actId="1076"/>
          <ac:grpSpMkLst>
            <pc:docMk/>
            <pc:sldMk cId="452679035" sldId="348"/>
            <ac:grpSpMk id="87" creationId="{D6A51731-D2BF-C273-724D-5D1EC19626E5}"/>
          </ac:grpSpMkLst>
        </pc:grpChg>
        <pc:grpChg chg="mod">
          <ac:chgData name="谢旻晖" userId="e98f13ad-3792-41c9-b2d5-48b7e60efdb6" providerId="ADAL" clId="{026336E4-397C-F343-97BE-B775BDE28D0C}" dt="2023-07-13T10:41:06.944" v="2558"/>
          <ac:grpSpMkLst>
            <pc:docMk/>
            <pc:sldMk cId="452679035" sldId="348"/>
            <ac:grpSpMk id="88" creationId="{EB9BB893-730E-D920-4C6B-F4A4A85E04ED}"/>
          </ac:grpSpMkLst>
        </pc:grpChg>
        <pc:grpChg chg="mod">
          <ac:chgData name="谢旻晖" userId="e98f13ad-3792-41c9-b2d5-48b7e60efdb6" providerId="ADAL" clId="{026336E4-397C-F343-97BE-B775BDE28D0C}" dt="2023-07-13T10:46:04.222" v="2604" actId="1076"/>
          <ac:grpSpMkLst>
            <pc:docMk/>
            <pc:sldMk cId="452679035" sldId="348"/>
            <ac:grpSpMk id="96" creationId="{B1550F20-2FF4-4188-EA8C-CE78D7796EF9}"/>
          </ac:grpSpMkLst>
        </pc:grpChg>
        <pc:grpChg chg="mod">
          <ac:chgData name="谢旻晖" userId="e98f13ad-3792-41c9-b2d5-48b7e60efdb6" providerId="ADAL" clId="{026336E4-397C-F343-97BE-B775BDE28D0C}" dt="2023-07-13T10:46:04.222" v="2604" actId="1076"/>
          <ac:grpSpMkLst>
            <pc:docMk/>
            <pc:sldMk cId="452679035" sldId="348"/>
            <ac:grpSpMk id="100" creationId="{A1DD8CD1-ADB4-2551-598D-32CDEB70E711}"/>
          </ac:grpSpMkLst>
        </pc:grpChg>
        <pc:grpChg chg="del">
          <ac:chgData name="谢旻晖" userId="e98f13ad-3792-41c9-b2d5-48b7e60efdb6" providerId="ADAL" clId="{026336E4-397C-F343-97BE-B775BDE28D0C}" dt="2023-07-13T09:58:48.626" v="1824" actId="478"/>
          <ac:grpSpMkLst>
            <pc:docMk/>
            <pc:sldMk cId="452679035" sldId="348"/>
            <ac:grpSpMk id="126" creationId="{8A8D0B35-F5F2-53CD-DB72-29172E5944F8}"/>
          </ac:grpSpMkLst>
        </pc:grpChg>
        <pc:cxnChg chg="add mod">
          <ac:chgData name="谢旻晖" userId="e98f13ad-3792-41c9-b2d5-48b7e60efdb6" providerId="ADAL" clId="{026336E4-397C-F343-97BE-B775BDE28D0C}" dt="2023-07-13T10:41:11.017" v="2560" actId="1076"/>
          <ac:cxnSpMkLst>
            <pc:docMk/>
            <pc:sldMk cId="452679035" sldId="348"/>
            <ac:cxnSpMk id="55" creationId="{94586C09-B3AA-B2EE-7DCD-D9EEA37DAAB6}"/>
          </ac:cxnSpMkLst>
        </pc:cxnChg>
        <pc:cxnChg chg="del">
          <ac:chgData name="谢旻晖" userId="e98f13ad-3792-41c9-b2d5-48b7e60efdb6" providerId="ADAL" clId="{026336E4-397C-F343-97BE-B775BDE28D0C}" dt="2023-07-13T10:41:06.449" v="2557" actId="478"/>
          <ac:cxnSpMkLst>
            <pc:docMk/>
            <pc:sldMk cId="452679035" sldId="348"/>
            <ac:cxnSpMk id="56" creationId="{F846ADA3-00C3-D1D5-D1C9-34E77CC07117}"/>
          </ac:cxnSpMkLst>
        </pc:cxnChg>
        <pc:cxnChg chg="del">
          <ac:chgData name="谢旻晖" userId="e98f13ad-3792-41c9-b2d5-48b7e60efdb6" providerId="ADAL" clId="{026336E4-397C-F343-97BE-B775BDE28D0C}" dt="2023-07-13T10:41:06.449" v="2557" actId="478"/>
          <ac:cxnSpMkLst>
            <pc:docMk/>
            <pc:sldMk cId="452679035" sldId="348"/>
            <ac:cxnSpMk id="57" creationId="{4D76231A-F277-66A9-5B5B-022948F309D4}"/>
          </ac:cxnSpMkLst>
        </pc:cxnChg>
        <pc:cxnChg chg="add mod">
          <ac:chgData name="谢旻晖" userId="e98f13ad-3792-41c9-b2d5-48b7e60efdb6" providerId="ADAL" clId="{026336E4-397C-F343-97BE-B775BDE28D0C}" dt="2023-07-13T10:41:11.017" v="2560" actId="1076"/>
          <ac:cxnSpMkLst>
            <pc:docMk/>
            <pc:sldMk cId="452679035" sldId="348"/>
            <ac:cxnSpMk id="58" creationId="{8B96336E-392E-E216-A8BB-B0AE501DD8AC}"/>
          </ac:cxnSpMkLst>
        </pc:cxnChg>
        <pc:cxnChg chg="add mod">
          <ac:chgData name="谢旻晖" userId="e98f13ad-3792-41c9-b2d5-48b7e60efdb6" providerId="ADAL" clId="{026336E4-397C-F343-97BE-B775BDE28D0C}" dt="2023-07-13T10:41:11.017" v="2560" actId="1076"/>
          <ac:cxnSpMkLst>
            <pc:docMk/>
            <pc:sldMk cId="452679035" sldId="348"/>
            <ac:cxnSpMk id="59" creationId="{555D423C-F8C1-59FF-1A18-C0ECF2667724}"/>
          </ac:cxnSpMkLst>
        </pc:cxnChg>
        <pc:cxnChg chg="mod">
          <ac:chgData name="谢旻晖" userId="e98f13ad-3792-41c9-b2d5-48b7e60efdb6" providerId="ADAL" clId="{026336E4-397C-F343-97BE-B775BDE28D0C}" dt="2023-07-13T10:41:06.944" v="2558"/>
          <ac:cxnSpMkLst>
            <pc:docMk/>
            <pc:sldMk cId="452679035" sldId="348"/>
            <ac:cxnSpMk id="68" creationId="{EDFE535B-F217-0238-4C78-5F5864B8CF2B}"/>
          </ac:cxnSpMkLst>
        </pc:cxnChg>
        <pc:cxnChg chg="mod">
          <ac:chgData name="谢旻晖" userId="e98f13ad-3792-41c9-b2d5-48b7e60efdb6" providerId="ADAL" clId="{026336E4-397C-F343-97BE-B775BDE28D0C}" dt="2023-07-13T10:41:06.944" v="2558"/>
          <ac:cxnSpMkLst>
            <pc:docMk/>
            <pc:sldMk cId="452679035" sldId="348"/>
            <ac:cxnSpMk id="69" creationId="{9AED34DE-9C9A-A4A8-B83B-D1D4BC6FF31E}"/>
          </ac:cxnSpMkLst>
        </pc:cxnChg>
        <pc:cxnChg chg="mod">
          <ac:chgData name="谢旻晖" userId="e98f13ad-3792-41c9-b2d5-48b7e60efdb6" providerId="ADAL" clId="{026336E4-397C-F343-97BE-B775BDE28D0C}" dt="2023-07-13T10:41:06.944" v="2558"/>
          <ac:cxnSpMkLst>
            <pc:docMk/>
            <pc:sldMk cId="452679035" sldId="348"/>
            <ac:cxnSpMk id="70" creationId="{31C7DE1E-62FE-1B6A-D3B6-8D14BD2D5D2D}"/>
          </ac:cxnSpMkLst>
        </pc:cxnChg>
        <pc:cxnChg chg="del mod">
          <ac:chgData name="谢旻晖" userId="e98f13ad-3792-41c9-b2d5-48b7e60efdb6" providerId="ADAL" clId="{026336E4-397C-F343-97BE-B775BDE28D0C}" dt="2023-07-13T10:41:06.449" v="2557" actId="478"/>
          <ac:cxnSpMkLst>
            <pc:docMk/>
            <pc:sldMk cId="452679035" sldId="348"/>
            <ac:cxnSpMk id="71" creationId="{84DEDE58-B8C7-499E-3182-A6F4B88BFE72}"/>
          </ac:cxnSpMkLst>
        </pc:cxnChg>
        <pc:cxnChg chg="mod">
          <ac:chgData name="谢旻晖" userId="e98f13ad-3792-41c9-b2d5-48b7e60efdb6" providerId="ADAL" clId="{026336E4-397C-F343-97BE-B775BDE28D0C}" dt="2023-07-13T10:41:06.449" v="2557" actId="478"/>
          <ac:cxnSpMkLst>
            <pc:docMk/>
            <pc:sldMk cId="452679035" sldId="348"/>
            <ac:cxnSpMk id="73" creationId="{292C1068-63E1-8F10-D46D-F2D882881512}"/>
          </ac:cxnSpMkLst>
        </pc:cxnChg>
        <pc:cxnChg chg="mod">
          <ac:chgData name="谢旻晖" userId="e98f13ad-3792-41c9-b2d5-48b7e60efdb6" providerId="ADAL" clId="{026336E4-397C-F343-97BE-B775BDE28D0C}" dt="2023-07-13T10:41:06.449" v="2557" actId="478"/>
          <ac:cxnSpMkLst>
            <pc:docMk/>
            <pc:sldMk cId="452679035" sldId="348"/>
            <ac:cxnSpMk id="76" creationId="{51D3CB80-E47D-8B91-48CD-55C7C6E987C8}"/>
          </ac:cxnSpMkLst>
        </pc:cxnChg>
        <pc:cxnChg chg="del">
          <ac:chgData name="谢旻晖" userId="e98f13ad-3792-41c9-b2d5-48b7e60efdb6" providerId="ADAL" clId="{026336E4-397C-F343-97BE-B775BDE28D0C}" dt="2023-07-13T10:41:06.449" v="2557" actId="478"/>
          <ac:cxnSpMkLst>
            <pc:docMk/>
            <pc:sldMk cId="452679035" sldId="348"/>
            <ac:cxnSpMk id="80" creationId="{18915EF2-5A95-4DF1-71BA-82B5FC34BE9E}"/>
          </ac:cxnSpMkLst>
        </pc:cxnChg>
        <pc:cxnChg chg="mod">
          <ac:chgData name="谢旻晖" userId="e98f13ad-3792-41c9-b2d5-48b7e60efdb6" providerId="ADAL" clId="{026336E4-397C-F343-97BE-B775BDE28D0C}" dt="2023-07-13T10:41:06.944" v="2558"/>
          <ac:cxnSpMkLst>
            <pc:docMk/>
            <pc:sldMk cId="452679035" sldId="348"/>
            <ac:cxnSpMk id="98" creationId="{57EF7797-5E94-9FCD-620B-05FCE0423EDD}"/>
          </ac:cxnSpMkLst>
        </pc:cxnChg>
        <pc:cxnChg chg="mod">
          <ac:chgData name="谢旻晖" userId="e98f13ad-3792-41c9-b2d5-48b7e60efdb6" providerId="ADAL" clId="{026336E4-397C-F343-97BE-B775BDE28D0C}" dt="2023-07-13T10:41:06.944" v="2558"/>
          <ac:cxnSpMkLst>
            <pc:docMk/>
            <pc:sldMk cId="452679035" sldId="348"/>
            <ac:cxnSpMk id="106" creationId="{839873BE-BEC7-88EE-721F-FF72CD503547}"/>
          </ac:cxnSpMkLst>
        </pc:cxnChg>
        <pc:cxnChg chg="mod">
          <ac:chgData name="谢旻晖" userId="e98f13ad-3792-41c9-b2d5-48b7e60efdb6" providerId="ADAL" clId="{026336E4-397C-F343-97BE-B775BDE28D0C}" dt="2023-07-13T10:41:11.017" v="2560" actId="1076"/>
          <ac:cxnSpMkLst>
            <pc:docMk/>
            <pc:sldMk cId="452679035" sldId="348"/>
            <ac:cxnSpMk id="111" creationId="{767F5E50-E8E8-1FB8-F736-B19FE542DD7B}"/>
          </ac:cxnSpMkLst>
        </pc:cxnChg>
        <pc:cxnChg chg="mod">
          <ac:chgData name="谢旻晖" userId="e98f13ad-3792-41c9-b2d5-48b7e60efdb6" providerId="ADAL" clId="{026336E4-397C-F343-97BE-B775BDE28D0C}" dt="2023-07-13T10:46:04.222" v="2604" actId="1076"/>
          <ac:cxnSpMkLst>
            <pc:docMk/>
            <pc:sldMk cId="452679035" sldId="348"/>
            <ac:cxnSpMk id="113" creationId="{4D7E178A-32B3-F9A5-AE4D-79633F9EB135}"/>
          </ac:cxnSpMkLst>
        </pc:cxnChg>
        <pc:cxnChg chg="mod">
          <ac:chgData name="谢旻晖" userId="e98f13ad-3792-41c9-b2d5-48b7e60efdb6" providerId="ADAL" clId="{026336E4-397C-F343-97BE-B775BDE28D0C}" dt="2023-07-13T10:46:04.222" v="2604" actId="1076"/>
          <ac:cxnSpMkLst>
            <pc:docMk/>
            <pc:sldMk cId="452679035" sldId="348"/>
            <ac:cxnSpMk id="114" creationId="{A9FCA7A5-CE33-B750-9E7D-73280232AD8F}"/>
          </ac:cxnSpMkLst>
        </pc:cxnChg>
        <pc:cxnChg chg="mod">
          <ac:chgData name="谢旻晖" userId="e98f13ad-3792-41c9-b2d5-48b7e60efdb6" providerId="ADAL" clId="{026336E4-397C-F343-97BE-B775BDE28D0C}" dt="2023-07-13T10:46:04.222" v="2604" actId="1076"/>
          <ac:cxnSpMkLst>
            <pc:docMk/>
            <pc:sldMk cId="452679035" sldId="348"/>
            <ac:cxnSpMk id="117" creationId="{6F1A2202-6CBE-0D0E-3E8A-DECE41493A41}"/>
          </ac:cxnSpMkLst>
        </pc:cxnChg>
        <pc:cxnChg chg="add mod">
          <ac:chgData name="谢旻晖" userId="e98f13ad-3792-41c9-b2d5-48b7e60efdb6" providerId="ADAL" clId="{026336E4-397C-F343-97BE-B775BDE28D0C}" dt="2023-07-13T10:41:11.017" v="2560" actId="1076"/>
          <ac:cxnSpMkLst>
            <pc:docMk/>
            <pc:sldMk cId="452679035" sldId="348"/>
            <ac:cxnSpMk id="128" creationId="{B1DCE5DC-1B34-4F31-9D5D-477E9560A55D}"/>
          </ac:cxnSpMkLst>
        </pc:cxnChg>
      </pc:sldChg>
      <pc:sldChg chg="addSp delSp modSp new del mod modNotesTx">
        <pc:chgData name="谢旻晖" userId="e98f13ad-3792-41c9-b2d5-48b7e60efdb6" providerId="ADAL" clId="{026336E4-397C-F343-97BE-B775BDE28D0C}" dt="2023-07-13T11:31:15.707" v="3441" actId="2696"/>
        <pc:sldMkLst>
          <pc:docMk/>
          <pc:sldMk cId="3480540777" sldId="349"/>
        </pc:sldMkLst>
        <pc:spChg chg="del">
          <ac:chgData name="谢旻晖" userId="e98f13ad-3792-41c9-b2d5-48b7e60efdb6" providerId="ADAL" clId="{026336E4-397C-F343-97BE-B775BDE28D0C}" dt="2023-07-13T08:58:22.097" v="1635" actId="478"/>
          <ac:spMkLst>
            <pc:docMk/>
            <pc:sldMk cId="3480540777" sldId="349"/>
            <ac:spMk id="2" creationId="{D0C8CF42-A61E-4E6F-533B-3CF94211B1CA}"/>
          </ac:spMkLst>
        </pc:spChg>
        <pc:spChg chg="del">
          <ac:chgData name="谢旻晖" userId="e98f13ad-3792-41c9-b2d5-48b7e60efdb6" providerId="ADAL" clId="{026336E4-397C-F343-97BE-B775BDE28D0C}" dt="2023-07-13T08:58:21.044" v="1634" actId="478"/>
          <ac:spMkLst>
            <pc:docMk/>
            <pc:sldMk cId="3480540777" sldId="349"/>
            <ac:spMk id="3" creationId="{76D1B281-EAA5-1E35-D196-CEFD427C9487}"/>
          </ac:spMkLst>
        </pc:spChg>
        <pc:spChg chg="mod">
          <ac:chgData name="谢旻晖" userId="e98f13ad-3792-41c9-b2d5-48b7e60efdb6" providerId="ADAL" clId="{026336E4-397C-F343-97BE-B775BDE28D0C}" dt="2023-07-13T09:03:20.672" v="1654"/>
          <ac:spMkLst>
            <pc:docMk/>
            <pc:sldMk cId="3480540777" sldId="349"/>
            <ac:spMk id="6" creationId="{78B2C7B7-DFA2-BEC6-E0F7-28D4392A835B}"/>
          </ac:spMkLst>
        </pc:spChg>
        <pc:spChg chg="mod">
          <ac:chgData name="谢旻晖" userId="e98f13ad-3792-41c9-b2d5-48b7e60efdb6" providerId="ADAL" clId="{026336E4-397C-F343-97BE-B775BDE28D0C}" dt="2023-07-13T09:03:20.672" v="1654"/>
          <ac:spMkLst>
            <pc:docMk/>
            <pc:sldMk cId="3480540777" sldId="349"/>
            <ac:spMk id="7" creationId="{0353E622-D731-EF50-4B51-D20FFA59C134}"/>
          </ac:spMkLst>
        </pc:spChg>
        <pc:spChg chg="mod">
          <ac:chgData name="谢旻晖" userId="e98f13ad-3792-41c9-b2d5-48b7e60efdb6" providerId="ADAL" clId="{026336E4-397C-F343-97BE-B775BDE28D0C}" dt="2023-07-13T09:03:20.672" v="1654"/>
          <ac:spMkLst>
            <pc:docMk/>
            <pc:sldMk cId="3480540777" sldId="349"/>
            <ac:spMk id="8" creationId="{B989C4DB-1324-6B24-426F-09972431D0A8}"/>
          </ac:spMkLst>
        </pc:spChg>
        <pc:spChg chg="mod">
          <ac:chgData name="谢旻晖" userId="e98f13ad-3792-41c9-b2d5-48b7e60efdb6" providerId="ADAL" clId="{026336E4-397C-F343-97BE-B775BDE28D0C}" dt="2023-07-13T09:03:20.672" v="1654"/>
          <ac:spMkLst>
            <pc:docMk/>
            <pc:sldMk cId="3480540777" sldId="349"/>
            <ac:spMk id="9" creationId="{46280A9F-7DF5-A81D-CEA9-52E2D470CD9A}"/>
          </ac:spMkLst>
        </pc:spChg>
        <pc:spChg chg="mod">
          <ac:chgData name="谢旻晖" userId="e98f13ad-3792-41c9-b2d5-48b7e60efdb6" providerId="ADAL" clId="{026336E4-397C-F343-97BE-B775BDE28D0C}" dt="2023-07-13T09:52:55.966" v="1734" actId="207"/>
          <ac:spMkLst>
            <pc:docMk/>
            <pc:sldMk cId="3480540777" sldId="349"/>
            <ac:spMk id="11" creationId="{FCBBEB7A-8B45-0105-11E2-71D15548E9BB}"/>
          </ac:spMkLst>
        </pc:spChg>
        <pc:spChg chg="mod">
          <ac:chgData name="谢旻晖" userId="e98f13ad-3792-41c9-b2d5-48b7e60efdb6" providerId="ADAL" clId="{026336E4-397C-F343-97BE-B775BDE28D0C}" dt="2023-07-13T09:52:55.966" v="1734" actId="207"/>
          <ac:spMkLst>
            <pc:docMk/>
            <pc:sldMk cId="3480540777" sldId="349"/>
            <ac:spMk id="12" creationId="{8ECFC29C-05FA-83B6-06D7-EC5147BB9C36}"/>
          </ac:spMkLst>
        </pc:spChg>
        <pc:spChg chg="mod">
          <ac:chgData name="谢旻晖" userId="e98f13ad-3792-41c9-b2d5-48b7e60efdb6" providerId="ADAL" clId="{026336E4-397C-F343-97BE-B775BDE28D0C}" dt="2023-07-13T09:52:55.966" v="1734" actId="207"/>
          <ac:spMkLst>
            <pc:docMk/>
            <pc:sldMk cId="3480540777" sldId="349"/>
            <ac:spMk id="13" creationId="{BD0B41B6-70C3-2D8B-6C76-15852E679451}"/>
          </ac:spMkLst>
        </pc:spChg>
        <pc:spChg chg="mod">
          <ac:chgData name="谢旻晖" userId="e98f13ad-3792-41c9-b2d5-48b7e60efdb6" providerId="ADAL" clId="{026336E4-397C-F343-97BE-B775BDE28D0C}" dt="2023-07-13T09:52:55.966" v="1734" actId="207"/>
          <ac:spMkLst>
            <pc:docMk/>
            <pc:sldMk cId="3480540777" sldId="349"/>
            <ac:spMk id="14" creationId="{80018CBC-48E7-FFF5-F2D8-D133CF714F0F}"/>
          </ac:spMkLst>
        </pc:spChg>
        <pc:spChg chg="mod">
          <ac:chgData name="谢旻晖" userId="e98f13ad-3792-41c9-b2d5-48b7e60efdb6" providerId="ADAL" clId="{026336E4-397C-F343-97BE-B775BDE28D0C}" dt="2023-07-13T09:53:04.977" v="1735" actId="207"/>
          <ac:spMkLst>
            <pc:docMk/>
            <pc:sldMk cId="3480540777" sldId="349"/>
            <ac:spMk id="16" creationId="{FCC9CFBA-DCB1-434D-577A-4432E40892F7}"/>
          </ac:spMkLst>
        </pc:spChg>
        <pc:spChg chg="mod">
          <ac:chgData name="谢旻晖" userId="e98f13ad-3792-41c9-b2d5-48b7e60efdb6" providerId="ADAL" clId="{026336E4-397C-F343-97BE-B775BDE28D0C}" dt="2023-07-13T09:53:04.977" v="1735" actId="207"/>
          <ac:spMkLst>
            <pc:docMk/>
            <pc:sldMk cId="3480540777" sldId="349"/>
            <ac:spMk id="17" creationId="{1E81CC4C-F459-22E3-7BD0-5877B4935890}"/>
          </ac:spMkLst>
        </pc:spChg>
        <pc:spChg chg="mod">
          <ac:chgData name="谢旻晖" userId="e98f13ad-3792-41c9-b2d5-48b7e60efdb6" providerId="ADAL" clId="{026336E4-397C-F343-97BE-B775BDE28D0C}" dt="2023-07-13T09:53:04.977" v="1735" actId="207"/>
          <ac:spMkLst>
            <pc:docMk/>
            <pc:sldMk cId="3480540777" sldId="349"/>
            <ac:spMk id="18" creationId="{259FB52C-A65C-C4B1-AB85-8D4F11785B1B}"/>
          </ac:spMkLst>
        </pc:spChg>
        <pc:spChg chg="mod">
          <ac:chgData name="谢旻晖" userId="e98f13ad-3792-41c9-b2d5-48b7e60efdb6" providerId="ADAL" clId="{026336E4-397C-F343-97BE-B775BDE28D0C}" dt="2023-07-13T09:53:04.977" v="1735" actId="207"/>
          <ac:spMkLst>
            <pc:docMk/>
            <pc:sldMk cId="3480540777" sldId="349"/>
            <ac:spMk id="19" creationId="{A1BCF5B8-DEB9-DB27-E78B-F0B957B350CE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20" creationId="{5204732C-4C51-F9E0-4E7C-56915FFBC02A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21" creationId="{A5F01E96-86B9-90D4-52B3-B3CA70093E4A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22" creationId="{DAB54BBA-DF95-4FBE-5AF7-129E3CF1A6AE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23" creationId="{562B85BD-78A6-3891-B35C-8DB6A594CA5E}"/>
          </ac:spMkLst>
        </pc:spChg>
        <pc:spChg chg="mod">
          <ac:chgData name="谢旻晖" userId="e98f13ad-3792-41c9-b2d5-48b7e60efdb6" providerId="ADAL" clId="{026336E4-397C-F343-97BE-B775BDE28D0C}" dt="2023-07-13T09:53:21.602" v="1736"/>
          <ac:spMkLst>
            <pc:docMk/>
            <pc:sldMk cId="3480540777" sldId="349"/>
            <ac:spMk id="40" creationId="{76B1A238-66FC-830F-881D-F6A2B188A604}"/>
          </ac:spMkLst>
        </pc:spChg>
        <pc:spChg chg="mod">
          <ac:chgData name="谢旻晖" userId="e98f13ad-3792-41c9-b2d5-48b7e60efdb6" providerId="ADAL" clId="{026336E4-397C-F343-97BE-B775BDE28D0C}" dt="2023-07-13T09:53:33.966" v="1738" actId="207"/>
          <ac:spMkLst>
            <pc:docMk/>
            <pc:sldMk cId="3480540777" sldId="349"/>
            <ac:spMk id="41" creationId="{A7F29F1B-67F6-06D3-EDDD-FAF772B5E492}"/>
          </ac:spMkLst>
        </pc:spChg>
        <pc:spChg chg="mod">
          <ac:chgData name="谢旻晖" userId="e98f13ad-3792-41c9-b2d5-48b7e60efdb6" providerId="ADAL" clId="{026336E4-397C-F343-97BE-B775BDE28D0C}" dt="2023-07-13T09:53:33.966" v="1738" actId="207"/>
          <ac:spMkLst>
            <pc:docMk/>
            <pc:sldMk cId="3480540777" sldId="349"/>
            <ac:spMk id="42" creationId="{83B1467B-7AF7-0E9F-196A-34CF70086960}"/>
          </ac:spMkLst>
        </pc:spChg>
        <pc:spChg chg="mod">
          <ac:chgData name="谢旻晖" userId="e98f13ad-3792-41c9-b2d5-48b7e60efdb6" providerId="ADAL" clId="{026336E4-397C-F343-97BE-B775BDE28D0C}" dt="2023-07-13T09:53:33.966" v="1738" actId="207"/>
          <ac:spMkLst>
            <pc:docMk/>
            <pc:sldMk cId="3480540777" sldId="349"/>
            <ac:spMk id="43" creationId="{106B2559-C11D-6473-B49A-3F059A85B7FF}"/>
          </ac:spMkLst>
        </pc:spChg>
        <pc:spChg chg="mod">
          <ac:chgData name="谢旻晖" userId="e98f13ad-3792-41c9-b2d5-48b7e60efdb6" providerId="ADAL" clId="{026336E4-397C-F343-97BE-B775BDE28D0C}" dt="2023-07-13T09:53:21.602" v="1736"/>
          <ac:spMkLst>
            <pc:docMk/>
            <pc:sldMk cId="3480540777" sldId="349"/>
            <ac:spMk id="45" creationId="{0240C450-F950-962D-0F4E-32BB352DE3E1}"/>
          </ac:spMkLst>
        </pc:spChg>
        <pc:spChg chg="mod">
          <ac:chgData name="谢旻晖" userId="e98f13ad-3792-41c9-b2d5-48b7e60efdb6" providerId="ADAL" clId="{026336E4-397C-F343-97BE-B775BDE28D0C}" dt="2023-07-13T09:53:39.567" v="1739" actId="207"/>
          <ac:spMkLst>
            <pc:docMk/>
            <pc:sldMk cId="3480540777" sldId="349"/>
            <ac:spMk id="46" creationId="{295D1943-AFEC-6278-A92D-CD9C397D5924}"/>
          </ac:spMkLst>
        </pc:spChg>
        <pc:spChg chg="mod">
          <ac:chgData name="谢旻晖" userId="e98f13ad-3792-41c9-b2d5-48b7e60efdb6" providerId="ADAL" clId="{026336E4-397C-F343-97BE-B775BDE28D0C}" dt="2023-07-13T09:53:39.567" v="1739" actId="207"/>
          <ac:spMkLst>
            <pc:docMk/>
            <pc:sldMk cId="3480540777" sldId="349"/>
            <ac:spMk id="47" creationId="{A1AF0D1B-D82A-8F05-3000-F391F2BCC925}"/>
          </ac:spMkLst>
        </pc:spChg>
        <pc:spChg chg="mod">
          <ac:chgData name="谢旻晖" userId="e98f13ad-3792-41c9-b2d5-48b7e60efdb6" providerId="ADAL" clId="{026336E4-397C-F343-97BE-B775BDE28D0C}" dt="2023-07-13T09:53:39.567" v="1739" actId="207"/>
          <ac:spMkLst>
            <pc:docMk/>
            <pc:sldMk cId="3480540777" sldId="349"/>
            <ac:spMk id="48" creationId="{AF7ACC9B-9CF3-896D-032C-45F04AF3C32F}"/>
          </ac:spMkLst>
        </pc:spChg>
        <pc:spChg chg="mod">
          <ac:chgData name="谢旻晖" userId="e98f13ad-3792-41c9-b2d5-48b7e60efdb6" providerId="ADAL" clId="{026336E4-397C-F343-97BE-B775BDE28D0C}" dt="2023-07-13T09:53:21.602" v="1736"/>
          <ac:spMkLst>
            <pc:docMk/>
            <pc:sldMk cId="3480540777" sldId="349"/>
            <ac:spMk id="50" creationId="{DA50319B-EFE0-78EB-BF7A-D9FEF71CBE5C}"/>
          </ac:spMkLst>
        </pc:spChg>
        <pc:spChg chg="mod">
          <ac:chgData name="谢旻晖" userId="e98f13ad-3792-41c9-b2d5-48b7e60efdb6" providerId="ADAL" clId="{026336E4-397C-F343-97BE-B775BDE28D0C}" dt="2023-07-13T09:53:43.694" v="1740" actId="207"/>
          <ac:spMkLst>
            <pc:docMk/>
            <pc:sldMk cId="3480540777" sldId="349"/>
            <ac:spMk id="51" creationId="{3B899012-EDAE-8F66-CA0D-F40F514E570B}"/>
          </ac:spMkLst>
        </pc:spChg>
        <pc:spChg chg="mod">
          <ac:chgData name="谢旻晖" userId="e98f13ad-3792-41c9-b2d5-48b7e60efdb6" providerId="ADAL" clId="{026336E4-397C-F343-97BE-B775BDE28D0C}" dt="2023-07-13T09:53:43.694" v="1740" actId="207"/>
          <ac:spMkLst>
            <pc:docMk/>
            <pc:sldMk cId="3480540777" sldId="349"/>
            <ac:spMk id="52" creationId="{19434578-2FDC-166B-2E7E-0F21DF072C69}"/>
          </ac:spMkLst>
        </pc:spChg>
        <pc:spChg chg="mod">
          <ac:chgData name="谢旻晖" userId="e98f13ad-3792-41c9-b2d5-48b7e60efdb6" providerId="ADAL" clId="{026336E4-397C-F343-97BE-B775BDE28D0C}" dt="2023-07-13T09:53:43.694" v="1740" actId="207"/>
          <ac:spMkLst>
            <pc:docMk/>
            <pc:sldMk cId="3480540777" sldId="349"/>
            <ac:spMk id="53" creationId="{4F47405E-C8F9-13C5-72BB-DBEA387E3527}"/>
          </ac:spMkLst>
        </pc:spChg>
        <pc:spChg chg="mod">
          <ac:chgData name="谢旻晖" userId="e98f13ad-3792-41c9-b2d5-48b7e60efdb6" providerId="ADAL" clId="{026336E4-397C-F343-97BE-B775BDE28D0C}" dt="2023-07-13T09:54:38.860" v="1769"/>
          <ac:spMkLst>
            <pc:docMk/>
            <pc:sldMk cId="3480540777" sldId="349"/>
            <ac:spMk id="55" creationId="{16553B37-4513-228F-57A0-2A1169D37EE5}"/>
          </ac:spMkLst>
        </pc:spChg>
        <pc:spChg chg="mod">
          <ac:chgData name="谢旻晖" userId="e98f13ad-3792-41c9-b2d5-48b7e60efdb6" providerId="ADAL" clId="{026336E4-397C-F343-97BE-B775BDE28D0C}" dt="2023-07-13T09:54:38.860" v="1769"/>
          <ac:spMkLst>
            <pc:docMk/>
            <pc:sldMk cId="3480540777" sldId="349"/>
            <ac:spMk id="56" creationId="{2229FCC3-9610-51DB-32B2-C38C34A1B623}"/>
          </ac:spMkLst>
        </pc:spChg>
        <pc:spChg chg="mod">
          <ac:chgData name="谢旻晖" userId="e98f13ad-3792-41c9-b2d5-48b7e60efdb6" providerId="ADAL" clId="{026336E4-397C-F343-97BE-B775BDE28D0C}" dt="2023-07-13T09:54:38.860" v="1769"/>
          <ac:spMkLst>
            <pc:docMk/>
            <pc:sldMk cId="3480540777" sldId="349"/>
            <ac:spMk id="57" creationId="{1275CA17-032A-3DF9-1B87-F18E256B596B}"/>
          </ac:spMkLst>
        </pc:spChg>
        <pc:spChg chg="mod">
          <ac:chgData name="谢旻晖" userId="e98f13ad-3792-41c9-b2d5-48b7e60efdb6" providerId="ADAL" clId="{026336E4-397C-F343-97BE-B775BDE28D0C}" dt="2023-07-13T09:54:38.860" v="1769"/>
          <ac:spMkLst>
            <pc:docMk/>
            <pc:sldMk cId="3480540777" sldId="349"/>
            <ac:spMk id="58" creationId="{435CA23E-F916-0634-8225-9B4F9F879BC1}"/>
          </ac:spMkLst>
        </pc:spChg>
        <pc:spChg chg="mod">
          <ac:chgData name="谢旻晖" userId="e98f13ad-3792-41c9-b2d5-48b7e60efdb6" providerId="ADAL" clId="{026336E4-397C-F343-97BE-B775BDE28D0C}" dt="2023-07-13T09:54:38.860" v="1769"/>
          <ac:spMkLst>
            <pc:docMk/>
            <pc:sldMk cId="3480540777" sldId="349"/>
            <ac:spMk id="60" creationId="{3026574E-FA5D-AE1F-EB88-209BAB459433}"/>
          </ac:spMkLst>
        </pc:spChg>
        <pc:spChg chg="mod">
          <ac:chgData name="谢旻晖" userId="e98f13ad-3792-41c9-b2d5-48b7e60efdb6" providerId="ADAL" clId="{026336E4-397C-F343-97BE-B775BDE28D0C}" dt="2023-07-13T09:54:38.860" v="1769"/>
          <ac:spMkLst>
            <pc:docMk/>
            <pc:sldMk cId="3480540777" sldId="349"/>
            <ac:spMk id="61" creationId="{ED06B12C-E0DF-8568-0C3F-E44DA0782AF4}"/>
          </ac:spMkLst>
        </pc:spChg>
        <pc:spChg chg="mod">
          <ac:chgData name="谢旻晖" userId="e98f13ad-3792-41c9-b2d5-48b7e60efdb6" providerId="ADAL" clId="{026336E4-397C-F343-97BE-B775BDE28D0C}" dt="2023-07-13T09:54:38.860" v="1769"/>
          <ac:spMkLst>
            <pc:docMk/>
            <pc:sldMk cId="3480540777" sldId="349"/>
            <ac:spMk id="62" creationId="{73E776DA-DF15-7F1C-5595-39A6B2453FA2}"/>
          </ac:spMkLst>
        </pc:spChg>
        <pc:spChg chg="mod">
          <ac:chgData name="谢旻晖" userId="e98f13ad-3792-41c9-b2d5-48b7e60efdb6" providerId="ADAL" clId="{026336E4-397C-F343-97BE-B775BDE28D0C}" dt="2023-07-13T09:54:38.860" v="1769"/>
          <ac:spMkLst>
            <pc:docMk/>
            <pc:sldMk cId="3480540777" sldId="349"/>
            <ac:spMk id="63" creationId="{B75C83DC-43C6-E8C1-DE8B-0C6B47F0FAFF}"/>
          </ac:spMkLst>
        </pc:spChg>
        <pc:spChg chg="mod">
          <ac:chgData name="谢旻晖" userId="e98f13ad-3792-41c9-b2d5-48b7e60efdb6" providerId="ADAL" clId="{026336E4-397C-F343-97BE-B775BDE28D0C}" dt="2023-07-13T09:54:38.860" v="1769"/>
          <ac:spMkLst>
            <pc:docMk/>
            <pc:sldMk cId="3480540777" sldId="349"/>
            <ac:spMk id="65" creationId="{CD5E7AEB-919D-9051-D897-D1BAFE6A1647}"/>
          </ac:spMkLst>
        </pc:spChg>
        <pc:spChg chg="mod">
          <ac:chgData name="谢旻晖" userId="e98f13ad-3792-41c9-b2d5-48b7e60efdb6" providerId="ADAL" clId="{026336E4-397C-F343-97BE-B775BDE28D0C}" dt="2023-07-13T09:54:38.860" v="1769"/>
          <ac:spMkLst>
            <pc:docMk/>
            <pc:sldMk cId="3480540777" sldId="349"/>
            <ac:spMk id="66" creationId="{DB7C8E8A-F386-9477-3A8F-D63300EB5A0F}"/>
          </ac:spMkLst>
        </pc:spChg>
        <pc:spChg chg="mod">
          <ac:chgData name="谢旻晖" userId="e98f13ad-3792-41c9-b2d5-48b7e60efdb6" providerId="ADAL" clId="{026336E4-397C-F343-97BE-B775BDE28D0C}" dt="2023-07-13T09:54:38.860" v="1769"/>
          <ac:spMkLst>
            <pc:docMk/>
            <pc:sldMk cId="3480540777" sldId="349"/>
            <ac:spMk id="67" creationId="{EA19B539-1904-3B76-E192-D20CB108DC82}"/>
          </ac:spMkLst>
        </pc:spChg>
        <pc:spChg chg="mod">
          <ac:chgData name="谢旻晖" userId="e98f13ad-3792-41c9-b2d5-48b7e60efdb6" providerId="ADAL" clId="{026336E4-397C-F343-97BE-B775BDE28D0C}" dt="2023-07-13T09:54:38.860" v="1769"/>
          <ac:spMkLst>
            <pc:docMk/>
            <pc:sldMk cId="3480540777" sldId="349"/>
            <ac:spMk id="68" creationId="{BF8A8E61-10A6-B5CF-A6DB-86FFAC153F15}"/>
          </ac:spMkLst>
        </pc:spChg>
        <pc:spChg chg="add mod">
          <ac:chgData name="谢旻晖" userId="e98f13ad-3792-41c9-b2d5-48b7e60efdb6" providerId="ADAL" clId="{026336E4-397C-F343-97BE-B775BDE28D0C}" dt="2023-07-13T10:54:41.544" v="2778" actId="14100"/>
          <ac:spMkLst>
            <pc:docMk/>
            <pc:sldMk cId="3480540777" sldId="349"/>
            <ac:spMk id="69" creationId="{79210C5B-E5EB-5A2F-8EF9-0FFAED152424}"/>
          </ac:spMkLst>
        </pc:spChg>
        <pc:spChg chg="add mod">
          <ac:chgData name="谢旻晖" userId="e98f13ad-3792-41c9-b2d5-48b7e60efdb6" providerId="ADAL" clId="{026336E4-397C-F343-97BE-B775BDE28D0C}" dt="2023-07-13T09:56:26.603" v="1800" actId="1076"/>
          <ac:spMkLst>
            <pc:docMk/>
            <pc:sldMk cId="3480540777" sldId="349"/>
            <ac:spMk id="70" creationId="{8912622E-2EC3-56B1-5387-52FB98540ED9}"/>
          </ac:spMkLst>
        </pc:spChg>
        <pc:spChg chg="mod">
          <ac:chgData name="谢旻晖" userId="e98f13ad-3792-41c9-b2d5-48b7e60efdb6" providerId="ADAL" clId="{026336E4-397C-F343-97BE-B775BDE28D0C}" dt="2023-07-13T09:56:30.081" v="1802"/>
          <ac:spMkLst>
            <pc:docMk/>
            <pc:sldMk cId="3480540777" sldId="349"/>
            <ac:spMk id="76" creationId="{1327032B-1F55-F0A1-5C0D-63BEE88305D6}"/>
          </ac:spMkLst>
        </pc:spChg>
        <pc:spChg chg="mod">
          <ac:chgData name="谢旻晖" userId="e98f13ad-3792-41c9-b2d5-48b7e60efdb6" providerId="ADAL" clId="{026336E4-397C-F343-97BE-B775BDE28D0C}" dt="2023-07-13T09:56:35.483" v="1805" actId="20577"/>
          <ac:spMkLst>
            <pc:docMk/>
            <pc:sldMk cId="3480540777" sldId="349"/>
            <ac:spMk id="77" creationId="{79ADF06A-4252-DD32-105A-CF1059EF4A9E}"/>
          </ac:spMkLst>
        </pc:spChg>
        <pc:spChg chg="mod">
          <ac:chgData name="谢旻晖" userId="e98f13ad-3792-41c9-b2d5-48b7e60efdb6" providerId="ADAL" clId="{026336E4-397C-F343-97BE-B775BDE28D0C}" dt="2023-07-13T09:57:57.213" v="1817" actId="207"/>
          <ac:spMkLst>
            <pc:docMk/>
            <pc:sldMk cId="3480540777" sldId="349"/>
            <ac:spMk id="78" creationId="{7C98EC50-74E4-5E76-1059-EFB339A09237}"/>
          </ac:spMkLst>
        </pc:spChg>
        <pc:spChg chg="mod">
          <ac:chgData name="谢旻晖" userId="e98f13ad-3792-41c9-b2d5-48b7e60efdb6" providerId="ADAL" clId="{026336E4-397C-F343-97BE-B775BDE28D0C}" dt="2023-07-13T09:58:16.286" v="1820" actId="207"/>
          <ac:spMkLst>
            <pc:docMk/>
            <pc:sldMk cId="3480540777" sldId="349"/>
            <ac:spMk id="79" creationId="{1FAF82E5-72C3-15AF-93BE-B435E154B783}"/>
          </ac:spMkLst>
        </pc:spChg>
        <pc:spChg chg="mod">
          <ac:chgData name="谢旻晖" userId="e98f13ad-3792-41c9-b2d5-48b7e60efdb6" providerId="ADAL" clId="{026336E4-397C-F343-97BE-B775BDE28D0C}" dt="2023-07-13T09:56:30.081" v="1802"/>
          <ac:spMkLst>
            <pc:docMk/>
            <pc:sldMk cId="3480540777" sldId="349"/>
            <ac:spMk id="80" creationId="{5105ECF9-D3A8-3941-6BD2-2DBFE67A8D7D}"/>
          </ac:spMkLst>
        </pc:spChg>
        <pc:spChg chg="mod">
          <ac:chgData name="谢旻晖" userId="e98f13ad-3792-41c9-b2d5-48b7e60efdb6" providerId="ADAL" clId="{026336E4-397C-F343-97BE-B775BDE28D0C}" dt="2023-07-13T09:56:30.081" v="1802"/>
          <ac:spMkLst>
            <pc:docMk/>
            <pc:sldMk cId="3480540777" sldId="349"/>
            <ac:spMk id="81" creationId="{379B45E9-A25E-2C39-FF93-FC6E62783B19}"/>
          </ac:spMkLst>
        </pc:spChg>
        <pc:spChg chg="mod">
          <ac:chgData name="谢旻晖" userId="e98f13ad-3792-41c9-b2d5-48b7e60efdb6" providerId="ADAL" clId="{026336E4-397C-F343-97BE-B775BDE28D0C}" dt="2023-07-13T09:57:55.044" v="1816" actId="207"/>
          <ac:spMkLst>
            <pc:docMk/>
            <pc:sldMk cId="3480540777" sldId="349"/>
            <ac:spMk id="82" creationId="{95B51BB0-6FF1-5382-A891-329EC1FCB5AE}"/>
          </ac:spMkLst>
        </pc:spChg>
        <pc:spChg chg="mod">
          <ac:chgData name="谢旻晖" userId="e98f13ad-3792-41c9-b2d5-48b7e60efdb6" providerId="ADAL" clId="{026336E4-397C-F343-97BE-B775BDE28D0C}" dt="2023-07-13T09:58:09.945" v="1819" actId="207"/>
          <ac:spMkLst>
            <pc:docMk/>
            <pc:sldMk cId="3480540777" sldId="349"/>
            <ac:spMk id="83" creationId="{F03B9A3C-2DC3-1FC1-E247-F5305459E8D5}"/>
          </ac:spMkLst>
        </pc:spChg>
        <pc:spChg chg="mod">
          <ac:chgData name="谢旻晖" userId="e98f13ad-3792-41c9-b2d5-48b7e60efdb6" providerId="ADAL" clId="{026336E4-397C-F343-97BE-B775BDE28D0C}" dt="2023-07-13T09:56:30.081" v="1802"/>
          <ac:spMkLst>
            <pc:docMk/>
            <pc:sldMk cId="3480540777" sldId="349"/>
            <ac:spMk id="84" creationId="{EB8F9202-4C62-3229-A48E-406103019186}"/>
          </ac:spMkLst>
        </pc:spChg>
        <pc:spChg chg="mod">
          <ac:chgData name="谢旻晖" userId="e98f13ad-3792-41c9-b2d5-48b7e60efdb6" providerId="ADAL" clId="{026336E4-397C-F343-97BE-B775BDE28D0C}" dt="2023-07-13T09:56:30.081" v="1802"/>
          <ac:spMkLst>
            <pc:docMk/>
            <pc:sldMk cId="3480540777" sldId="349"/>
            <ac:spMk id="85" creationId="{FB634167-6C9A-A8B0-97E8-14545ABB56D6}"/>
          </ac:spMkLst>
        </pc:spChg>
        <pc:spChg chg="mod">
          <ac:chgData name="谢旻晖" userId="e98f13ad-3792-41c9-b2d5-48b7e60efdb6" providerId="ADAL" clId="{026336E4-397C-F343-97BE-B775BDE28D0C}" dt="2023-07-13T09:57:47.372" v="1812" actId="207"/>
          <ac:spMkLst>
            <pc:docMk/>
            <pc:sldMk cId="3480540777" sldId="349"/>
            <ac:spMk id="86" creationId="{8C9C2B13-2291-3D3A-9656-BACAB3DC1318}"/>
          </ac:spMkLst>
        </pc:spChg>
        <pc:spChg chg="mod">
          <ac:chgData name="谢旻晖" userId="e98f13ad-3792-41c9-b2d5-48b7e60efdb6" providerId="ADAL" clId="{026336E4-397C-F343-97BE-B775BDE28D0C}" dt="2023-07-13T09:57:43.518" v="1811" actId="207"/>
          <ac:spMkLst>
            <pc:docMk/>
            <pc:sldMk cId="3480540777" sldId="349"/>
            <ac:spMk id="87" creationId="{0618C44F-FB38-425B-AFC2-921465FC731E}"/>
          </ac:spMkLst>
        </pc:spChg>
        <pc:spChg chg="mod">
          <ac:chgData name="谢旻晖" userId="e98f13ad-3792-41c9-b2d5-48b7e60efdb6" providerId="ADAL" clId="{026336E4-397C-F343-97BE-B775BDE28D0C}" dt="2023-07-13T09:56:30.081" v="1802"/>
          <ac:spMkLst>
            <pc:docMk/>
            <pc:sldMk cId="3480540777" sldId="349"/>
            <ac:spMk id="88" creationId="{E2F2DE04-0EBB-2DFC-BC02-39634B836BE3}"/>
          </ac:spMkLst>
        </pc:spChg>
        <pc:spChg chg="mod">
          <ac:chgData name="谢旻晖" userId="e98f13ad-3792-41c9-b2d5-48b7e60efdb6" providerId="ADAL" clId="{026336E4-397C-F343-97BE-B775BDE28D0C}" dt="2023-07-13T09:56:30.081" v="1802"/>
          <ac:spMkLst>
            <pc:docMk/>
            <pc:sldMk cId="3480540777" sldId="349"/>
            <ac:spMk id="89" creationId="{2B6FCD8E-E8B1-72CF-FD23-593568F58F69}"/>
          </ac:spMkLst>
        </pc:spChg>
        <pc:spChg chg="mod">
          <ac:chgData name="谢旻晖" userId="e98f13ad-3792-41c9-b2d5-48b7e60efdb6" providerId="ADAL" clId="{026336E4-397C-F343-97BE-B775BDE28D0C}" dt="2023-07-13T09:56:38.059" v="1806"/>
          <ac:spMkLst>
            <pc:docMk/>
            <pc:sldMk cId="3480540777" sldId="349"/>
            <ac:spMk id="94" creationId="{4AF3062F-9880-D6D2-A56E-60AB0AE4CEE3}"/>
          </ac:spMkLst>
        </pc:spChg>
        <pc:spChg chg="mod">
          <ac:chgData name="谢旻晖" userId="e98f13ad-3792-41c9-b2d5-48b7e60efdb6" providerId="ADAL" clId="{026336E4-397C-F343-97BE-B775BDE28D0C}" dt="2023-07-13T09:57:30.878" v="1810" actId="20577"/>
          <ac:spMkLst>
            <pc:docMk/>
            <pc:sldMk cId="3480540777" sldId="349"/>
            <ac:spMk id="95" creationId="{673011AA-68EE-C063-A6DF-3A521AD97A92}"/>
          </ac:spMkLst>
        </pc:spChg>
        <pc:spChg chg="mod">
          <ac:chgData name="谢旻晖" userId="e98f13ad-3792-41c9-b2d5-48b7e60efdb6" providerId="ADAL" clId="{026336E4-397C-F343-97BE-B775BDE28D0C}" dt="2023-07-13T09:58:03.651" v="1818" actId="207"/>
          <ac:spMkLst>
            <pc:docMk/>
            <pc:sldMk cId="3480540777" sldId="349"/>
            <ac:spMk id="96" creationId="{FB34E9FF-C879-83E3-ECC8-226DBB2F4AAA}"/>
          </ac:spMkLst>
        </pc:spChg>
        <pc:spChg chg="mod">
          <ac:chgData name="谢旻晖" userId="e98f13ad-3792-41c9-b2d5-48b7e60efdb6" providerId="ADAL" clId="{026336E4-397C-F343-97BE-B775BDE28D0C}" dt="2023-07-13T09:56:38.059" v="1806"/>
          <ac:spMkLst>
            <pc:docMk/>
            <pc:sldMk cId="3480540777" sldId="349"/>
            <ac:spMk id="97" creationId="{DB56642B-71F9-AC3A-9F30-FD1BDE213F70}"/>
          </ac:spMkLst>
        </pc:spChg>
        <pc:spChg chg="mod">
          <ac:chgData name="谢旻晖" userId="e98f13ad-3792-41c9-b2d5-48b7e60efdb6" providerId="ADAL" clId="{026336E4-397C-F343-97BE-B775BDE28D0C}" dt="2023-07-13T09:56:38.059" v="1806"/>
          <ac:spMkLst>
            <pc:docMk/>
            <pc:sldMk cId="3480540777" sldId="349"/>
            <ac:spMk id="98" creationId="{F0281048-EBD4-947A-A046-91D3E08DAB63}"/>
          </ac:spMkLst>
        </pc:spChg>
        <pc:spChg chg="mod">
          <ac:chgData name="谢旻晖" userId="e98f13ad-3792-41c9-b2d5-48b7e60efdb6" providerId="ADAL" clId="{026336E4-397C-F343-97BE-B775BDE28D0C}" dt="2023-07-13T09:58:20.190" v="1821" actId="207"/>
          <ac:spMkLst>
            <pc:docMk/>
            <pc:sldMk cId="3480540777" sldId="349"/>
            <ac:spMk id="99" creationId="{FB942CFC-C7E4-138F-A0A7-C5F195E2C015}"/>
          </ac:spMkLst>
        </pc:spChg>
        <pc:spChg chg="mod">
          <ac:chgData name="谢旻晖" userId="e98f13ad-3792-41c9-b2d5-48b7e60efdb6" providerId="ADAL" clId="{026336E4-397C-F343-97BE-B775BDE28D0C}" dt="2023-07-13T09:58:03.651" v="1818" actId="207"/>
          <ac:spMkLst>
            <pc:docMk/>
            <pc:sldMk cId="3480540777" sldId="349"/>
            <ac:spMk id="100" creationId="{158BCA0C-7A48-CC0C-EE30-B4472F3BB8DC}"/>
          </ac:spMkLst>
        </pc:spChg>
        <pc:spChg chg="mod">
          <ac:chgData name="谢旻晖" userId="e98f13ad-3792-41c9-b2d5-48b7e60efdb6" providerId="ADAL" clId="{026336E4-397C-F343-97BE-B775BDE28D0C}" dt="2023-07-13T09:56:38.059" v="1806"/>
          <ac:spMkLst>
            <pc:docMk/>
            <pc:sldMk cId="3480540777" sldId="349"/>
            <ac:spMk id="101" creationId="{79013E0A-FA8E-A5FA-22A8-577A7CA2756A}"/>
          </ac:spMkLst>
        </pc:spChg>
        <pc:spChg chg="mod">
          <ac:chgData name="谢旻晖" userId="e98f13ad-3792-41c9-b2d5-48b7e60efdb6" providerId="ADAL" clId="{026336E4-397C-F343-97BE-B775BDE28D0C}" dt="2023-07-13T09:56:38.059" v="1806"/>
          <ac:spMkLst>
            <pc:docMk/>
            <pc:sldMk cId="3480540777" sldId="349"/>
            <ac:spMk id="102" creationId="{0B69C6BA-9F09-F173-0351-1709171BECD8}"/>
          </ac:spMkLst>
        </pc:spChg>
        <pc:spChg chg="mod">
          <ac:chgData name="谢旻晖" userId="e98f13ad-3792-41c9-b2d5-48b7e60efdb6" providerId="ADAL" clId="{026336E4-397C-F343-97BE-B775BDE28D0C}" dt="2023-07-13T09:58:31.632" v="1822" actId="207"/>
          <ac:spMkLst>
            <pc:docMk/>
            <pc:sldMk cId="3480540777" sldId="349"/>
            <ac:spMk id="103" creationId="{2B8C462F-D2B9-3ACB-0163-A280C6D112FF}"/>
          </ac:spMkLst>
        </pc:spChg>
        <pc:spChg chg="mod">
          <ac:chgData name="谢旻晖" userId="e98f13ad-3792-41c9-b2d5-48b7e60efdb6" providerId="ADAL" clId="{026336E4-397C-F343-97BE-B775BDE28D0C}" dt="2023-07-13T09:58:03.651" v="1818" actId="207"/>
          <ac:spMkLst>
            <pc:docMk/>
            <pc:sldMk cId="3480540777" sldId="349"/>
            <ac:spMk id="104" creationId="{ECF478AC-6366-9FCD-C1C1-921C195B9389}"/>
          </ac:spMkLst>
        </pc:spChg>
        <pc:spChg chg="mod">
          <ac:chgData name="谢旻晖" userId="e98f13ad-3792-41c9-b2d5-48b7e60efdb6" providerId="ADAL" clId="{026336E4-397C-F343-97BE-B775BDE28D0C}" dt="2023-07-13T09:56:38.059" v="1806"/>
          <ac:spMkLst>
            <pc:docMk/>
            <pc:sldMk cId="3480540777" sldId="349"/>
            <ac:spMk id="105" creationId="{9DBEAA7D-C9B2-DA06-7886-9DED6DF40603}"/>
          </ac:spMkLst>
        </pc:spChg>
        <pc:spChg chg="mod">
          <ac:chgData name="谢旻晖" userId="e98f13ad-3792-41c9-b2d5-48b7e60efdb6" providerId="ADAL" clId="{026336E4-397C-F343-97BE-B775BDE28D0C}" dt="2023-07-13T09:56:38.059" v="1806"/>
          <ac:spMkLst>
            <pc:docMk/>
            <pc:sldMk cId="3480540777" sldId="349"/>
            <ac:spMk id="106" creationId="{710BEF58-5AE4-B8EF-814D-36B939D3396E}"/>
          </ac:spMkLst>
        </pc:spChg>
        <pc:spChg chg="mod">
          <ac:chgData name="谢旻晖" userId="e98f13ad-3792-41c9-b2d5-48b7e60efdb6" providerId="ADAL" clId="{026336E4-397C-F343-97BE-B775BDE28D0C}" dt="2023-07-13T09:58:36.062" v="1823" actId="207"/>
          <ac:spMkLst>
            <pc:docMk/>
            <pc:sldMk cId="3480540777" sldId="349"/>
            <ac:spMk id="107" creationId="{1A521CEA-1432-FF6E-DDF0-A239D8E55EE2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108" creationId="{AA4A8489-B7C7-FC21-F9B5-E4A8324ADC15}"/>
          </ac:spMkLst>
        </pc:spChg>
        <pc:spChg chg="add del mod">
          <ac:chgData name="谢旻晖" userId="e98f13ad-3792-41c9-b2d5-48b7e60efdb6" providerId="ADAL" clId="{026336E4-397C-F343-97BE-B775BDE28D0C}" dt="2023-07-13T10:25:05.668" v="2451" actId="478"/>
          <ac:spMkLst>
            <pc:docMk/>
            <pc:sldMk cId="3480540777" sldId="349"/>
            <ac:spMk id="109" creationId="{915DFE07-9CAA-ED9B-AFFE-D418B353EC98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111" creationId="{4A13B39A-98BF-705A-A2B6-25255C761AC5}"/>
          </ac:spMkLst>
        </pc:spChg>
        <pc:spChg chg="add del mod">
          <ac:chgData name="谢旻晖" userId="e98f13ad-3792-41c9-b2d5-48b7e60efdb6" providerId="ADAL" clId="{026336E4-397C-F343-97BE-B775BDE28D0C}" dt="2023-07-13T10:58:14.727" v="2792" actId="478"/>
          <ac:spMkLst>
            <pc:docMk/>
            <pc:sldMk cId="3480540777" sldId="349"/>
            <ac:spMk id="112" creationId="{6A731E5E-669C-2B3E-6B6B-1AD587CF1245}"/>
          </ac:spMkLst>
        </pc:spChg>
        <pc:spChg chg="add del mod">
          <ac:chgData name="谢旻晖" userId="e98f13ad-3792-41c9-b2d5-48b7e60efdb6" providerId="ADAL" clId="{026336E4-397C-F343-97BE-B775BDE28D0C}" dt="2023-07-13T10:58:15.780" v="2793" actId="478"/>
          <ac:spMkLst>
            <pc:docMk/>
            <pc:sldMk cId="3480540777" sldId="349"/>
            <ac:spMk id="113" creationId="{691F8AE4-6AD8-0CD9-EF6C-BA8EC4DB78E8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114" creationId="{6E994AB0-2EBA-C6FF-CDB6-9B087C46D487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115" creationId="{7F90F489-CF6E-183F-BF71-8E4881D8462E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116" creationId="{EDE9CE6E-CC43-E461-877E-748DA1F6A9BC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117" creationId="{127C810C-32AD-8DDD-C9FE-8F4C08CD3381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119" creationId="{E2669FF2-F301-86EA-0AFE-A109B8D7D3D9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139" creationId="{78161B7A-ADF9-7FF2-CC8B-A83BEBDE4DE7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140" creationId="{93F29EC6-9F20-8484-54DA-6295C1669E73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141" creationId="{1171F393-4524-D181-BE22-6ECD828B8F83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145" creationId="{DF456272-EB8A-5F7A-24FD-764F4F375A18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157" creationId="{05A573C9-FD1A-6CD7-314E-4598CEA6788E}"/>
          </ac:spMkLst>
        </pc:spChg>
        <pc:spChg chg="add del">
          <ac:chgData name="谢旻晖" userId="e98f13ad-3792-41c9-b2d5-48b7e60efdb6" providerId="ADAL" clId="{026336E4-397C-F343-97BE-B775BDE28D0C}" dt="2023-07-13T11:01:35.087" v="2844" actId="22"/>
          <ac:spMkLst>
            <pc:docMk/>
            <pc:sldMk cId="3480540777" sldId="349"/>
            <ac:spMk id="159" creationId="{330B4DF6-847B-6DA5-B210-4897E97AFC00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160" creationId="{DD7EAE8F-0005-5863-CAF6-D1800670AB9E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161" creationId="{0A314306-2CB8-AA3F-8741-9DF524CABE03}"/>
          </ac:spMkLst>
        </pc:spChg>
        <pc:spChg chg="add mod">
          <ac:chgData name="谢旻晖" userId="e98f13ad-3792-41c9-b2d5-48b7e60efdb6" providerId="ADAL" clId="{026336E4-397C-F343-97BE-B775BDE28D0C}" dt="2023-07-13T11:03:26.970" v="2880" actId="1076"/>
          <ac:spMkLst>
            <pc:docMk/>
            <pc:sldMk cId="3480540777" sldId="349"/>
            <ac:spMk id="162" creationId="{BC88E174-356E-7368-7BA3-BCFB0098EBE7}"/>
          </ac:spMkLst>
        </pc:spChg>
        <pc:spChg chg="add mod">
          <ac:chgData name="谢旻晖" userId="e98f13ad-3792-41c9-b2d5-48b7e60efdb6" providerId="ADAL" clId="{026336E4-397C-F343-97BE-B775BDE28D0C}" dt="2023-07-13T11:03:26.970" v="2880" actId="1076"/>
          <ac:spMkLst>
            <pc:docMk/>
            <pc:sldMk cId="3480540777" sldId="349"/>
            <ac:spMk id="163" creationId="{58C4F136-694A-3112-30F1-5414889AEB15}"/>
          </ac:spMkLst>
        </pc:spChg>
        <pc:spChg chg="add mod">
          <ac:chgData name="谢旻晖" userId="e98f13ad-3792-41c9-b2d5-48b7e60efdb6" providerId="ADAL" clId="{026336E4-397C-F343-97BE-B775BDE28D0C}" dt="2023-07-13T11:03:26.970" v="2880" actId="1076"/>
          <ac:spMkLst>
            <pc:docMk/>
            <pc:sldMk cId="3480540777" sldId="349"/>
            <ac:spMk id="164" creationId="{D13E1F8F-80C9-7A1F-D62B-CF15CE46948C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165" creationId="{2A304D12-C789-FD3E-F134-E5A454DF1D84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167" creationId="{90C0B972-B5CB-093E-DF66-D39FD95AC959}"/>
          </ac:spMkLst>
        </pc:spChg>
        <pc:spChg chg="add del mod">
          <ac:chgData name="谢旻晖" userId="e98f13ad-3792-41c9-b2d5-48b7e60efdb6" providerId="ADAL" clId="{026336E4-397C-F343-97BE-B775BDE28D0C}" dt="2023-07-13T11:08:15.197" v="2967" actId="478"/>
          <ac:spMkLst>
            <pc:docMk/>
            <pc:sldMk cId="3480540777" sldId="349"/>
            <ac:spMk id="184" creationId="{D49170D6-D5CD-F293-EE61-45B5C96C9625}"/>
          </ac:spMkLst>
        </pc:spChg>
        <pc:spChg chg="add del mod modVis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185" creationId="{AB3771C7-E7F7-09EA-FEF4-A3AD77B3BAED}"/>
          </ac:spMkLst>
        </pc:spChg>
        <pc:spChg chg="add del mod modVis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186" creationId="{676597EC-49F3-F978-2264-82D0AA42790B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213" creationId="{E8CD5184-BCCB-7730-591D-719E6DD59DBB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214" creationId="{801CCB94-55B2-A048-FE8C-2CE377A2FD80}"/>
          </ac:spMkLst>
        </pc:spChg>
        <pc:spChg chg="add del mod">
          <ac:chgData name="谢旻晖" userId="e98f13ad-3792-41c9-b2d5-48b7e60efdb6" providerId="ADAL" clId="{026336E4-397C-F343-97BE-B775BDE28D0C}" dt="2023-07-13T11:26:11.985" v="3311" actId="478"/>
          <ac:spMkLst>
            <pc:docMk/>
            <pc:sldMk cId="3480540777" sldId="349"/>
            <ac:spMk id="215" creationId="{1100B6CD-1918-5CE1-4E95-4C664A8A28EA}"/>
          </ac:spMkLst>
        </pc:spChg>
        <pc:spChg chg="add del mod">
          <ac:chgData name="谢旻晖" userId="e98f13ad-3792-41c9-b2d5-48b7e60efdb6" providerId="ADAL" clId="{026336E4-397C-F343-97BE-B775BDE28D0C}" dt="2023-07-13T11:26:11.985" v="3311" actId="478"/>
          <ac:spMkLst>
            <pc:docMk/>
            <pc:sldMk cId="3480540777" sldId="349"/>
            <ac:spMk id="216" creationId="{7C0D9594-4D60-D349-0942-9F2752480DE2}"/>
          </ac:spMkLst>
        </pc:spChg>
        <pc:spChg chg="add del mod">
          <ac:chgData name="谢旻晖" userId="e98f13ad-3792-41c9-b2d5-48b7e60efdb6" providerId="ADAL" clId="{026336E4-397C-F343-97BE-B775BDE28D0C}" dt="2023-07-13T11:26:11.985" v="3311" actId="478"/>
          <ac:spMkLst>
            <pc:docMk/>
            <pc:sldMk cId="3480540777" sldId="349"/>
            <ac:spMk id="217" creationId="{7F2B3B4D-DAEF-F022-D89F-5050B383CF7E}"/>
          </ac:spMkLst>
        </pc:spChg>
        <pc:spChg chg="add mod">
          <ac:chgData name="谢旻晖" userId="e98f13ad-3792-41c9-b2d5-48b7e60efdb6" providerId="ADAL" clId="{026336E4-397C-F343-97BE-B775BDE28D0C}" dt="2023-07-13T11:26:08.128" v="3310" actId="14100"/>
          <ac:spMkLst>
            <pc:docMk/>
            <pc:sldMk cId="3480540777" sldId="349"/>
            <ac:spMk id="218" creationId="{46722815-6A29-4597-A955-061C52ABA4E1}"/>
          </ac:spMkLst>
        </pc:spChg>
        <pc:spChg chg="add mod">
          <ac:chgData name="谢旻晖" userId="e98f13ad-3792-41c9-b2d5-48b7e60efdb6" providerId="ADAL" clId="{026336E4-397C-F343-97BE-B775BDE28D0C}" dt="2023-07-13T11:26:08.128" v="3310" actId="14100"/>
          <ac:spMkLst>
            <pc:docMk/>
            <pc:sldMk cId="3480540777" sldId="349"/>
            <ac:spMk id="219" creationId="{8348DAC5-F44F-390E-2BFA-879750CAF408}"/>
          </ac:spMkLst>
        </pc:spChg>
        <pc:spChg chg="add mod">
          <ac:chgData name="谢旻晖" userId="e98f13ad-3792-41c9-b2d5-48b7e60efdb6" providerId="ADAL" clId="{026336E4-397C-F343-97BE-B775BDE28D0C}" dt="2023-07-13T11:26:08.128" v="3310" actId="14100"/>
          <ac:spMkLst>
            <pc:docMk/>
            <pc:sldMk cId="3480540777" sldId="349"/>
            <ac:spMk id="220" creationId="{C43919D9-883C-E1BD-5DD1-B5ED342BD6C3}"/>
          </ac:spMkLst>
        </pc:spChg>
        <pc:spChg chg="mod">
          <ac:chgData name="谢旻晖" userId="e98f13ad-3792-41c9-b2d5-48b7e60efdb6" providerId="ADAL" clId="{026336E4-397C-F343-97BE-B775BDE28D0C}" dt="2023-07-13T11:26:18.143" v="3313"/>
          <ac:spMkLst>
            <pc:docMk/>
            <pc:sldMk cId="3480540777" sldId="349"/>
            <ac:spMk id="223" creationId="{D856E4D5-F0EA-B413-198E-B371FDD81767}"/>
          </ac:spMkLst>
        </pc:spChg>
        <pc:spChg chg="mod">
          <ac:chgData name="谢旻晖" userId="e98f13ad-3792-41c9-b2d5-48b7e60efdb6" providerId="ADAL" clId="{026336E4-397C-F343-97BE-B775BDE28D0C}" dt="2023-07-13T11:26:18.143" v="3313"/>
          <ac:spMkLst>
            <pc:docMk/>
            <pc:sldMk cId="3480540777" sldId="349"/>
            <ac:spMk id="224" creationId="{15EB1FC2-C51E-C815-B3D9-81FCCD6B851D}"/>
          </ac:spMkLst>
        </pc:spChg>
        <pc:spChg chg="mod">
          <ac:chgData name="谢旻晖" userId="e98f13ad-3792-41c9-b2d5-48b7e60efdb6" providerId="ADAL" clId="{026336E4-397C-F343-97BE-B775BDE28D0C}" dt="2023-07-13T11:26:18.143" v="3313"/>
          <ac:spMkLst>
            <pc:docMk/>
            <pc:sldMk cId="3480540777" sldId="349"/>
            <ac:spMk id="225" creationId="{46B558ED-5D23-D8AC-9418-A823CF3BDB82}"/>
          </ac:spMkLst>
        </pc:spChg>
        <pc:spChg chg="add del mod">
          <ac:chgData name="谢旻晖" userId="e98f13ad-3792-41c9-b2d5-48b7e60efdb6" providerId="ADAL" clId="{026336E4-397C-F343-97BE-B775BDE28D0C}" dt="2023-07-13T11:26:37.550" v="3318" actId="21"/>
          <ac:spMkLst>
            <pc:docMk/>
            <pc:sldMk cId="3480540777" sldId="349"/>
            <ac:spMk id="226" creationId="{894FAC49-7C83-09CB-F04A-607C10E88284}"/>
          </ac:spMkLst>
        </pc:spChg>
        <pc:grpChg chg="add del mod">
          <ac:chgData name="谢旻晖" userId="e98f13ad-3792-41c9-b2d5-48b7e60efdb6" providerId="ADAL" clId="{026336E4-397C-F343-97BE-B775BDE28D0C}" dt="2023-07-13T11:26:37.550" v="3318" actId="21"/>
          <ac:grpSpMkLst>
            <pc:docMk/>
            <pc:sldMk cId="3480540777" sldId="349"/>
            <ac:grpSpMk id="5" creationId="{DBD3DE34-1E1F-60A8-0D64-530A58B58E9E}"/>
          </ac:grpSpMkLst>
        </pc:grpChg>
        <pc:grpChg chg="add del mod">
          <ac:chgData name="谢旻晖" userId="e98f13ad-3792-41c9-b2d5-48b7e60efdb6" providerId="ADAL" clId="{026336E4-397C-F343-97BE-B775BDE28D0C}" dt="2023-07-13T11:26:37.550" v="3318" actId="21"/>
          <ac:grpSpMkLst>
            <pc:docMk/>
            <pc:sldMk cId="3480540777" sldId="349"/>
            <ac:grpSpMk id="10" creationId="{EB60960C-9BA2-05FE-25F0-36FE413F1D9F}"/>
          </ac:grpSpMkLst>
        </pc:grpChg>
        <pc:grpChg chg="add del mod">
          <ac:chgData name="谢旻晖" userId="e98f13ad-3792-41c9-b2d5-48b7e60efdb6" providerId="ADAL" clId="{026336E4-397C-F343-97BE-B775BDE28D0C}" dt="2023-07-13T11:26:37.550" v="3318" actId="21"/>
          <ac:grpSpMkLst>
            <pc:docMk/>
            <pc:sldMk cId="3480540777" sldId="349"/>
            <ac:grpSpMk id="15" creationId="{E02E9DC5-14F7-2764-927E-21575A67C945}"/>
          </ac:grpSpMkLst>
        </pc:grpChg>
        <pc:grpChg chg="add mod">
          <ac:chgData name="谢旻晖" userId="e98f13ad-3792-41c9-b2d5-48b7e60efdb6" providerId="ADAL" clId="{026336E4-397C-F343-97BE-B775BDE28D0C}" dt="2023-07-13T09:56:26.603" v="1800" actId="1076"/>
          <ac:grpSpMkLst>
            <pc:docMk/>
            <pc:sldMk cId="3480540777" sldId="349"/>
            <ac:grpSpMk id="39" creationId="{0F7538A7-4B09-3E7A-10C8-D6DCCCE3711B}"/>
          </ac:grpSpMkLst>
        </pc:grpChg>
        <pc:grpChg chg="add mod">
          <ac:chgData name="谢旻晖" userId="e98f13ad-3792-41c9-b2d5-48b7e60efdb6" providerId="ADAL" clId="{026336E4-397C-F343-97BE-B775BDE28D0C}" dt="2023-07-13T09:56:26.603" v="1800" actId="1076"/>
          <ac:grpSpMkLst>
            <pc:docMk/>
            <pc:sldMk cId="3480540777" sldId="349"/>
            <ac:grpSpMk id="44" creationId="{20888D48-EF52-81BC-78D7-F3824949A34C}"/>
          </ac:grpSpMkLst>
        </pc:grpChg>
        <pc:grpChg chg="add mod">
          <ac:chgData name="谢旻晖" userId="e98f13ad-3792-41c9-b2d5-48b7e60efdb6" providerId="ADAL" clId="{026336E4-397C-F343-97BE-B775BDE28D0C}" dt="2023-07-13T09:56:26.603" v="1800" actId="1076"/>
          <ac:grpSpMkLst>
            <pc:docMk/>
            <pc:sldMk cId="3480540777" sldId="349"/>
            <ac:grpSpMk id="49" creationId="{1FF9DE16-AE8A-35DE-7436-7CF2AF94258B}"/>
          </ac:grpSpMkLst>
        </pc:grpChg>
        <pc:grpChg chg="add del mod">
          <ac:chgData name="谢旻晖" userId="e98f13ad-3792-41c9-b2d5-48b7e60efdb6" providerId="ADAL" clId="{026336E4-397C-F343-97BE-B775BDE28D0C}" dt="2023-07-13T09:54:42.941" v="1771" actId="478"/>
          <ac:grpSpMkLst>
            <pc:docMk/>
            <pc:sldMk cId="3480540777" sldId="349"/>
            <ac:grpSpMk id="54" creationId="{321F656D-5975-9A67-D533-B848475FC38F}"/>
          </ac:grpSpMkLst>
        </pc:grpChg>
        <pc:grpChg chg="add del mod">
          <ac:chgData name="谢旻晖" userId="e98f13ad-3792-41c9-b2d5-48b7e60efdb6" providerId="ADAL" clId="{026336E4-397C-F343-97BE-B775BDE28D0C}" dt="2023-07-13T09:54:42.941" v="1771" actId="478"/>
          <ac:grpSpMkLst>
            <pc:docMk/>
            <pc:sldMk cId="3480540777" sldId="349"/>
            <ac:grpSpMk id="59" creationId="{76E09409-FCD4-37C2-5D36-9DB8CF259507}"/>
          </ac:grpSpMkLst>
        </pc:grpChg>
        <pc:grpChg chg="add del mod">
          <ac:chgData name="谢旻晖" userId="e98f13ad-3792-41c9-b2d5-48b7e60efdb6" providerId="ADAL" clId="{026336E4-397C-F343-97BE-B775BDE28D0C}" dt="2023-07-13T09:54:42.941" v="1771" actId="478"/>
          <ac:grpSpMkLst>
            <pc:docMk/>
            <pc:sldMk cId="3480540777" sldId="349"/>
            <ac:grpSpMk id="64" creationId="{ADBDA351-1447-55B0-42E8-FE13AE942FFA}"/>
          </ac:grpSpMkLst>
        </pc:grpChg>
        <pc:grpChg chg="add del mod">
          <ac:chgData name="谢旻晖" userId="e98f13ad-3792-41c9-b2d5-48b7e60efdb6" providerId="ADAL" clId="{026336E4-397C-F343-97BE-B775BDE28D0C}" dt="2023-07-13T11:26:37.550" v="3318" actId="21"/>
          <ac:grpSpMkLst>
            <pc:docMk/>
            <pc:sldMk cId="3480540777" sldId="349"/>
            <ac:grpSpMk id="71" creationId="{1BFD0D2B-34D8-7DE8-01B7-8758FF546138}"/>
          </ac:grpSpMkLst>
        </pc:grpChg>
        <pc:grpChg chg="add del mod">
          <ac:chgData name="谢旻晖" userId="e98f13ad-3792-41c9-b2d5-48b7e60efdb6" providerId="ADAL" clId="{026336E4-397C-F343-97BE-B775BDE28D0C}" dt="2023-07-13T11:26:37.550" v="3318" actId="21"/>
          <ac:grpSpMkLst>
            <pc:docMk/>
            <pc:sldMk cId="3480540777" sldId="349"/>
            <ac:grpSpMk id="72" creationId="{DBCCC5C8-28BC-D6F3-EBDE-44B7F9299D63}"/>
          </ac:grpSpMkLst>
        </pc:grpChg>
        <pc:grpChg chg="mod">
          <ac:chgData name="谢旻晖" userId="e98f13ad-3792-41c9-b2d5-48b7e60efdb6" providerId="ADAL" clId="{026336E4-397C-F343-97BE-B775BDE28D0C}" dt="2023-07-13T09:56:30.081" v="1802"/>
          <ac:grpSpMkLst>
            <pc:docMk/>
            <pc:sldMk cId="3480540777" sldId="349"/>
            <ac:grpSpMk id="73" creationId="{81875431-67BC-82C0-8ABE-C78A7A9B0496}"/>
          </ac:grpSpMkLst>
        </pc:grpChg>
        <pc:grpChg chg="mod">
          <ac:chgData name="谢旻晖" userId="e98f13ad-3792-41c9-b2d5-48b7e60efdb6" providerId="ADAL" clId="{026336E4-397C-F343-97BE-B775BDE28D0C}" dt="2023-07-13T09:56:30.081" v="1802"/>
          <ac:grpSpMkLst>
            <pc:docMk/>
            <pc:sldMk cId="3480540777" sldId="349"/>
            <ac:grpSpMk id="74" creationId="{F0919564-A269-B3A9-17D4-8193BA871823}"/>
          </ac:grpSpMkLst>
        </pc:grpChg>
        <pc:grpChg chg="mod">
          <ac:chgData name="谢旻晖" userId="e98f13ad-3792-41c9-b2d5-48b7e60efdb6" providerId="ADAL" clId="{026336E4-397C-F343-97BE-B775BDE28D0C}" dt="2023-07-13T09:56:30.081" v="1802"/>
          <ac:grpSpMkLst>
            <pc:docMk/>
            <pc:sldMk cId="3480540777" sldId="349"/>
            <ac:grpSpMk id="75" creationId="{532C3302-A520-9129-BD01-8D231BA16FD8}"/>
          </ac:grpSpMkLst>
        </pc:grpChg>
        <pc:grpChg chg="add del mod">
          <ac:chgData name="谢旻晖" userId="e98f13ad-3792-41c9-b2d5-48b7e60efdb6" providerId="ADAL" clId="{026336E4-397C-F343-97BE-B775BDE28D0C}" dt="2023-07-13T11:26:37.550" v="3318" actId="21"/>
          <ac:grpSpMkLst>
            <pc:docMk/>
            <pc:sldMk cId="3480540777" sldId="349"/>
            <ac:grpSpMk id="90" creationId="{13998861-3316-107F-A017-6545F3DB7EAB}"/>
          </ac:grpSpMkLst>
        </pc:grpChg>
        <pc:grpChg chg="mod">
          <ac:chgData name="谢旻晖" userId="e98f13ad-3792-41c9-b2d5-48b7e60efdb6" providerId="ADAL" clId="{026336E4-397C-F343-97BE-B775BDE28D0C}" dt="2023-07-13T09:56:38.059" v="1806"/>
          <ac:grpSpMkLst>
            <pc:docMk/>
            <pc:sldMk cId="3480540777" sldId="349"/>
            <ac:grpSpMk id="91" creationId="{D9537ADA-9184-B2B1-3A45-B0E4A9097C0C}"/>
          </ac:grpSpMkLst>
        </pc:grpChg>
        <pc:grpChg chg="mod">
          <ac:chgData name="谢旻晖" userId="e98f13ad-3792-41c9-b2d5-48b7e60efdb6" providerId="ADAL" clId="{026336E4-397C-F343-97BE-B775BDE28D0C}" dt="2023-07-13T09:56:38.059" v="1806"/>
          <ac:grpSpMkLst>
            <pc:docMk/>
            <pc:sldMk cId="3480540777" sldId="349"/>
            <ac:grpSpMk id="92" creationId="{CB686B21-7E8E-8171-0D8B-CDBBB65DC473}"/>
          </ac:grpSpMkLst>
        </pc:grpChg>
        <pc:grpChg chg="mod">
          <ac:chgData name="谢旻晖" userId="e98f13ad-3792-41c9-b2d5-48b7e60efdb6" providerId="ADAL" clId="{026336E4-397C-F343-97BE-B775BDE28D0C}" dt="2023-07-13T09:56:38.059" v="1806"/>
          <ac:grpSpMkLst>
            <pc:docMk/>
            <pc:sldMk cId="3480540777" sldId="349"/>
            <ac:grpSpMk id="93" creationId="{C6257E58-4CB9-E443-DD04-1395587C9634}"/>
          </ac:grpSpMkLst>
        </pc:grpChg>
        <pc:grpChg chg="add del mod">
          <ac:chgData name="谢旻晖" userId="e98f13ad-3792-41c9-b2d5-48b7e60efdb6" providerId="ADAL" clId="{026336E4-397C-F343-97BE-B775BDE28D0C}" dt="2023-07-13T11:26:37.550" v="3318" actId="21"/>
          <ac:grpSpMkLst>
            <pc:docMk/>
            <pc:sldMk cId="3480540777" sldId="349"/>
            <ac:grpSpMk id="166" creationId="{20EAE38E-497A-BAD1-218E-ED62784F9792}"/>
          </ac:grpSpMkLst>
        </pc:grpChg>
        <pc:grpChg chg="add del">
          <ac:chgData name="谢旻晖" userId="e98f13ad-3792-41c9-b2d5-48b7e60efdb6" providerId="ADAL" clId="{026336E4-397C-F343-97BE-B775BDE28D0C}" dt="2023-07-13T11:26:37.550" v="3318" actId="21"/>
          <ac:grpSpMkLst>
            <pc:docMk/>
            <pc:sldMk cId="3480540777" sldId="349"/>
            <ac:grpSpMk id="221" creationId="{ABFA3E32-6060-B823-A91C-370268217AD0}"/>
          </ac:grpSpMkLst>
        </pc:grpChg>
        <pc:grpChg chg="add del mod">
          <ac:chgData name="谢旻晖" userId="e98f13ad-3792-41c9-b2d5-48b7e60efdb6" providerId="ADAL" clId="{026336E4-397C-F343-97BE-B775BDE28D0C}" dt="2023-07-13T11:26:37.550" v="3318" actId="21"/>
          <ac:grpSpMkLst>
            <pc:docMk/>
            <pc:sldMk cId="3480540777" sldId="349"/>
            <ac:grpSpMk id="222" creationId="{E5162D14-1AE9-B7EE-0520-E0D2459A783B}"/>
          </ac:grpSpMkLst>
        </pc:grpChg>
        <pc:picChg chg="add del mod">
          <ac:chgData name="谢旻晖" userId="e98f13ad-3792-41c9-b2d5-48b7e60efdb6" providerId="ADAL" clId="{026336E4-397C-F343-97BE-B775BDE28D0C}" dt="2023-07-13T11:11:46.234" v="3014" actId="478"/>
          <ac:picMkLst>
            <pc:docMk/>
            <pc:sldMk cId="3480540777" sldId="349"/>
            <ac:picMk id="110" creationId="{2BF0D99C-AEE5-839A-FA02-4E4D6317874C}"/>
          </ac:picMkLst>
        </pc:picChg>
        <pc:picChg chg="add del mod">
          <ac:chgData name="谢旻晖" userId="e98f13ad-3792-41c9-b2d5-48b7e60efdb6" providerId="ADAL" clId="{026336E4-397C-F343-97BE-B775BDE28D0C}" dt="2023-07-13T10:55:16.730" v="2784" actId="478"/>
          <ac:picMkLst>
            <pc:docMk/>
            <pc:sldMk cId="3480540777" sldId="349"/>
            <ac:picMk id="142" creationId="{9639A122-99B2-1CFD-8C6C-3AAB65D99354}"/>
          </ac:picMkLst>
        </pc:picChg>
        <pc:picChg chg="add del mod">
          <ac:chgData name="谢旻晖" userId="e98f13ad-3792-41c9-b2d5-48b7e60efdb6" providerId="ADAL" clId="{026336E4-397C-F343-97BE-B775BDE28D0C}" dt="2023-07-13T11:13:24.703" v="3023" actId="478"/>
          <ac:picMkLst>
            <pc:docMk/>
            <pc:sldMk cId="3480540777" sldId="349"/>
            <ac:picMk id="156" creationId="{281596BA-7845-BD13-A467-AC6FAFC3E162}"/>
          </ac:picMkLst>
        </pc:picChg>
        <pc:picChg chg="add del mod">
          <ac:chgData name="谢旻晖" userId="e98f13ad-3792-41c9-b2d5-48b7e60efdb6" providerId="ADAL" clId="{026336E4-397C-F343-97BE-B775BDE28D0C}" dt="2023-07-13T11:26:37.550" v="3318" actId="21"/>
          <ac:picMkLst>
            <pc:docMk/>
            <pc:sldMk cId="3480540777" sldId="349"/>
            <ac:picMk id="199" creationId="{37E4234B-F30F-2E85-C4E2-9ED5FD1AA42A}"/>
          </ac:picMkLst>
        </pc:picChg>
        <pc:cxnChg chg="add del mod">
          <ac:chgData name="谢旻晖" userId="e98f13ad-3792-41c9-b2d5-48b7e60efdb6" providerId="ADAL" clId="{026336E4-397C-F343-97BE-B775BDE28D0C}" dt="2023-07-13T11:26:37.550" v="3318" actId="21"/>
          <ac:cxnSpMkLst>
            <pc:docMk/>
            <pc:sldMk cId="3480540777" sldId="349"/>
            <ac:cxnSpMk id="25" creationId="{FBB9DB1F-24B6-142F-22E3-99E453A1DD0B}"/>
          </ac:cxnSpMkLst>
        </pc:cxnChg>
        <pc:cxnChg chg="add del mod">
          <ac:chgData name="谢旻晖" userId="e98f13ad-3792-41c9-b2d5-48b7e60efdb6" providerId="ADAL" clId="{026336E4-397C-F343-97BE-B775BDE28D0C}" dt="2023-07-13T09:06:07.440" v="1715"/>
          <ac:cxnSpMkLst>
            <pc:docMk/>
            <pc:sldMk cId="3480540777" sldId="349"/>
            <ac:cxnSpMk id="27" creationId="{3FA7190D-AF01-2841-E2DB-E7C50F942060}"/>
          </ac:cxnSpMkLst>
        </pc:cxnChg>
        <pc:cxnChg chg="add del mod">
          <ac:chgData name="谢旻晖" userId="e98f13ad-3792-41c9-b2d5-48b7e60efdb6" providerId="ADAL" clId="{026336E4-397C-F343-97BE-B775BDE28D0C}" dt="2023-07-13T11:26:37.550" v="3318" actId="21"/>
          <ac:cxnSpMkLst>
            <pc:docMk/>
            <pc:sldMk cId="3480540777" sldId="349"/>
            <ac:cxnSpMk id="28" creationId="{46DAB688-1A38-6789-CE9D-CBF3DE1D1F3F}"/>
          </ac:cxnSpMkLst>
        </pc:cxnChg>
        <pc:cxnChg chg="add del mod">
          <ac:chgData name="谢旻晖" userId="e98f13ad-3792-41c9-b2d5-48b7e60efdb6" providerId="ADAL" clId="{026336E4-397C-F343-97BE-B775BDE28D0C}" dt="2023-07-13T09:06:45.260" v="1730" actId="478"/>
          <ac:cxnSpMkLst>
            <pc:docMk/>
            <pc:sldMk cId="3480540777" sldId="349"/>
            <ac:cxnSpMk id="31" creationId="{6214BA17-1327-A1CE-96AB-E7174724A5A7}"/>
          </ac:cxnSpMkLst>
        </pc:cxnChg>
        <pc:cxnChg chg="add del mod">
          <ac:chgData name="谢旻晖" userId="e98f13ad-3792-41c9-b2d5-48b7e60efdb6" providerId="ADAL" clId="{026336E4-397C-F343-97BE-B775BDE28D0C}" dt="2023-07-13T11:26:37.550" v="3318" actId="21"/>
          <ac:cxnSpMkLst>
            <pc:docMk/>
            <pc:sldMk cId="3480540777" sldId="349"/>
            <ac:cxnSpMk id="121" creationId="{38BB09F8-BDA9-77DB-E9D9-844425C1FD42}"/>
          </ac:cxnSpMkLst>
        </pc:cxnChg>
        <pc:cxnChg chg="add del mod">
          <ac:chgData name="谢旻晖" userId="e98f13ad-3792-41c9-b2d5-48b7e60efdb6" providerId="ADAL" clId="{026336E4-397C-F343-97BE-B775BDE28D0C}" dt="2023-07-13T10:58:28.336" v="2794" actId="478"/>
          <ac:cxnSpMkLst>
            <pc:docMk/>
            <pc:sldMk cId="3480540777" sldId="349"/>
            <ac:cxnSpMk id="124" creationId="{343B126B-9FEB-F7F8-0A4B-30A2987E7092}"/>
          </ac:cxnSpMkLst>
        </pc:cxnChg>
        <pc:cxnChg chg="add del mod">
          <ac:chgData name="谢旻晖" userId="e98f13ad-3792-41c9-b2d5-48b7e60efdb6" providerId="ADAL" clId="{026336E4-397C-F343-97BE-B775BDE28D0C}" dt="2023-07-13T11:26:37.550" v="3318" actId="21"/>
          <ac:cxnSpMkLst>
            <pc:docMk/>
            <pc:sldMk cId="3480540777" sldId="349"/>
            <ac:cxnSpMk id="127" creationId="{B0F2F35A-74FC-436C-7409-8DB1EA4DFEDF}"/>
          </ac:cxnSpMkLst>
        </pc:cxnChg>
        <pc:cxnChg chg="add del mod">
          <ac:chgData name="谢旻晖" userId="e98f13ad-3792-41c9-b2d5-48b7e60efdb6" providerId="ADAL" clId="{026336E4-397C-F343-97BE-B775BDE28D0C}" dt="2023-07-13T11:26:37.550" v="3318" actId="21"/>
          <ac:cxnSpMkLst>
            <pc:docMk/>
            <pc:sldMk cId="3480540777" sldId="349"/>
            <ac:cxnSpMk id="129" creationId="{2AA92FC8-349E-BC64-59E6-56DD7B3DEC6E}"/>
          </ac:cxnSpMkLst>
        </pc:cxnChg>
        <pc:cxnChg chg="add del mod">
          <ac:chgData name="谢旻晖" userId="e98f13ad-3792-41c9-b2d5-48b7e60efdb6" providerId="ADAL" clId="{026336E4-397C-F343-97BE-B775BDE28D0C}" dt="2023-07-13T11:26:37.550" v="3318" actId="21"/>
          <ac:cxnSpMkLst>
            <pc:docMk/>
            <pc:sldMk cId="3480540777" sldId="349"/>
            <ac:cxnSpMk id="132" creationId="{C391BDDD-596F-B3C1-DD9B-54D99862890B}"/>
          </ac:cxnSpMkLst>
        </pc:cxnChg>
        <pc:cxnChg chg="add del mod">
          <ac:chgData name="谢旻晖" userId="e98f13ad-3792-41c9-b2d5-48b7e60efdb6" providerId="ADAL" clId="{026336E4-397C-F343-97BE-B775BDE28D0C}" dt="2023-07-13T11:26:37.550" v="3318" actId="21"/>
          <ac:cxnSpMkLst>
            <pc:docMk/>
            <pc:sldMk cId="3480540777" sldId="349"/>
            <ac:cxnSpMk id="146" creationId="{FF078152-CC02-9FF3-5979-C498C745FB3F}"/>
          </ac:cxnSpMkLst>
        </pc:cxnChg>
        <pc:cxnChg chg="add del mod">
          <ac:chgData name="谢旻晖" userId="e98f13ad-3792-41c9-b2d5-48b7e60efdb6" providerId="ADAL" clId="{026336E4-397C-F343-97BE-B775BDE28D0C}" dt="2023-07-13T11:26:37.550" v="3318" actId="21"/>
          <ac:cxnSpMkLst>
            <pc:docMk/>
            <pc:sldMk cId="3480540777" sldId="349"/>
            <ac:cxnSpMk id="149" creationId="{03E68222-94AC-4870-76A4-597BCF5105F1}"/>
          </ac:cxnSpMkLst>
        </pc:cxnChg>
        <pc:cxnChg chg="add del mod">
          <ac:chgData name="谢旻晖" userId="e98f13ad-3792-41c9-b2d5-48b7e60efdb6" providerId="ADAL" clId="{026336E4-397C-F343-97BE-B775BDE28D0C}" dt="2023-07-13T11:26:37.550" v="3318" actId="21"/>
          <ac:cxnSpMkLst>
            <pc:docMk/>
            <pc:sldMk cId="3480540777" sldId="349"/>
            <ac:cxnSpMk id="152" creationId="{16996B8C-78BD-B47A-038C-F290DEECA5F9}"/>
          </ac:cxnSpMkLst>
        </pc:cxnChg>
        <pc:cxnChg chg="add del mod">
          <ac:chgData name="谢旻晖" userId="e98f13ad-3792-41c9-b2d5-48b7e60efdb6" providerId="ADAL" clId="{026336E4-397C-F343-97BE-B775BDE28D0C}" dt="2023-07-13T11:26:37.550" v="3318" actId="21"/>
          <ac:cxnSpMkLst>
            <pc:docMk/>
            <pc:sldMk cId="3480540777" sldId="349"/>
            <ac:cxnSpMk id="177" creationId="{4E9D0E20-C061-27F8-93B0-F4C8BB7569DC}"/>
          </ac:cxnSpMkLst>
        </pc:cxnChg>
        <pc:cxnChg chg="add del mod">
          <ac:chgData name="谢旻晖" userId="e98f13ad-3792-41c9-b2d5-48b7e60efdb6" providerId="ADAL" clId="{026336E4-397C-F343-97BE-B775BDE28D0C}" dt="2023-07-13T11:26:37.550" v="3318" actId="21"/>
          <ac:cxnSpMkLst>
            <pc:docMk/>
            <pc:sldMk cId="3480540777" sldId="349"/>
            <ac:cxnSpMk id="180" creationId="{2EBA2CC7-0E48-0B2C-6C12-BE4EC4A3631D}"/>
          </ac:cxnSpMkLst>
        </pc:cxnChg>
        <pc:cxnChg chg="add del mod">
          <ac:chgData name="谢旻晖" userId="e98f13ad-3792-41c9-b2d5-48b7e60efdb6" providerId="ADAL" clId="{026336E4-397C-F343-97BE-B775BDE28D0C}" dt="2023-07-13T11:12:26.269" v="3018" actId="478"/>
          <ac:cxnSpMkLst>
            <pc:docMk/>
            <pc:sldMk cId="3480540777" sldId="349"/>
            <ac:cxnSpMk id="201" creationId="{2B1DF3F9-6001-890D-7ABF-1059B2FAE1A9}"/>
          </ac:cxnSpMkLst>
        </pc:cxnChg>
        <pc:cxnChg chg="add del mod">
          <ac:chgData name="谢旻晖" userId="e98f13ad-3792-41c9-b2d5-48b7e60efdb6" providerId="ADAL" clId="{026336E4-397C-F343-97BE-B775BDE28D0C}" dt="2023-07-13T11:14:45.871" v="3033" actId="478"/>
          <ac:cxnSpMkLst>
            <pc:docMk/>
            <pc:sldMk cId="3480540777" sldId="349"/>
            <ac:cxnSpMk id="204" creationId="{2141CBF7-3192-4F17-5BFA-D85EB3431FB8}"/>
          </ac:cxnSpMkLst>
        </pc:cxnChg>
        <pc:cxnChg chg="add del mod">
          <ac:chgData name="谢旻晖" userId="e98f13ad-3792-41c9-b2d5-48b7e60efdb6" providerId="ADAL" clId="{026336E4-397C-F343-97BE-B775BDE28D0C}" dt="2023-07-13T11:26:37.550" v="3318" actId="21"/>
          <ac:cxnSpMkLst>
            <pc:docMk/>
            <pc:sldMk cId="3480540777" sldId="349"/>
            <ac:cxnSpMk id="208" creationId="{B1A96B80-3105-9BF0-06CD-30E0A7512B0C}"/>
          </ac:cxnSpMkLst>
        </pc:cxnChg>
        <pc:cxnChg chg="add del mod">
          <ac:chgData name="谢旻晖" userId="e98f13ad-3792-41c9-b2d5-48b7e60efdb6" providerId="ADAL" clId="{026336E4-397C-F343-97BE-B775BDE28D0C}" dt="2023-07-13T11:26:37.550" v="3318" actId="21"/>
          <ac:cxnSpMkLst>
            <pc:docMk/>
            <pc:sldMk cId="3480540777" sldId="349"/>
            <ac:cxnSpMk id="211" creationId="{875AF135-7393-B623-CD4F-A452A3648A1E}"/>
          </ac:cxnSpMkLst>
        </pc:cxnChg>
        <pc:cxnChg chg="add del mod">
          <ac:chgData name="谢旻晖" userId="e98f13ad-3792-41c9-b2d5-48b7e60efdb6" providerId="ADAL" clId="{026336E4-397C-F343-97BE-B775BDE28D0C}" dt="2023-07-13T11:26:37.550" v="3318" actId="21"/>
          <ac:cxnSpMkLst>
            <pc:docMk/>
            <pc:sldMk cId="3480540777" sldId="349"/>
            <ac:cxnSpMk id="212" creationId="{B3926A1B-89AC-BC6C-4D4D-3A4E66C2010C}"/>
          </ac:cxnSpMkLst>
        </pc:cxnChg>
      </pc:sldChg>
      <pc:sldChg chg="delSp modSp add mod">
        <pc:chgData name="谢旻晖" userId="e98f13ad-3792-41c9-b2d5-48b7e60efdb6" providerId="ADAL" clId="{026336E4-397C-F343-97BE-B775BDE28D0C}" dt="2023-07-13T10:35:46.697" v="2556" actId="14100"/>
        <pc:sldMkLst>
          <pc:docMk/>
          <pc:sldMk cId="2449954210" sldId="350"/>
        </pc:sldMkLst>
        <pc:spChg chg="mod">
          <ac:chgData name="谢旻晖" userId="e98f13ad-3792-41c9-b2d5-48b7e60efdb6" providerId="ADAL" clId="{026336E4-397C-F343-97BE-B775BDE28D0C}" dt="2023-07-13T10:35:46.697" v="2556" actId="14100"/>
          <ac:spMkLst>
            <pc:docMk/>
            <pc:sldMk cId="2449954210" sldId="350"/>
            <ac:spMk id="2" creationId="{7D214155-82A8-2F35-2FAE-E07AAC566955}"/>
          </ac:spMkLst>
        </pc:spChg>
        <pc:spChg chg="mod">
          <ac:chgData name="谢旻晖" userId="e98f13ad-3792-41c9-b2d5-48b7e60efdb6" providerId="ADAL" clId="{026336E4-397C-F343-97BE-B775BDE28D0C}" dt="2023-07-13T10:35:40.320" v="2554" actId="207"/>
          <ac:spMkLst>
            <pc:docMk/>
            <pc:sldMk cId="2449954210" sldId="350"/>
            <ac:spMk id="9" creationId="{04DC992E-D607-DA42-2F8E-19DF80F82E49}"/>
          </ac:spMkLst>
        </pc:spChg>
        <pc:spChg chg="mod">
          <ac:chgData name="谢旻晖" userId="e98f13ad-3792-41c9-b2d5-48b7e60efdb6" providerId="ADAL" clId="{026336E4-397C-F343-97BE-B775BDE28D0C}" dt="2023-07-13T10:34:42.390" v="2548" actId="20577"/>
          <ac:spMkLst>
            <pc:docMk/>
            <pc:sldMk cId="2449954210" sldId="350"/>
            <ac:spMk id="10" creationId="{381C3FDA-35E1-4982-84E5-696D540848A7}"/>
          </ac:spMkLst>
        </pc:spChg>
        <pc:spChg chg="mod">
          <ac:chgData name="谢旻晖" userId="e98f13ad-3792-41c9-b2d5-48b7e60efdb6" providerId="ADAL" clId="{026336E4-397C-F343-97BE-B775BDE28D0C}" dt="2023-07-13T10:35:40.320" v="2554" actId="207"/>
          <ac:spMkLst>
            <pc:docMk/>
            <pc:sldMk cId="2449954210" sldId="350"/>
            <ac:spMk id="11" creationId="{280890FB-6DC0-6DC8-DFFB-DA97123DA0EF}"/>
          </ac:spMkLst>
        </pc:spChg>
        <pc:spChg chg="mod">
          <ac:chgData name="谢旻晖" userId="e98f13ad-3792-41c9-b2d5-48b7e60efdb6" providerId="ADAL" clId="{026336E4-397C-F343-97BE-B775BDE28D0C}" dt="2023-07-13T10:35:40.320" v="2554" actId="207"/>
          <ac:spMkLst>
            <pc:docMk/>
            <pc:sldMk cId="2449954210" sldId="350"/>
            <ac:spMk id="13" creationId="{7D7282DC-7E1D-E676-89D4-C6B319AA1DDB}"/>
          </ac:spMkLst>
        </pc:spChg>
        <pc:spChg chg="mod">
          <ac:chgData name="谢旻晖" userId="e98f13ad-3792-41c9-b2d5-48b7e60efdb6" providerId="ADAL" clId="{026336E4-397C-F343-97BE-B775BDE28D0C}" dt="2023-07-13T10:35:40.320" v="2554" actId="207"/>
          <ac:spMkLst>
            <pc:docMk/>
            <pc:sldMk cId="2449954210" sldId="350"/>
            <ac:spMk id="14" creationId="{81899911-EBEB-9C86-802D-F344AB53FE3B}"/>
          </ac:spMkLst>
        </pc:spChg>
        <pc:spChg chg="mod">
          <ac:chgData name="谢旻晖" userId="e98f13ad-3792-41c9-b2d5-48b7e60efdb6" providerId="ADAL" clId="{026336E4-397C-F343-97BE-B775BDE28D0C}" dt="2023-07-13T10:35:40.320" v="2554" actId="207"/>
          <ac:spMkLst>
            <pc:docMk/>
            <pc:sldMk cId="2449954210" sldId="350"/>
            <ac:spMk id="15" creationId="{2F8A3A37-B7E4-A391-C199-BF3184D1634E}"/>
          </ac:spMkLst>
        </pc:spChg>
        <pc:spChg chg="mod">
          <ac:chgData name="谢旻晖" userId="e98f13ad-3792-41c9-b2d5-48b7e60efdb6" providerId="ADAL" clId="{026336E4-397C-F343-97BE-B775BDE28D0C}" dt="2023-07-13T10:35:12.123" v="2552" actId="207"/>
          <ac:spMkLst>
            <pc:docMk/>
            <pc:sldMk cId="2449954210" sldId="350"/>
            <ac:spMk id="18" creationId="{010CC0AC-5492-0C85-FE17-EB4CA4A797CE}"/>
          </ac:spMkLst>
        </pc:spChg>
        <pc:spChg chg="mod">
          <ac:chgData name="谢旻晖" userId="e98f13ad-3792-41c9-b2d5-48b7e60efdb6" providerId="ADAL" clId="{026336E4-397C-F343-97BE-B775BDE28D0C}" dt="2023-07-13T10:35:12.123" v="2552" actId="207"/>
          <ac:spMkLst>
            <pc:docMk/>
            <pc:sldMk cId="2449954210" sldId="350"/>
            <ac:spMk id="20" creationId="{24347BB7-F303-383C-E999-9DCDD2B0E291}"/>
          </ac:spMkLst>
        </pc:spChg>
        <pc:spChg chg="mod">
          <ac:chgData name="谢旻晖" userId="e98f13ad-3792-41c9-b2d5-48b7e60efdb6" providerId="ADAL" clId="{026336E4-397C-F343-97BE-B775BDE28D0C}" dt="2023-07-13T10:35:12.123" v="2552" actId="207"/>
          <ac:spMkLst>
            <pc:docMk/>
            <pc:sldMk cId="2449954210" sldId="350"/>
            <ac:spMk id="21" creationId="{E8394F3B-BAA3-FDDC-93B9-E5C2F89259C6}"/>
          </ac:spMkLst>
        </pc:spChg>
        <pc:spChg chg="mod">
          <ac:chgData name="谢旻晖" userId="e98f13ad-3792-41c9-b2d5-48b7e60efdb6" providerId="ADAL" clId="{026336E4-397C-F343-97BE-B775BDE28D0C}" dt="2023-07-13T10:35:12.123" v="2552" actId="207"/>
          <ac:spMkLst>
            <pc:docMk/>
            <pc:sldMk cId="2449954210" sldId="350"/>
            <ac:spMk id="22" creationId="{40E85210-2BCB-5E50-63DA-D80BDF4CFA05}"/>
          </ac:spMkLst>
        </pc:spChg>
        <pc:spChg chg="mod">
          <ac:chgData name="谢旻晖" userId="e98f13ad-3792-41c9-b2d5-48b7e60efdb6" providerId="ADAL" clId="{026336E4-397C-F343-97BE-B775BDE28D0C}" dt="2023-07-13T10:35:12.123" v="2552" actId="207"/>
          <ac:spMkLst>
            <pc:docMk/>
            <pc:sldMk cId="2449954210" sldId="350"/>
            <ac:spMk id="23" creationId="{1932B4E6-4A1A-FC4F-E7ED-A3CF36334DAF}"/>
          </ac:spMkLst>
        </pc:spChg>
        <pc:spChg chg="mod">
          <ac:chgData name="谢旻晖" userId="e98f13ad-3792-41c9-b2d5-48b7e60efdb6" providerId="ADAL" clId="{026336E4-397C-F343-97BE-B775BDE28D0C}" dt="2023-07-13T10:34:49.888" v="2549" actId="1076"/>
          <ac:spMkLst>
            <pc:docMk/>
            <pc:sldMk cId="2449954210" sldId="350"/>
            <ac:spMk id="24" creationId="{6DB2444D-97C5-A054-9E17-467AE28AB737}"/>
          </ac:spMkLst>
        </pc:spChg>
        <pc:spChg chg="mod">
          <ac:chgData name="谢旻晖" userId="e98f13ad-3792-41c9-b2d5-48b7e60efdb6" providerId="ADAL" clId="{026336E4-397C-F343-97BE-B775BDE28D0C}" dt="2023-07-13T10:35:25.755" v="2553" actId="207"/>
          <ac:spMkLst>
            <pc:docMk/>
            <pc:sldMk cId="2449954210" sldId="350"/>
            <ac:spMk id="28" creationId="{FE443155-5D22-CA7C-E880-BD2322BAD21C}"/>
          </ac:spMkLst>
        </pc:spChg>
        <pc:spChg chg="mod">
          <ac:chgData name="谢旻晖" userId="e98f13ad-3792-41c9-b2d5-48b7e60efdb6" providerId="ADAL" clId="{026336E4-397C-F343-97BE-B775BDE28D0C}" dt="2023-07-13T10:35:25.755" v="2553" actId="207"/>
          <ac:spMkLst>
            <pc:docMk/>
            <pc:sldMk cId="2449954210" sldId="350"/>
            <ac:spMk id="30" creationId="{ECB3252F-1C7D-372F-855B-5D9FC6979314}"/>
          </ac:spMkLst>
        </pc:spChg>
        <pc:spChg chg="mod">
          <ac:chgData name="谢旻晖" userId="e98f13ad-3792-41c9-b2d5-48b7e60efdb6" providerId="ADAL" clId="{026336E4-397C-F343-97BE-B775BDE28D0C}" dt="2023-07-13T10:35:25.755" v="2553" actId="207"/>
          <ac:spMkLst>
            <pc:docMk/>
            <pc:sldMk cId="2449954210" sldId="350"/>
            <ac:spMk id="31" creationId="{8A5A2807-DFF3-4EF9-13C9-FE8163D6698A}"/>
          </ac:spMkLst>
        </pc:spChg>
        <pc:spChg chg="mod">
          <ac:chgData name="谢旻晖" userId="e98f13ad-3792-41c9-b2d5-48b7e60efdb6" providerId="ADAL" clId="{026336E4-397C-F343-97BE-B775BDE28D0C}" dt="2023-07-13T10:35:25.755" v="2553" actId="207"/>
          <ac:spMkLst>
            <pc:docMk/>
            <pc:sldMk cId="2449954210" sldId="350"/>
            <ac:spMk id="32" creationId="{3310BD07-7938-6D30-BE1F-C4B489CBFA0D}"/>
          </ac:spMkLst>
        </pc:spChg>
        <pc:spChg chg="del">
          <ac:chgData name="谢旻晖" userId="e98f13ad-3792-41c9-b2d5-48b7e60efdb6" providerId="ADAL" clId="{026336E4-397C-F343-97BE-B775BDE28D0C}" dt="2023-07-13T10:34:29.096" v="2547" actId="478"/>
          <ac:spMkLst>
            <pc:docMk/>
            <pc:sldMk cId="2449954210" sldId="350"/>
            <ac:spMk id="42" creationId="{E8BE402C-CFA1-111C-47B3-5BD1245F7FE1}"/>
          </ac:spMkLst>
        </pc:spChg>
        <pc:spChg chg="mod">
          <ac:chgData name="谢旻晖" userId="e98f13ad-3792-41c9-b2d5-48b7e60efdb6" providerId="ADAL" clId="{026336E4-397C-F343-97BE-B775BDE28D0C}" dt="2023-07-13T10:34:49.888" v="2549" actId="1076"/>
          <ac:spMkLst>
            <pc:docMk/>
            <pc:sldMk cId="2449954210" sldId="350"/>
            <ac:spMk id="52" creationId="{802F95A0-0D3A-788B-B476-2C8F9A757054}"/>
          </ac:spMkLst>
        </pc:spChg>
        <pc:spChg chg="mod">
          <ac:chgData name="谢旻晖" userId="e98f13ad-3792-41c9-b2d5-48b7e60efdb6" providerId="ADAL" clId="{026336E4-397C-F343-97BE-B775BDE28D0C}" dt="2023-07-13T10:34:49.888" v="2549" actId="1076"/>
          <ac:spMkLst>
            <pc:docMk/>
            <pc:sldMk cId="2449954210" sldId="350"/>
            <ac:spMk id="79" creationId="{14BF7FEE-F2B4-3E73-CEAE-FD7B40E1C302}"/>
          </ac:spMkLst>
        </pc:spChg>
        <pc:spChg chg="mod">
          <ac:chgData name="谢旻晖" userId="e98f13ad-3792-41c9-b2d5-48b7e60efdb6" providerId="ADAL" clId="{026336E4-397C-F343-97BE-B775BDE28D0C}" dt="2023-07-13T10:34:49.888" v="2549" actId="1076"/>
          <ac:spMkLst>
            <pc:docMk/>
            <pc:sldMk cId="2449954210" sldId="350"/>
            <ac:spMk id="81" creationId="{8FED707A-4DD0-B6F2-A95E-A2B557982D2A}"/>
          </ac:spMkLst>
        </pc:spChg>
        <pc:spChg chg="mod">
          <ac:chgData name="谢旻晖" userId="e98f13ad-3792-41c9-b2d5-48b7e60efdb6" providerId="ADAL" clId="{026336E4-397C-F343-97BE-B775BDE28D0C}" dt="2023-07-13T10:34:49.888" v="2549" actId="1076"/>
          <ac:spMkLst>
            <pc:docMk/>
            <pc:sldMk cId="2449954210" sldId="350"/>
            <ac:spMk id="82" creationId="{AA65F267-C1F8-64BE-3959-ED5BF01DF83C}"/>
          </ac:spMkLst>
        </pc:spChg>
        <pc:spChg chg="mod">
          <ac:chgData name="谢旻晖" userId="e98f13ad-3792-41c9-b2d5-48b7e60efdb6" providerId="ADAL" clId="{026336E4-397C-F343-97BE-B775BDE28D0C}" dt="2023-07-13T10:34:49.888" v="2549" actId="1076"/>
          <ac:spMkLst>
            <pc:docMk/>
            <pc:sldMk cId="2449954210" sldId="350"/>
            <ac:spMk id="83" creationId="{5B0BD814-9D37-4A03-DE84-CCF00F992283}"/>
          </ac:spMkLst>
        </pc:spChg>
        <pc:spChg chg="del">
          <ac:chgData name="谢旻晖" userId="e98f13ad-3792-41c9-b2d5-48b7e60efdb6" providerId="ADAL" clId="{026336E4-397C-F343-97BE-B775BDE28D0C}" dt="2023-07-13T10:34:29.096" v="2547" actId="478"/>
          <ac:spMkLst>
            <pc:docMk/>
            <pc:sldMk cId="2449954210" sldId="350"/>
            <ac:spMk id="99" creationId="{95293D5A-2D61-7B40-1E81-C9EC3250D3C4}"/>
          </ac:spMkLst>
        </pc:spChg>
        <pc:spChg chg="del">
          <ac:chgData name="谢旻晖" userId="e98f13ad-3792-41c9-b2d5-48b7e60efdb6" providerId="ADAL" clId="{026336E4-397C-F343-97BE-B775BDE28D0C}" dt="2023-07-13T10:34:29.096" v="2547" actId="478"/>
          <ac:spMkLst>
            <pc:docMk/>
            <pc:sldMk cId="2449954210" sldId="350"/>
            <ac:spMk id="101" creationId="{D5474B57-68C5-7043-C867-69F1B8E8E336}"/>
          </ac:spMkLst>
        </pc:spChg>
        <pc:spChg chg="del">
          <ac:chgData name="谢旻晖" userId="e98f13ad-3792-41c9-b2d5-48b7e60efdb6" providerId="ADAL" clId="{026336E4-397C-F343-97BE-B775BDE28D0C}" dt="2023-07-13T10:34:29.096" v="2547" actId="478"/>
          <ac:spMkLst>
            <pc:docMk/>
            <pc:sldMk cId="2449954210" sldId="350"/>
            <ac:spMk id="102" creationId="{F39B784A-679C-1F8F-C1AF-775F0BCA74C2}"/>
          </ac:spMkLst>
        </pc:spChg>
        <pc:spChg chg="del">
          <ac:chgData name="谢旻晖" userId="e98f13ad-3792-41c9-b2d5-48b7e60efdb6" providerId="ADAL" clId="{026336E4-397C-F343-97BE-B775BDE28D0C}" dt="2023-07-13T10:34:29.096" v="2547" actId="478"/>
          <ac:spMkLst>
            <pc:docMk/>
            <pc:sldMk cId="2449954210" sldId="350"/>
            <ac:spMk id="103" creationId="{B1ED3D5F-1229-1B7F-25EA-DCA4FA83C285}"/>
          </ac:spMkLst>
        </pc:spChg>
        <pc:spChg chg="del">
          <ac:chgData name="谢旻晖" userId="e98f13ad-3792-41c9-b2d5-48b7e60efdb6" providerId="ADAL" clId="{026336E4-397C-F343-97BE-B775BDE28D0C}" dt="2023-07-13T10:34:29.096" v="2547" actId="478"/>
          <ac:spMkLst>
            <pc:docMk/>
            <pc:sldMk cId="2449954210" sldId="350"/>
            <ac:spMk id="104" creationId="{6AB0FCDF-31ED-B391-5579-FEFB45E16FCA}"/>
          </ac:spMkLst>
        </pc:spChg>
        <pc:spChg chg="del">
          <ac:chgData name="谢旻晖" userId="e98f13ad-3792-41c9-b2d5-48b7e60efdb6" providerId="ADAL" clId="{026336E4-397C-F343-97BE-B775BDE28D0C}" dt="2023-07-13T10:34:29.096" v="2547" actId="478"/>
          <ac:spMkLst>
            <pc:docMk/>
            <pc:sldMk cId="2449954210" sldId="350"/>
            <ac:spMk id="105" creationId="{C72134FD-E90D-59D9-9FE2-BF9D7B282D8B}"/>
          </ac:spMkLst>
        </pc:spChg>
        <pc:spChg chg="del">
          <ac:chgData name="谢旻晖" userId="e98f13ad-3792-41c9-b2d5-48b7e60efdb6" providerId="ADAL" clId="{026336E4-397C-F343-97BE-B775BDE28D0C}" dt="2023-07-13T10:34:29.096" v="2547" actId="478"/>
          <ac:spMkLst>
            <pc:docMk/>
            <pc:sldMk cId="2449954210" sldId="350"/>
            <ac:spMk id="107" creationId="{E37B806B-F597-26B3-158A-8286BF7B9792}"/>
          </ac:spMkLst>
        </pc:spChg>
        <pc:spChg chg="del">
          <ac:chgData name="谢旻晖" userId="e98f13ad-3792-41c9-b2d5-48b7e60efdb6" providerId="ADAL" clId="{026336E4-397C-F343-97BE-B775BDE28D0C}" dt="2023-07-13T10:34:29.096" v="2547" actId="478"/>
          <ac:spMkLst>
            <pc:docMk/>
            <pc:sldMk cId="2449954210" sldId="350"/>
            <ac:spMk id="108" creationId="{707475D0-73C0-600D-05C9-BBBF08683CD7}"/>
          </ac:spMkLst>
        </pc:spChg>
        <pc:spChg chg="del">
          <ac:chgData name="谢旻晖" userId="e98f13ad-3792-41c9-b2d5-48b7e60efdb6" providerId="ADAL" clId="{026336E4-397C-F343-97BE-B775BDE28D0C}" dt="2023-07-13T10:34:29.096" v="2547" actId="478"/>
          <ac:spMkLst>
            <pc:docMk/>
            <pc:sldMk cId="2449954210" sldId="350"/>
            <ac:spMk id="109" creationId="{512F6504-4949-C281-BEC9-22E1B48A0FE0}"/>
          </ac:spMkLst>
        </pc:spChg>
        <pc:spChg chg="del">
          <ac:chgData name="谢旻晖" userId="e98f13ad-3792-41c9-b2d5-48b7e60efdb6" providerId="ADAL" clId="{026336E4-397C-F343-97BE-B775BDE28D0C}" dt="2023-07-13T10:34:29.096" v="2547" actId="478"/>
          <ac:spMkLst>
            <pc:docMk/>
            <pc:sldMk cId="2449954210" sldId="350"/>
            <ac:spMk id="110" creationId="{8E15C8CC-23AC-39A0-3359-ED84F044E376}"/>
          </ac:spMkLst>
        </pc:spChg>
        <pc:spChg chg="del">
          <ac:chgData name="谢旻晖" userId="e98f13ad-3792-41c9-b2d5-48b7e60efdb6" providerId="ADAL" clId="{026336E4-397C-F343-97BE-B775BDE28D0C}" dt="2023-07-13T10:34:29.096" v="2547" actId="478"/>
          <ac:spMkLst>
            <pc:docMk/>
            <pc:sldMk cId="2449954210" sldId="350"/>
            <ac:spMk id="121" creationId="{6600DFF9-960D-A7FE-EA32-5B054D267B35}"/>
          </ac:spMkLst>
        </pc:spChg>
        <pc:grpChg chg="mod">
          <ac:chgData name="谢旻晖" userId="e98f13ad-3792-41c9-b2d5-48b7e60efdb6" providerId="ADAL" clId="{026336E4-397C-F343-97BE-B775BDE28D0C}" dt="2023-07-13T10:34:49.888" v="2549" actId="1076"/>
          <ac:grpSpMkLst>
            <pc:docMk/>
            <pc:sldMk cId="2449954210" sldId="350"/>
            <ac:grpSpMk id="16" creationId="{6AA2CFD2-03F0-0C50-D45E-631E2A35CA29}"/>
          </ac:grpSpMkLst>
        </pc:grpChg>
        <pc:grpChg chg="mod">
          <ac:chgData name="谢旻晖" userId="e98f13ad-3792-41c9-b2d5-48b7e60efdb6" providerId="ADAL" clId="{026336E4-397C-F343-97BE-B775BDE28D0C}" dt="2023-07-13T10:34:49.888" v="2549" actId="1076"/>
          <ac:grpSpMkLst>
            <pc:docMk/>
            <pc:sldMk cId="2449954210" sldId="350"/>
            <ac:grpSpMk id="85" creationId="{348197CA-5FF9-94AA-ED38-1EA177B33B92}"/>
          </ac:grpSpMkLst>
        </pc:grpChg>
        <pc:grpChg chg="mod">
          <ac:chgData name="谢旻晖" userId="e98f13ad-3792-41c9-b2d5-48b7e60efdb6" providerId="ADAL" clId="{026336E4-397C-F343-97BE-B775BDE28D0C}" dt="2023-07-13T10:34:49.888" v="2549" actId="1076"/>
          <ac:grpSpMkLst>
            <pc:docMk/>
            <pc:sldMk cId="2449954210" sldId="350"/>
            <ac:grpSpMk id="86" creationId="{A8240F5A-723B-8C75-4401-8B4D3919C99D}"/>
          </ac:grpSpMkLst>
        </pc:grpChg>
        <pc:grpChg chg="del">
          <ac:chgData name="谢旻晖" userId="e98f13ad-3792-41c9-b2d5-48b7e60efdb6" providerId="ADAL" clId="{026336E4-397C-F343-97BE-B775BDE28D0C}" dt="2023-07-13T10:34:29.096" v="2547" actId="478"/>
          <ac:grpSpMkLst>
            <pc:docMk/>
            <pc:sldMk cId="2449954210" sldId="350"/>
            <ac:grpSpMk id="96" creationId="{B1550F20-2FF4-4188-EA8C-CE78D7796EF9}"/>
          </ac:grpSpMkLst>
        </pc:grpChg>
        <pc:grpChg chg="del">
          <ac:chgData name="谢旻晖" userId="e98f13ad-3792-41c9-b2d5-48b7e60efdb6" providerId="ADAL" clId="{026336E4-397C-F343-97BE-B775BDE28D0C}" dt="2023-07-13T10:34:29.096" v="2547" actId="478"/>
          <ac:grpSpMkLst>
            <pc:docMk/>
            <pc:sldMk cId="2449954210" sldId="350"/>
            <ac:grpSpMk id="100" creationId="{A1DD8CD1-ADB4-2551-598D-32CDEB70E711}"/>
          </ac:grpSpMkLst>
        </pc:grpChg>
        <pc:cxnChg chg="mod">
          <ac:chgData name="谢旻晖" userId="e98f13ad-3792-41c9-b2d5-48b7e60efdb6" providerId="ADAL" clId="{026336E4-397C-F343-97BE-B775BDE28D0C}" dt="2023-07-13T10:34:49.888" v="2549" actId="1076"/>
          <ac:cxnSpMkLst>
            <pc:docMk/>
            <pc:sldMk cId="2449954210" sldId="350"/>
            <ac:cxnSpMk id="56" creationId="{F846ADA3-00C3-D1D5-D1C9-34E77CC07117}"/>
          </ac:cxnSpMkLst>
        </pc:cxnChg>
        <pc:cxnChg chg="mod">
          <ac:chgData name="谢旻晖" userId="e98f13ad-3792-41c9-b2d5-48b7e60efdb6" providerId="ADAL" clId="{026336E4-397C-F343-97BE-B775BDE28D0C}" dt="2023-07-13T10:34:49.888" v="2549" actId="1076"/>
          <ac:cxnSpMkLst>
            <pc:docMk/>
            <pc:sldMk cId="2449954210" sldId="350"/>
            <ac:cxnSpMk id="57" creationId="{4D76231A-F277-66A9-5B5B-022948F309D4}"/>
          </ac:cxnSpMkLst>
        </pc:cxnChg>
        <pc:cxnChg chg="mod">
          <ac:chgData name="谢旻晖" userId="e98f13ad-3792-41c9-b2d5-48b7e60efdb6" providerId="ADAL" clId="{026336E4-397C-F343-97BE-B775BDE28D0C}" dt="2023-07-13T10:34:49.888" v="2549" actId="1076"/>
          <ac:cxnSpMkLst>
            <pc:docMk/>
            <pc:sldMk cId="2449954210" sldId="350"/>
            <ac:cxnSpMk id="71" creationId="{84DEDE58-B8C7-499E-3182-A6F4B88BFE72}"/>
          </ac:cxnSpMkLst>
        </pc:cxnChg>
        <pc:cxnChg chg="mod">
          <ac:chgData name="谢旻晖" userId="e98f13ad-3792-41c9-b2d5-48b7e60efdb6" providerId="ADAL" clId="{026336E4-397C-F343-97BE-B775BDE28D0C}" dt="2023-07-13T10:34:49.888" v="2549" actId="1076"/>
          <ac:cxnSpMkLst>
            <pc:docMk/>
            <pc:sldMk cId="2449954210" sldId="350"/>
            <ac:cxnSpMk id="76" creationId="{51D3CB80-E47D-8B91-48CD-55C7C6E987C8}"/>
          </ac:cxnSpMkLst>
        </pc:cxnChg>
        <pc:cxnChg chg="mod">
          <ac:chgData name="谢旻晖" userId="e98f13ad-3792-41c9-b2d5-48b7e60efdb6" providerId="ADAL" clId="{026336E4-397C-F343-97BE-B775BDE28D0C}" dt="2023-07-13T10:34:49.888" v="2549" actId="1076"/>
          <ac:cxnSpMkLst>
            <pc:docMk/>
            <pc:sldMk cId="2449954210" sldId="350"/>
            <ac:cxnSpMk id="80" creationId="{18915EF2-5A95-4DF1-71BA-82B5FC34BE9E}"/>
          </ac:cxnSpMkLst>
        </pc:cxnChg>
        <pc:cxnChg chg="del mod">
          <ac:chgData name="谢旻晖" userId="e98f13ad-3792-41c9-b2d5-48b7e60efdb6" providerId="ADAL" clId="{026336E4-397C-F343-97BE-B775BDE28D0C}" dt="2023-07-13T10:34:29.096" v="2547" actId="478"/>
          <ac:cxnSpMkLst>
            <pc:docMk/>
            <pc:sldMk cId="2449954210" sldId="350"/>
            <ac:cxnSpMk id="113" creationId="{4D7E178A-32B3-F9A5-AE4D-79633F9EB135}"/>
          </ac:cxnSpMkLst>
        </pc:cxnChg>
        <pc:cxnChg chg="del mod">
          <ac:chgData name="谢旻晖" userId="e98f13ad-3792-41c9-b2d5-48b7e60efdb6" providerId="ADAL" clId="{026336E4-397C-F343-97BE-B775BDE28D0C}" dt="2023-07-13T10:34:29.096" v="2547" actId="478"/>
          <ac:cxnSpMkLst>
            <pc:docMk/>
            <pc:sldMk cId="2449954210" sldId="350"/>
            <ac:cxnSpMk id="114" creationId="{A9FCA7A5-CE33-B750-9E7D-73280232AD8F}"/>
          </ac:cxnSpMkLst>
        </pc:cxnChg>
        <pc:cxnChg chg="del mod">
          <ac:chgData name="谢旻晖" userId="e98f13ad-3792-41c9-b2d5-48b7e60efdb6" providerId="ADAL" clId="{026336E4-397C-F343-97BE-B775BDE28D0C}" dt="2023-07-13T10:34:29.096" v="2547" actId="478"/>
          <ac:cxnSpMkLst>
            <pc:docMk/>
            <pc:sldMk cId="2449954210" sldId="350"/>
            <ac:cxnSpMk id="117" creationId="{6F1A2202-6CBE-0D0E-3E8A-DECE41493A41}"/>
          </ac:cxnSpMkLst>
        </pc:cxnChg>
      </pc:sldChg>
      <pc:sldChg chg="modSp add mod">
        <pc:chgData name="谢旻晖" userId="e98f13ad-3792-41c9-b2d5-48b7e60efdb6" providerId="ADAL" clId="{026336E4-397C-F343-97BE-B775BDE28D0C}" dt="2023-07-13T11:21:16.511" v="3260" actId="1076"/>
        <pc:sldMkLst>
          <pc:docMk/>
          <pc:sldMk cId="331716452" sldId="351"/>
        </pc:sldMkLst>
        <pc:spChg chg="mod">
          <ac:chgData name="谢旻晖" userId="e98f13ad-3792-41c9-b2d5-48b7e60efdb6" providerId="ADAL" clId="{026336E4-397C-F343-97BE-B775BDE28D0C}" dt="2023-07-13T11:21:16.511" v="3260" actId="1076"/>
          <ac:spMkLst>
            <pc:docMk/>
            <pc:sldMk cId="331716452" sldId="351"/>
            <ac:spMk id="5" creationId="{B3401A0E-6C63-45B4-B0A3-03715473E12A}"/>
          </ac:spMkLst>
        </pc:spChg>
      </pc:sldChg>
      <pc:sldChg chg="addSp delSp modSp add mod">
        <pc:chgData name="谢旻晖" userId="e98f13ad-3792-41c9-b2d5-48b7e60efdb6" providerId="ADAL" clId="{026336E4-397C-F343-97BE-B775BDE28D0C}" dt="2023-07-13T12:11:13.724" v="4183" actId="20577"/>
        <pc:sldMkLst>
          <pc:docMk/>
          <pc:sldMk cId="1008156134" sldId="352"/>
        </pc:sldMkLst>
        <pc:spChg chg="mod">
          <ac:chgData name="谢旻晖" userId="e98f13ad-3792-41c9-b2d5-48b7e60efdb6" providerId="ADAL" clId="{026336E4-397C-F343-97BE-B775BDE28D0C}" dt="2023-07-13T11:20:26.218" v="3254" actId="20577"/>
          <ac:spMkLst>
            <pc:docMk/>
            <pc:sldMk cId="1008156134" sldId="352"/>
            <ac:spMk id="2" creationId="{6E1D5A29-E205-F24F-B9CD-373A865C24A7}"/>
          </ac:spMkLst>
        </pc:spChg>
        <pc:spChg chg="del mod">
          <ac:chgData name="谢旻晖" userId="e98f13ad-3792-41c9-b2d5-48b7e60efdb6" providerId="ADAL" clId="{026336E4-397C-F343-97BE-B775BDE28D0C}" dt="2023-07-13T11:20:18.470" v="3241" actId="478"/>
          <ac:spMkLst>
            <pc:docMk/>
            <pc:sldMk cId="1008156134" sldId="352"/>
            <ac:spMk id="5" creationId="{46D66402-E8E0-02B4-A2C3-A7C41F17FB8B}"/>
          </ac:spMkLst>
        </pc:spChg>
        <pc:spChg chg="del mod">
          <ac:chgData name="谢旻晖" userId="e98f13ad-3792-41c9-b2d5-48b7e60efdb6" providerId="ADAL" clId="{026336E4-397C-F343-97BE-B775BDE28D0C}" dt="2023-07-13T11:20:20.122" v="3242" actId="478"/>
          <ac:spMkLst>
            <pc:docMk/>
            <pc:sldMk cId="1008156134" sldId="352"/>
            <ac:spMk id="7" creationId="{E7176F13-9624-086E-6C20-533A376B8DA8}"/>
          </ac:spMkLst>
        </pc:spChg>
        <pc:spChg chg="mod">
          <ac:chgData name="谢旻晖" userId="e98f13ad-3792-41c9-b2d5-48b7e60efdb6" providerId="ADAL" clId="{026336E4-397C-F343-97BE-B775BDE28D0C}" dt="2023-07-13T11:20:03.082" v="3236"/>
          <ac:spMkLst>
            <pc:docMk/>
            <pc:sldMk cId="1008156134" sldId="352"/>
            <ac:spMk id="10" creationId="{2F15A191-B00D-D84F-A537-36397BB091BA}"/>
          </ac:spMkLst>
        </pc:spChg>
        <pc:spChg chg="del">
          <ac:chgData name="谢旻晖" userId="e98f13ad-3792-41c9-b2d5-48b7e60efdb6" providerId="ADAL" clId="{026336E4-397C-F343-97BE-B775BDE28D0C}" dt="2023-07-13T11:20:35.128" v="3255" actId="478"/>
          <ac:spMkLst>
            <pc:docMk/>
            <pc:sldMk cId="1008156134" sldId="352"/>
            <ac:spMk id="11" creationId="{7D46B1AE-C187-4760-933E-1B23DA370DF9}"/>
          </ac:spMkLst>
        </pc:spChg>
        <pc:spChg chg="add mod">
          <ac:chgData name="谢旻晖" userId="e98f13ad-3792-41c9-b2d5-48b7e60efdb6" providerId="ADAL" clId="{026336E4-397C-F343-97BE-B775BDE28D0C}" dt="2023-07-13T11:20:37.559" v="3258"/>
          <ac:spMkLst>
            <pc:docMk/>
            <pc:sldMk cId="1008156134" sldId="352"/>
            <ac:spMk id="13" creationId="{BE53AB61-F593-1BF1-FE39-A7CB24EEE320}"/>
          </ac:spMkLst>
        </pc:spChg>
        <pc:spChg chg="add mod">
          <ac:chgData name="谢旻晖" userId="e98f13ad-3792-41c9-b2d5-48b7e60efdb6" providerId="ADAL" clId="{026336E4-397C-F343-97BE-B775BDE28D0C}" dt="2023-07-13T12:11:13.724" v="4183" actId="20577"/>
          <ac:spMkLst>
            <pc:docMk/>
            <pc:sldMk cId="1008156134" sldId="352"/>
            <ac:spMk id="17" creationId="{A7A0B088-EDAF-9F8F-D044-5D930E262A10}"/>
          </ac:spMkLst>
        </pc:spChg>
        <pc:grpChg chg="add mod">
          <ac:chgData name="谢旻晖" userId="e98f13ad-3792-41c9-b2d5-48b7e60efdb6" providerId="ADAL" clId="{026336E4-397C-F343-97BE-B775BDE28D0C}" dt="2023-07-13T12:10:33.316" v="4149" actId="1076"/>
          <ac:grpSpMkLst>
            <pc:docMk/>
            <pc:sldMk cId="1008156134" sldId="352"/>
            <ac:grpSpMk id="4" creationId="{D4411664-F738-AF22-366C-79724011BBBE}"/>
          </ac:grpSpMkLst>
        </pc:grpChg>
        <pc:picChg chg="mod">
          <ac:chgData name="谢旻晖" userId="e98f13ad-3792-41c9-b2d5-48b7e60efdb6" providerId="ADAL" clId="{026336E4-397C-F343-97BE-B775BDE28D0C}" dt="2023-07-13T12:10:33.316" v="4149" actId="1076"/>
          <ac:picMkLst>
            <pc:docMk/>
            <pc:sldMk cId="1008156134" sldId="352"/>
            <ac:picMk id="6" creationId="{B3FB1E94-5AFF-2726-F8D0-774786B5E75D}"/>
          </ac:picMkLst>
        </pc:picChg>
        <pc:picChg chg="mod">
          <ac:chgData name="谢旻晖" userId="e98f13ad-3792-41c9-b2d5-48b7e60efdb6" providerId="ADAL" clId="{026336E4-397C-F343-97BE-B775BDE28D0C}" dt="2023-07-13T12:10:33.316" v="4149" actId="1076"/>
          <ac:picMkLst>
            <pc:docMk/>
            <pc:sldMk cId="1008156134" sldId="352"/>
            <ac:picMk id="8" creationId="{C89C3379-2D6E-A2CF-81B3-DB16C513F111}"/>
          </ac:picMkLst>
        </pc:picChg>
        <pc:picChg chg="del">
          <ac:chgData name="谢旻晖" userId="e98f13ad-3792-41c9-b2d5-48b7e60efdb6" providerId="ADAL" clId="{026336E4-397C-F343-97BE-B775BDE28D0C}" dt="2023-07-13T11:20:14.352" v="3238" actId="478"/>
          <ac:picMkLst>
            <pc:docMk/>
            <pc:sldMk cId="1008156134" sldId="352"/>
            <ac:picMk id="9" creationId="{00000000-0000-0000-0000-000000000000}"/>
          </ac:picMkLst>
        </pc:picChg>
        <pc:picChg chg="del mod">
          <ac:chgData name="谢旻晖" userId="e98f13ad-3792-41c9-b2d5-48b7e60efdb6" providerId="ADAL" clId="{026336E4-397C-F343-97BE-B775BDE28D0C}" dt="2023-07-13T11:20:36.786" v="3257" actId="478"/>
          <ac:picMkLst>
            <pc:docMk/>
            <pc:sldMk cId="1008156134" sldId="352"/>
            <ac:picMk id="12" creationId="{39CB49AC-ACED-4463-A3BE-E3AFB8D81E58}"/>
          </ac:picMkLst>
        </pc:picChg>
        <pc:picChg chg="add mod">
          <ac:chgData name="谢旻晖" userId="e98f13ad-3792-41c9-b2d5-48b7e60efdb6" providerId="ADAL" clId="{026336E4-397C-F343-97BE-B775BDE28D0C}" dt="2023-07-13T11:20:37.559" v="3258"/>
          <ac:picMkLst>
            <pc:docMk/>
            <pc:sldMk cId="1008156134" sldId="352"/>
            <ac:picMk id="15" creationId="{635B9412-7B1B-EF48-8598-6CC04EDB169A}"/>
          </ac:picMkLst>
        </pc:picChg>
      </pc:sldChg>
      <pc:sldChg chg="add modNotesTx">
        <pc:chgData name="谢旻晖" userId="e98f13ad-3792-41c9-b2d5-48b7e60efdb6" providerId="ADAL" clId="{026336E4-397C-F343-97BE-B775BDE28D0C}" dt="2023-07-13T12:04:36.142" v="4115" actId="20577"/>
        <pc:sldMkLst>
          <pc:docMk/>
          <pc:sldMk cId="4252923338" sldId="353"/>
        </pc:sldMkLst>
      </pc:sldChg>
      <pc:sldChg chg="add modNotesTx">
        <pc:chgData name="谢旻晖" userId="e98f13ad-3792-41c9-b2d5-48b7e60efdb6" providerId="ADAL" clId="{026336E4-397C-F343-97BE-B775BDE28D0C}" dt="2023-07-13T12:04:38.445" v="4116" actId="20577"/>
        <pc:sldMkLst>
          <pc:docMk/>
          <pc:sldMk cId="2483079463" sldId="354"/>
        </pc:sldMkLst>
      </pc:sldChg>
      <pc:sldChg chg="add">
        <pc:chgData name="谢旻晖" userId="e98f13ad-3792-41c9-b2d5-48b7e60efdb6" providerId="ADAL" clId="{026336E4-397C-F343-97BE-B775BDE28D0C}" dt="2023-07-13T11:43:39.104" v="3748"/>
        <pc:sldMkLst>
          <pc:docMk/>
          <pc:sldMk cId="3043994215" sldId="355"/>
        </pc:sldMkLst>
      </pc:sldChg>
      <pc:sldChg chg="modSp add mod">
        <pc:chgData name="谢旻晖" userId="e98f13ad-3792-41c9-b2d5-48b7e60efdb6" providerId="ADAL" clId="{026336E4-397C-F343-97BE-B775BDE28D0C}" dt="2023-07-13T13:49:45.254" v="4747" actId="20577"/>
        <pc:sldMkLst>
          <pc:docMk/>
          <pc:sldMk cId="1503286082" sldId="356"/>
        </pc:sldMkLst>
        <pc:spChg chg="mod">
          <ac:chgData name="谢旻晖" userId="e98f13ad-3792-41c9-b2d5-48b7e60efdb6" providerId="ADAL" clId="{026336E4-397C-F343-97BE-B775BDE28D0C}" dt="2023-07-13T13:49:14.853" v="4698" actId="20577"/>
          <ac:spMkLst>
            <pc:docMk/>
            <pc:sldMk cId="1503286082" sldId="356"/>
            <ac:spMk id="4" creationId="{00000000-0000-0000-0000-000000000000}"/>
          </ac:spMkLst>
        </pc:spChg>
        <pc:spChg chg="mod">
          <ac:chgData name="谢旻晖" userId="e98f13ad-3792-41c9-b2d5-48b7e60efdb6" providerId="ADAL" clId="{026336E4-397C-F343-97BE-B775BDE28D0C}" dt="2023-07-13T13:49:45.254" v="4747" actId="20577"/>
          <ac:spMkLst>
            <pc:docMk/>
            <pc:sldMk cId="1503286082" sldId="356"/>
            <ac:spMk id="10" creationId="{381C3FDA-35E1-4982-84E5-696D540848A7}"/>
          </ac:spMkLst>
        </pc:spChg>
      </pc:sldChg>
    </pc:docChg>
  </pc:docChgLst>
  <pc:docChgLst>
    <pc:chgData name="谢旻晖" userId="e98f13ad-3792-41c9-b2d5-48b7e60efdb6" providerId="ADAL" clId="{566CCB18-3507-FC41-94E3-8B72F59BF01C}"/>
    <pc:docChg chg="undo custSel addSld delSld modSld sldOrd">
      <pc:chgData name="谢旻晖" userId="e98f13ad-3792-41c9-b2d5-48b7e60efdb6" providerId="ADAL" clId="{566CCB18-3507-FC41-94E3-8B72F59BF01C}" dt="2023-07-13T02:07:22.575" v="688" actId="20577"/>
      <pc:docMkLst>
        <pc:docMk/>
      </pc:docMkLst>
      <pc:sldChg chg="addSp delSp modSp mod delAnim modNotesTx">
        <pc:chgData name="谢旻晖" userId="e98f13ad-3792-41c9-b2d5-48b7e60efdb6" providerId="ADAL" clId="{566CCB18-3507-FC41-94E3-8B72F59BF01C}" dt="2023-07-12T08:06:59.077" v="431"/>
        <pc:sldMkLst>
          <pc:docMk/>
          <pc:sldMk cId="2868066200" sldId="327"/>
        </pc:sldMkLst>
        <pc:spChg chg="del">
          <ac:chgData name="谢旻晖" userId="e98f13ad-3792-41c9-b2d5-48b7e60efdb6" providerId="ADAL" clId="{566CCB18-3507-FC41-94E3-8B72F59BF01C}" dt="2023-07-12T02:57:46.232" v="308" actId="478"/>
          <ac:spMkLst>
            <pc:docMk/>
            <pc:sldMk cId="2868066200" sldId="327"/>
            <ac:spMk id="2" creationId="{50FD6C07-3806-8B40-B5E4-88A5BF91DD46}"/>
          </ac:spMkLst>
        </pc:spChg>
        <pc:spChg chg="mod">
          <ac:chgData name="谢旻晖" userId="e98f13ad-3792-41c9-b2d5-48b7e60efdb6" providerId="ADAL" clId="{566CCB18-3507-FC41-94E3-8B72F59BF01C}" dt="2023-07-12T08:06:43.596" v="424" actId="207"/>
          <ac:spMkLst>
            <pc:docMk/>
            <pc:sldMk cId="2868066200" sldId="327"/>
            <ac:spMk id="3" creationId="{00000000-0000-0000-0000-000000000000}"/>
          </ac:spMkLst>
        </pc:spChg>
        <pc:spChg chg="del">
          <ac:chgData name="谢旻晖" userId="e98f13ad-3792-41c9-b2d5-48b7e60efdb6" providerId="ADAL" clId="{566CCB18-3507-FC41-94E3-8B72F59BF01C}" dt="2023-07-12T02:51:10.692" v="3" actId="478"/>
          <ac:spMkLst>
            <pc:docMk/>
            <pc:sldMk cId="2868066200" sldId="327"/>
            <ac:spMk id="6" creationId="{00000000-0000-0000-0000-000000000000}"/>
          </ac:spMkLst>
        </pc:spChg>
        <pc:spChg chg="add mod">
          <ac:chgData name="谢旻晖" userId="e98f13ad-3792-41c9-b2d5-48b7e60efdb6" providerId="ADAL" clId="{566CCB18-3507-FC41-94E3-8B72F59BF01C}" dt="2023-07-12T08:06:54.725" v="429" actId="1076"/>
          <ac:spMkLst>
            <pc:docMk/>
            <pc:sldMk cId="2868066200" sldId="327"/>
            <ac:spMk id="8" creationId="{A44D2E28-C371-3038-E734-994735BE43E0}"/>
          </ac:spMkLst>
        </pc:spChg>
        <pc:spChg chg="mod">
          <ac:chgData name="谢旻晖" userId="e98f13ad-3792-41c9-b2d5-48b7e60efdb6" providerId="ADAL" clId="{566CCB18-3507-FC41-94E3-8B72F59BF01C}" dt="2023-07-12T08:06:59.077" v="431"/>
          <ac:spMkLst>
            <pc:docMk/>
            <pc:sldMk cId="2868066200" sldId="327"/>
            <ac:spMk id="10" creationId="{2C99591C-2C61-46FF-84A4-EDA148944E7C}"/>
          </ac:spMkLst>
        </pc:spChg>
        <pc:spChg chg="del">
          <ac:chgData name="谢旻晖" userId="e98f13ad-3792-41c9-b2d5-48b7e60efdb6" providerId="ADAL" clId="{566CCB18-3507-FC41-94E3-8B72F59BF01C}" dt="2023-07-12T02:51:11.464" v="4" actId="478"/>
          <ac:spMkLst>
            <pc:docMk/>
            <pc:sldMk cId="2868066200" sldId="327"/>
            <ac:spMk id="12" creationId="{8B89051B-CBAF-5C42-AE54-684AFF6AE57D}"/>
          </ac:spMkLst>
        </pc:spChg>
        <pc:graphicFrameChg chg="del">
          <ac:chgData name="谢旻晖" userId="e98f13ad-3792-41c9-b2d5-48b7e60efdb6" providerId="ADAL" clId="{566CCB18-3507-FC41-94E3-8B72F59BF01C}" dt="2023-07-12T02:51:00.014" v="0" actId="478"/>
          <ac:graphicFrameMkLst>
            <pc:docMk/>
            <pc:sldMk cId="2868066200" sldId="327"/>
            <ac:graphicFrameMk id="11" creationId="{246BAED3-ECEE-7341-B245-EAB089FD90FA}"/>
          </ac:graphicFrameMkLst>
        </pc:graphicFrameChg>
      </pc:sldChg>
      <pc:sldChg chg="delSp modSp mod">
        <pc:chgData name="谢旻晖" userId="e98f13ad-3792-41c9-b2d5-48b7e60efdb6" providerId="ADAL" clId="{566CCB18-3507-FC41-94E3-8B72F59BF01C}" dt="2023-07-12T08:34:00.363" v="436" actId="1076"/>
        <pc:sldMkLst>
          <pc:docMk/>
          <pc:sldMk cId="2158211302" sldId="338"/>
        </pc:sldMkLst>
        <pc:spChg chg="del mod">
          <ac:chgData name="谢旻晖" userId="e98f13ad-3792-41c9-b2d5-48b7e60efdb6" providerId="ADAL" clId="{566CCB18-3507-FC41-94E3-8B72F59BF01C}" dt="2023-07-12T08:08:21.152" v="434" actId="478"/>
          <ac:spMkLst>
            <pc:docMk/>
            <pc:sldMk cId="2158211302" sldId="338"/>
            <ac:spMk id="9" creationId="{00000000-0000-0000-0000-000000000000}"/>
          </ac:spMkLst>
        </pc:spChg>
        <pc:picChg chg="mod">
          <ac:chgData name="谢旻晖" userId="e98f13ad-3792-41c9-b2d5-48b7e60efdb6" providerId="ADAL" clId="{566CCB18-3507-FC41-94E3-8B72F59BF01C}" dt="2023-07-12T08:34:00.363" v="436" actId="1076"/>
          <ac:picMkLst>
            <pc:docMk/>
            <pc:sldMk cId="2158211302" sldId="338"/>
            <ac:picMk id="6" creationId="{E11DAE5B-0C22-49DB-A141-43A6AEDC7EDD}"/>
          </ac:picMkLst>
        </pc:picChg>
      </pc:sldChg>
      <pc:sldChg chg="addSp delSp modSp mod ord">
        <pc:chgData name="谢旻晖" userId="e98f13ad-3792-41c9-b2d5-48b7e60efdb6" providerId="ADAL" clId="{566CCB18-3507-FC41-94E3-8B72F59BF01C}" dt="2023-07-13T02:05:52.061" v="652" actId="1076"/>
        <pc:sldMkLst>
          <pc:docMk/>
          <pc:sldMk cId="2815518033" sldId="339"/>
        </pc:sldMkLst>
        <pc:spChg chg="add mod">
          <ac:chgData name="谢旻晖" userId="e98f13ad-3792-41c9-b2d5-48b7e60efdb6" providerId="ADAL" clId="{566CCB18-3507-FC41-94E3-8B72F59BF01C}" dt="2023-07-13T02:05:36.618" v="627" actId="6549"/>
          <ac:spMkLst>
            <pc:docMk/>
            <pc:sldMk cId="2815518033" sldId="339"/>
            <ac:spMk id="2" creationId="{B111A864-809C-5B67-7C32-7363719C1F39}"/>
          </ac:spMkLst>
        </pc:spChg>
        <pc:spChg chg="mod">
          <ac:chgData name="谢旻晖" userId="e98f13ad-3792-41c9-b2d5-48b7e60efdb6" providerId="ADAL" clId="{566CCB18-3507-FC41-94E3-8B72F59BF01C}" dt="2023-07-13T02:05:47.660" v="651" actId="20577"/>
          <ac:spMkLst>
            <pc:docMk/>
            <pc:sldMk cId="2815518033" sldId="339"/>
            <ac:spMk id="4" creationId="{00000000-0000-0000-0000-000000000000}"/>
          </ac:spMkLst>
        </pc:spChg>
        <pc:spChg chg="mod">
          <ac:chgData name="谢旻晖" userId="e98f13ad-3792-41c9-b2d5-48b7e60efdb6" providerId="ADAL" clId="{566CCB18-3507-FC41-94E3-8B72F59BF01C}" dt="2023-07-13T02:05:45.398" v="646" actId="20577"/>
          <ac:spMkLst>
            <pc:docMk/>
            <pc:sldMk cId="2815518033" sldId="339"/>
            <ac:spMk id="10" creationId="{381C3FDA-35E1-4982-84E5-696D540848A7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116" creationId="{91DDD110-F696-496B-ACF4-1E7FB880B9A2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119" creationId="{DBF819CE-053C-487A-8356-4EABBD800D06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120" creationId="{B8DF58D1-B263-436F-803F-782E910195CE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126" creationId="{5A31C588-A39B-4706-9C9A-7CC1CB465F09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127" creationId="{53BF0F11-816B-47D7-A847-F88EC2C3314C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129" creationId="{C3A624C0-4748-48C4-83D7-7FA81B5D8F07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132" creationId="{42028FAB-911D-48AB-97DE-47A5E89D0C19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133" creationId="{300CC8C9-9688-4FF0-88D6-6B23A95B073C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139" creationId="{3056B3B0-93D0-4C0D-A937-B127B236B371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140" creationId="{178A78FB-A412-424F-B0AE-6E47C3298E75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161" creationId="{BA882D5D-C349-4F75-A846-FD5A64A62AAA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163" creationId="{5F564262-A1E7-4949-BA25-22E126E2431D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197" creationId="{D2C3D351-BB6A-4699-A9F8-A663ABD5BD5B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200" creationId="{D27DD7D0-6173-4F25-B965-F5E835513079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201" creationId="{D79553CA-2E33-4965-A347-FAF6D45293B0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205" creationId="{E86FB4F4-AB01-4A71-929E-A67B655643EB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206" creationId="{ACF0C434-5201-4840-8A7A-D8A1BE19DA4E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210" creationId="{748E236C-56F9-4F07-9F4D-B51210B8E6A4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211" creationId="{06D042E7-ABA4-4C35-AB37-5FCC6E7B468D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213" creationId="{2DAC1C9B-F14C-44C2-BC17-521794348B94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215" creationId="{7132FC05-B7F7-4A5A-BC57-E45BB1BFBC9D}"/>
          </ac:spMkLst>
        </pc:spChg>
        <pc:spChg chg="mod">
          <ac:chgData name="谢旻晖" userId="e98f13ad-3792-41c9-b2d5-48b7e60efdb6" providerId="ADAL" clId="{566CCB18-3507-FC41-94E3-8B72F59BF01C}" dt="2023-07-13T02:02:11.405" v="552" actId="1076"/>
          <ac:spMkLst>
            <pc:docMk/>
            <pc:sldMk cId="2815518033" sldId="339"/>
            <ac:spMk id="4108" creationId="{DE0FF648-E3E1-4549-BBD8-1F5E0B96B9F2}"/>
          </ac:spMkLst>
        </pc:spChg>
        <pc:grpChg chg="mod">
          <ac:chgData name="谢旻晖" userId="e98f13ad-3792-41c9-b2d5-48b7e60efdb6" providerId="ADAL" clId="{566CCB18-3507-FC41-94E3-8B72F59BF01C}" dt="2023-07-13T02:02:11.405" v="552" actId="1076"/>
          <ac:grpSpMkLst>
            <pc:docMk/>
            <pc:sldMk cId="2815518033" sldId="339"/>
            <ac:grpSpMk id="123" creationId="{834B3CAB-0402-408A-85EC-D56940FA79B5}"/>
          </ac:grpSpMkLst>
        </pc:grpChg>
        <pc:grpChg chg="mod">
          <ac:chgData name="谢旻晖" userId="e98f13ad-3792-41c9-b2d5-48b7e60efdb6" providerId="ADAL" clId="{566CCB18-3507-FC41-94E3-8B72F59BF01C}" dt="2023-07-13T02:02:11.405" v="552" actId="1076"/>
          <ac:grpSpMkLst>
            <pc:docMk/>
            <pc:sldMk cId="2815518033" sldId="339"/>
            <ac:grpSpMk id="128" creationId="{20CBAA5E-46DA-498E-A575-6F919B619C45}"/>
          </ac:grpSpMkLst>
        </pc:grpChg>
        <pc:grpChg chg="mod">
          <ac:chgData name="谢旻晖" userId="e98f13ad-3792-41c9-b2d5-48b7e60efdb6" providerId="ADAL" clId="{566CCB18-3507-FC41-94E3-8B72F59BF01C}" dt="2023-07-13T02:02:11.405" v="552" actId="1076"/>
          <ac:grpSpMkLst>
            <pc:docMk/>
            <pc:sldMk cId="2815518033" sldId="339"/>
            <ac:grpSpMk id="136" creationId="{C11074D8-FCBB-41F1-8900-4E1C3C8D601D}"/>
          </ac:grpSpMkLst>
        </pc:grpChg>
        <pc:grpChg chg="mod">
          <ac:chgData name="谢旻晖" userId="e98f13ad-3792-41c9-b2d5-48b7e60efdb6" providerId="ADAL" clId="{566CCB18-3507-FC41-94E3-8B72F59BF01C}" dt="2023-07-13T02:02:11.405" v="552" actId="1076"/>
          <ac:grpSpMkLst>
            <pc:docMk/>
            <pc:sldMk cId="2815518033" sldId="339"/>
            <ac:grpSpMk id="196" creationId="{C91BA09C-A800-4497-8C11-0722D186BBBA}"/>
          </ac:grpSpMkLst>
        </pc:grpChg>
        <pc:grpChg chg="mod">
          <ac:chgData name="谢旻晖" userId="e98f13ad-3792-41c9-b2d5-48b7e60efdb6" providerId="ADAL" clId="{566CCB18-3507-FC41-94E3-8B72F59BF01C}" dt="2023-07-13T02:02:11.405" v="552" actId="1076"/>
          <ac:grpSpMkLst>
            <pc:docMk/>
            <pc:sldMk cId="2815518033" sldId="339"/>
            <ac:grpSpMk id="203" creationId="{B790E33E-3AD4-4B97-ACEC-A85D14168D96}"/>
          </ac:grpSpMkLst>
        </pc:grpChg>
        <pc:grpChg chg="mod">
          <ac:chgData name="谢旻晖" userId="e98f13ad-3792-41c9-b2d5-48b7e60efdb6" providerId="ADAL" clId="{566CCB18-3507-FC41-94E3-8B72F59BF01C}" dt="2023-07-13T02:02:11.405" v="552" actId="1076"/>
          <ac:grpSpMkLst>
            <pc:docMk/>
            <pc:sldMk cId="2815518033" sldId="339"/>
            <ac:grpSpMk id="4109" creationId="{D4D70026-A5A0-46E2-A39D-3ADC1668A4E7}"/>
          </ac:grpSpMkLst>
        </pc:grpChg>
        <pc:grpChg chg="add del mod">
          <ac:chgData name="谢旻晖" userId="e98f13ad-3792-41c9-b2d5-48b7e60efdb6" providerId="ADAL" clId="{566CCB18-3507-FC41-94E3-8B72F59BF01C}" dt="2023-07-13T02:02:11.405" v="552" actId="1076"/>
          <ac:grpSpMkLst>
            <pc:docMk/>
            <pc:sldMk cId="2815518033" sldId="339"/>
            <ac:grpSpMk id="4113" creationId="{76D8F4EA-B40A-47D6-8662-8CD16162210F}"/>
          </ac:grpSpMkLst>
        </pc:grpChg>
        <pc:picChg chg="mod">
          <ac:chgData name="谢旻晖" userId="e98f13ad-3792-41c9-b2d5-48b7e60efdb6" providerId="ADAL" clId="{566CCB18-3507-FC41-94E3-8B72F59BF01C}" dt="2023-07-13T02:05:52.061" v="652" actId="1076"/>
          <ac:picMkLst>
            <pc:docMk/>
            <pc:sldMk cId="2815518033" sldId="339"/>
            <ac:picMk id="18" creationId="{E20500D5-924D-472B-96EF-7CFA77EE5F6E}"/>
          </ac:picMkLst>
        </pc:picChg>
        <pc:picChg chg="mod">
          <ac:chgData name="谢旻晖" userId="e98f13ad-3792-41c9-b2d5-48b7e60efdb6" providerId="ADAL" clId="{566CCB18-3507-FC41-94E3-8B72F59BF01C}" dt="2023-07-13T02:02:11.405" v="552" actId="1076"/>
          <ac:picMkLst>
            <pc:docMk/>
            <pc:sldMk cId="2815518033" sldId="339"/>
            <ac:picMk id="23" creationId="{8147C267-FC0A-438D-9C90-B5C8A1128203}"/>
          </ac:picMkLst>
        </pc:picChg>
        <pc:picChg chg="mod">
          <ac:chgData name="谢旻晖" userId="e98f13ad-3792-41c9-b2d5-48b7e60efdb6" providerId="ADAL" clId="{566CCB18-3507-FC41-94E3-8B72F59BF01C}" dt="2023-07-13T02:02:11.405" v="552" actId="1076"/>
          <ac:picMkLst>
            <pc:docMk/>
            <pc:sldMk cId="2815518033" sldId="339"/>
            <ac:picMk id="117" creationId="{BB846177-FD26-463A-9FC8-098AF2A883D3}"/>
          </ac:picMkLst>
        </pc:picChg>
        <pc:picChg chg="mod">
          <ac:chgData name="谢旻晖" userId="e98f13ad-3792-41c9-b2d5-48b7e60efdb6" providerId="ADAL" clId="{566CCB18-3507-FC41-94E3-8B72F59BF01C}" dt="2023-07-13T02:02:11.405" v="552" actId="1076"/>
          <ac:picMkLst>
            <pc:docMk/>
            <pc:sldMk cId="2815518033" sldId="339"/>
            <ac:picMk id="118" creationId="{7267D817-CBAC-4D9B-9C01-F25B7EE61EDC}"/>
          </ac:picMkLst>
        </pc:picChg>
        <pc:picChg chg="mod">
          <ac:chgData name="谢旻晖" userId="e98f13ad-3792-41c9-b2d5-48b7e60efdb6" providerId="ADAL" clId="{566CCB18-3507-FC41-94E3-8B72F59BF01C}" dt="2023-07-13T02:02:11.405" v="552" actId="1076"/>
          <ac:picMkLst>
            <pc:docMk/>
            <pc:sldMk cId="2815518033" sldId="339"/>
            <ac:picMk id="130" creationId="{2A3D0A7B-544A-4742-8AE2-73BC8B3C8D78}"/>
          </ac:picMkLst>
        </pc:picChg>
        <pc:picChg chg="mod">
          <ac:chgData name="谢旻晖" userId="e98f13ad-3792-41c9-b2d5-48b7e60efdb6" providerId="ADAL" clId="{566CCB18-3507-FC41-94E3-8B72F59BF01C}" dt="2023-07-13T02:02:11.405" v="552" actId="1076"/>
          <ac:picMkLst>
            <pc:docMk/>
            <pc:sldMk cId="2815518033" sldId="339"/>
            <ac:picMk id="131" creationId="{FDC84280-16E7-4D3D-9E7E-5BF279703516}"/>
          </ac:picMkLst>
        </pc:picChg>
        <pc:picChg chg="mod">
          <ac:chgData name="谢旻晖" userId="e98f13ad-3792-41c9-b2d5-48b7e60efdb6" providerId="ADAL" clId="{566CCB18-3507-FC41-94E3-8B72F59BF01C}" dt="2023-07-13T02:02:11.405" v="552" actId="1076"/>
          <ac:picMkLst>
            <pc:docMk/>
            <pc:sldMk cId="2815518033" sldId="339"/>
            <ac:picMk id="198" creationId="{53ADE9EA-D499-4DDE-87DE-6D5808C92407}"/>
          </ac:picMkLst>
        </pc:picChg>
        <pc:picChg chg="mod">
          <ac:chgData name="谢旻晖" userId="e98f13ad-3792-41c9-b2d5-48b7e60efdb6" providerId="ADAL" clId="{566CCB18-3507-FC41-94E3-8B72F59BF01C}" dt="2023-07-13T02:02:11.405" v="552" actId="1076"/>
          <ac:picMkLst>
            <pc:docMk/>
            <pc:sldMk cId="2815518033" sldId="339"/>
            <ac:picMk id="199" creationId="{7CE86FBD-83B6-4F40-B5BD-110E9F1E68A1}"/>
          </ac:picMkLst>
        </pc:picChg>
        <pc:cxnChg chg="mod">
          <ac:chgData name="谢旻晖" userId="e98f13ad-3792-41c9-b2d5-48b7e60efdb6" providerId="ADAL" clId="{566CCB18-3507-FC41-94E3-8B72F59BF01C}" dt="2023-07-13T02:02:11.405" v="552" actId="1076"/>
          <ac:cxnSpMkLst>
            <pc:docMk/>
            <pc:sldMk cId="2815518033" sldId="339"/>
            <ac:cxnSpMk id="121" creationId="{16062B09-D69E-4985-8077-914E89D0CF1A}"/>
          </ac:cxnSpMkLst>
        </pc:cxnChg>
        <pc:cxnChg chg="mod">
          <ac:chgData name="谢旻晖" userId="e98f13ad-3792-41c9-b2d5-48b7e60efdb6" providerId="ADAL" clId="{566CCB18-3507-FC41-94E3-8B72F59BF01C}" dt="2023-07-13T02:02:11.405" v="552" actId="1076"/>
          <ac:cxnSpMkLst>
            <pc:docMk/>
            <pc:sldMk cId="2815518033" sldId="339"/>
            <ac:cxnSpMk id="124" creationId="{4AF23F4B-E83F-4713-821E-7A1A9D09E25D}"/>
          </ac:cxnSpMkLst>
        </pc:cxnChg>
        <pc:cxnChg chg="mod">
          <ac:chgData name="谢旻晖" userId="e98f13ad-3792-41c9-b2d5-48b7e60efdb6" providerId="ADAL" clId="{566CCB18-3507-FC41-94E3-8B72F59BF01C}" dt="2023-07-13T02:02:11.405" v="552" actId="1076"/>
          <ac:cxnSpMkLst>
            <pc:docMk/>
            <pc:sldMk cId="2815518033" sldId="339"/>
            <ac:cxnSpMk id="134" creationId="{62077CF7-4FC4-43A4-8E4E-3C52B5725E49}"/>
          </ac:cxnSpMkLst>
        </pc:cxnChg>
        <pc:cxnChg chg="mod">
          <ac:chgData name="谢旻晖" userId="e98f13ad-3792-41c9-b2d5-48b7e60efdb6" providerId="ADAL" clId="{566CCB18-3507-FC41-94E3-8B72F59BF01C}" dt="2023-07-13T02:02:11.405" v="552" actId="1076"/>
          <ac:cxnSpMkLst>
            <pc:docMk/>
            <pc:sldMk cId="2815518033" sldId="339"/>
            <ac:cxnSpMk id="137" creationId="{FA8FAA08-2E3F-4149-9F4E-DAC53994A84E}"/>
          </ac:cxnSpMkLst>
        </pc:cxnChg>
        <pc:cxnChg chg="mod">
          <ac:chgData name="谢旻晖" userId="e98f13ad-3792-41c9-b2d5-48b7e60efdb6" providerId="ADAL" clId="{566CCB18-3507-FC41-94E3-8B72F59BF01C}" dt="2023-07-13T02:02:11.405" v="552" actId="1076"/>
          <ac:cxnSpMkLst>
            <pc:docMk/>
            <pc:sldMk cId="2815518033" sldId="339"/>
            <ac:cxnSpMk id="141" creationId="{4ADEFCEA-28D7-4765-8202-87E34B8333B9}"/>
          </ac:cxnSpMkLst>
        </pc:cxnChg>
        <pc:cxnChg chg="mod">
          <ac:chgData name="谢旻晖" userId="e98f13ad-3792-41c9-b2d5-48b7e60efdb6" providerId="ADAL" clId="{566CCB18-3507-FC41-94E3-8B72F59BF01C}" dt="2023-07-13T02:02:11.405" v="552" actId="1076"/>
          <ac:cxnSpMkLst>
            <pc:docMk/>
            <pc:sldMk cId="2815518033" sldId="339"/>
            <ac:cxnSpMk id="144" creationId="{AFC925A1-792B-4A63-87B3-D893A443051F}"/>
          </ac:cxnSpMkLst>
        </pc:cxnChg>
        <pc:cxnChg chg="mod">
          <ac:chgData name="谢旻晖" userId="e98f13ad-3792-41c9-b2d5-48b7e60efdb6" providerId="ADAL" clId="{566CCB18-3507-FC41-94E3-8B72F59BF01C}" dt="2023-07-13T02:02:11.405" v="552" actId="1076"/>
          <ac:cxnSpMkLst>
            <pc:docMk/>
            <pc:sldMk cId="2815518033" sldId="339"/>
            <ac:cxnSpMk id="147" creationId="{A768EF5C-EB4D-4A29-9186-22EB7308F490}"/>
          </ac:cxnSpMkLst>
        </pc:cxnChg>
        <pc:cxnChg chg="mod">
          <ac:chgData name="谢旻晖" userId="e98f13ad-3792-41c9-b2d5-48b7e60efdb6" providerId="ADAL" clId="{566CCB18-3507-FC41-94E3-8B72F59BF01C}" dt="2023-07-13T02:02:11.405" v="552" actId="1076"/>
          <ac:cxnSpMkLst>
            <pc:docMk/>
            <pc:sldMk cId="2815518033" sldId="339"/>
            <ac:cxnSpMk id="202" creationId="{61F559C0-5D4A-4B32-AA10-8DF3D48F2DE9}"/>
          </ac:cxnSpMkLst>
        </pc:cxnChg>
        <pc:cxnChg chg="mod">
          <ac:chgData name="谢旻晖" userId="e98f13ad-3792-41c9-b2d5-48b7e60efdb6" providerId="ADAL" clId="{566CCB18-3507-FC41-94E3-8B72F59BF01C}" dt="2023-07-13T02:02:11.405" v="552" actId="1076"/>
          <ac:cxnSpMkLst>
            <pc:docMk/>
            <pc:sldMk cId="2815518033" sldId="339"/>
            <ac:cxnSpMk id="204" creationId="{BBF22CB4-C08B-469B-9CB4-E7E7A0F4EA1D}"/>
          </ac:cxnSpMkLst>
        </pc:cxnChg>
      </pc:sldChg>
      <pc:sldChg chg="modSp mod ord">
        <pc:chgData name="谢旻晖" userId="e98f13ad-3792-41c9-b2d5-48b7e60efdb6" providerId="ADAL" clId="{566CCB18-3507-FC41-94E3-8B72F59BF01C}" dt="2023-07-13T02:00:46.551" v="482" actId="20577"/>
        <pc:sldMkLst>
          <pc:docMk/>
          <pc:sldMk cId="204830083" sldId="340"/>
        </pc:sldMkLst>
        <pc:spChg chg="mod">
          <ac:chgData name="谢旻晖" userId="e98f13ad-3792-41c9-b2d5-48b7e60efdb6" providerId="ADAL" clId="{566CCB18-3507-FC41-94E3-8B72F59BF01C}" dt="2023-07-13T02:00:46.551" v="482" actId="20577"/>
          <ac:spMkLst>
            <pc:docMk/>
            <pc:sldMk cId="204830083" sldId="340"/>
            <ac:spMk id="4" creationId="{00000000-0000-0000-0000-000000000000}"/>
          </ac:spMkLst>
        </pc:spChg>
      </pc:sldChg>
      <pc:sldChg chg="new del">
        <pc:chgData name="谢旻晖" userId="e98f13ad-3792-41c9-b2d5-48b7e60efdb6" providerId="ADAL" clId="{566CCB18-3507-FC41-94E3-8B72F59BF01C}" dt="2023-07-12T08:34:13.645" v="438" actId="680"/>
        <pc:sldMkLst>
          <pc:docMk/>
          <pc:sldMk cId="4020004863" sldId="344"/>
        </pc:sldMkLst>
      </pc:sldChg>
      <pc:sldChg chg="modSp add mod">
        <pc:chgData name="谢旻晖" userId="e98f13ad-3792-41c9-b2d5-48b7e60efdb6" providerId="ADAL" clId="{566CCB18-3507-FC41-94E3-8B72F59BF01C}" dt="2023-07-12T08:34:53.683" v="456" actId="6549"/>
        <pc:sldMkLst>
          <pc:docMk/>
          <pc:sldMk cId="4096650884" sldId="344"/>
        </pc:sldMkLst>
        <pc:spChg chg="mod">
          <ac:chgData name="谢旻晖" userId="e98f13ad-3792-41c9-b2d5-48b7e60efdb6" providerId="ADAL" clId="{566CCB18-3507-FC41-94E3-8B72F59BF01C}" dt="2023-07-12T08:34:53.683" v="456" actId="6549"/>
          <ac:spMkLst>
            <pc:docMk/>
            <pc:sldMk cId="4096650884" sldId="344"/>
            <ac:spMk id="3" creationId="{00000000-0000-0000-0000-000000000000}"/>
          </ac:spMkLst>
        </pc:spChg>
      </pc:sldChg>
      <pc:sldChg chg="add">
        <pc:chgData name="谢旻晖" userId="e98f13ad-3792-41c9-b2d5-48b7e60efdb6" providerId="ADAL" clId="{566CCB18-3507-FC41-94E3-8B72F59BF01C}" dt="2023-07-13T02:00:48.447" v="483"/>
        <pc:sldMkLst>
          <pc:docMk/>
          <pc:sldMk cId="4063677925" sldId="345"/>
        </pc:sldMkLst>
      </pc:sldChg>
      <pc:sldChg chg="addSp modSp add mod">
        <pc:chgData name="谢旻晖" userId="e98f13ad-3792-41c9-b2d5-48b7e60efdb6" providerId="ADAL" clId="{566CCB18-3507-FC41-94E3-8B72F59BF01C}" dt="2023-07-13T02:07:22.575" v="688" actId="20577"/>
        <pc:sldMkLst>
          <pc:docMk/>
          <pc:sldMk cId="615667287" sldId="346"/>
        </pc:sldMkLst>
        <pc:spChg chg="add mod">
          <ac:chgData name="谢旻晖" userId="e98f13ad-3792-41c9-b2d5-48b7e60efdb6" providerId="ADAL" clId="{566CCB18-3507-FC41-94E3-8B72F59BF01C}" dt="2023-07-13T02:06:56.501" v="683" actId="1076"/>
          <ac:spMkLst>
            <pc:docMk/>
            <pc:sldMk cId="615667287" sldId="346"/>
            <ac:spMk id="2" creationId="{7EA75AF8-39AB-BE44-F786-BFF69C0B7694}"/>
          </ac:spMkLst>
        </pc:spChg>
        <pc:spChg chg="mod">
          <ac:chgData name="谢旻晖" userId="e98f13ad-3792-41c9-b2d5-48b7e60efdb6" providerId="ADAL" clId="{566CCB18-3507-FC41-94E3-8B72F59BF01C}" dt="2023-07-13T02:07:22.575" v="688" actId="20577"/>
          <ac:spMkLst>
            <pc:docMk/>
            <pc:sldMk cId="615667287" sldId="346"/>
            <ac:spMk id="4" creationId="{00000000-0000-0000-0000-000000000000}"/>
          </ac:spMkLst>
        </pc:spChg>
        <pc:spChg chg="mod">
          <ac:chgData name="谢旻晖" userId="e98f13ad-3792-41c9-b2d5-48b7e60efdb6" providerId="ADAL" clId="{566CCB18-3507-FC41-94E3-8B72F59BF01C}" dt="2023-07-13T02:06:58.046" v="684" actId="14"/>
          <ac:spMkLst>
            <pc:docMk/>
            <pc:sldMk cId="615667287" sldId="346"/>
            <ac:spMk id="10" creationId="{381C3FDA-35E1-4982-84E5-696D540848A7}"/>
          </ac:spMkLst>
        </pc:spChg>
      </pc:sldChg>
      <pc:sldChg chg="new del">
        <pc:chgData name="谢旻晖" userId="e98f13ad-3792-41c9-b2d5-48b7e60efdb6" providerId="ADAL" clId="{566CCB18-3507-FC41-94E3-8B72F59BF01C}" dt="2023-07-13T02:03:12.208" v="570" actId="2696"/>
        <pc:sldMkLst>
          <pc:docMk/>
          <pc:sldMk cId="1814226301" sldId="34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PSLite</c:v>
                </c:pt>
              </c:strCache>
            </c:strRef>
          </c:tx>
          <c:spPr>
            <a:solidFill>
              <a:srgbClr val="FDC2BC"/>
            </a:solidFill>
            <a:ln w="15875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YCSB</c:v>
                </c:pt>
                <c:pt idx="1">
                  <c:v>Production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27.464200000000002</c:v>
                </c:pt>
                <c:pt idx="1">
                  <c:v>18.758800000000001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B5-6A4F-91D5-6B461C96F2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DashPS</c:v>
                </c:pt>
              </c:strCache>
            </c:strRef>
          </c:tx>
          <c:spPr>
            <a:solidFill>
              <a:srgbClr val="C0D7E9"/>
            </a:solidFill>
            <a:ln w="15875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YCSB</c:v>
                </c:pt>
                <c:pt idx="1">
                  <c:v>Production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23.5992</c:v>
                </c:pt>
                <c:pt idx="1">
                  <c:v>23.212399999999999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B5-6A4F-91D5-6B461C96F2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KuaiPS</c:v>
                </c:pt>
              </c:strCache>
            </c:strRef>
          </c:tx>
          <c:spPr>
            <a:solidFill>
              <a:srgbClr val="D5EED0"/>
            </a:solidFill>
            <a:ln w="15875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YCSB</c:v>
                </c:pt>
                <c:pt idx="1">
                  <c:v>Production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21.990400000000001</c:v>
                </c:pt>
                <c:pt idx="1">
                  <c:v>19.104199999999999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B5-6A4F-91D5-6B461C96F21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PetPS</c:v>
                </c:pt>
              </c:strCache>
            </c:strRef>
          </c:tx>
          <c:spPr>
            <a:solidFill>
              <a:srgbClr val="3853A3"/>
            </a:solidFill>
            <a:ln w="15875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YCSB</c:v>
                </c:pt>
                <c:pt idx="1">
                  <c:v>Production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34.130400000000002</c:v>
                </c:pt>
                <c:pt idx="1">
                  <c:v>31.697199999999999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B5-6A4F-91D5-6B461C96F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4107759"/>
        <c:axId val="544205007"/>
      </c:barChart>
      <c:catAx>
        <c:axId val="544107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544205007"/>
        <c:crosses val="autoZero"/>
        <c:auto val="1"/>
        <c:lblAlgn val="ctr"/>
        <c:lblOffset val="100"/>
        <c:noMultiLvlLbl val="0"/>
      </c:catAx>
      <c:valAx>
        <c:axId val="544205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Throughput </a:t>
                </a:r>
              </a:p>
              <a:p>
                <a:pPr>
                  <a:defRPr sz="2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(Mops/s)</a:t>
                </a:r>
                <a:endParaRPr lang="zh-CN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544107759"/>
        <c:crosses val="autoZero"/>
        <c:crossBetween val="between"/>
      </c:valAx>
      <c:spPr>
        <a:noFill/>
        <a:ln w="1270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8085719796144074E-2"/>
          <c:y val="0.88202010293787736"/>
          <c:w val="0.89999994377112447"/>
          <c:h val="9.44622744530367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B4D7E9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Level</c:v>
                </c:pt>
                <c:pt idx="1">
                  <c:v>Clevel</c:v>
                </c:pt>
                <c:pt idx="2">
                  <c:v>CCEH</c:v>
                </c:pt>
                <c:pt idx="3">
                  <c:v>Dash</c:v>
                </c:pt>
                <c:pt idx="4">
                  <c:v>PetHash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188.7</c:v>
                </c:pt>
                <c:pt idx="1">
                  <c:v>193.5</c:v>
                </c:pt>
                <c:pt idx="2">
                  <c:v>105.5</c:v>
                </c:pt>
                <c:pt idx="3">
                  <c:v>118</c:v>
                </c:pt>
                <c:pt idx="4">
                  <c:v>80.2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8-4047-AFAF-B3765DC80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15259055"/>
        <c:axId val="914825423"/>
      </c:barChart>
      <c:catAx>
        <c:axId val="9152590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914825423"/>
        <c:crosses val="autoZero"/>
        <c:auto val="1"/>
        <c:lblAlgn val="ctr"/>
        <c:lblOffset val="100"/>
        <c:noMultiLvlLbl val="0"/>
      </c:catAx>
      <c:valAx>
        <c:axId val="914825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915259055"/>
        <c:crosses val="autoZero"/>
        <c:crossBetween val="between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2607786339241457"/>
          <c:y val="0.19577374608285034"/>
          <c:w val="0.59544161068962509"/>
          <c:h val="0.55333134090505842"/>
        </c:manualLayout>
      </c:layout>
      <c:scatterChart>
        <c:scatterStyle val="smoothMarker"/>
        <c:varyColors val="0"/>
        <c:ser>
          <c:idx val="3"/>
          <c:order val="0"/>
          <c:tx>
            <c:v>CPU Gathering</c:v>
          </c:tx>
          <c:spPr>
            <a:ln w="25400" cap="flat">
              <a:solidFill>
                <a:srgbClr val="95A75D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rgbClr val="95A75D"/>
              </a:solidFill>
              <a:ln w="9525">
                <a:noFill/>
              </a:ln>
              <a:effectLst/>
            </c:spPr>
          </c:marker>
          <c:xVal>
            <c:numRef>
              <c:f>Sheet1!$C$2:$C$12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Sheet1!$Q$2:$Q$12</c:f>
              <c:numCache>
                <c:formatCode>General</c:formatCode>
                <c:ptCount val="11"/>
                <c:pt idx="0">
                  <c:v>23.260999999999999</c:v>
                </c:pt>
                <c:pt idx="1">
                  <c:v>23.233599999999999</c:v>
                </c:pt>
                <c:pt idx="2">
                  <c:v>23.226700000000001</c:v>
                </c:pt>
                <c:pt idx="3">
                  <c:v>23.1891</c:v>
                </c:pt>
                <c:pt idx="4">
                  <c:v>23.0471</c:v>
                </c:pt>
                <c:pt idx="5">
                  <c:v>17.3127</c:v>
                </c:pt>
                <c:pt idx="6">
                  <c:v>17.044499999999999</c:v>
                </c:pt>
                <c:pt idx="7">
                  <c:v>13.6622</c:v>
                </c:pt>
                <c:pt idx="8">
                  <c:v>13.222200000000001</c:v>
                </c:pt>
                <c:pt idx="9">
                  <c:v>10.7498</c:v>
                </c:pt>
                <c:pt idx="10">
                  <c:v>10.2608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4F6-8A46-ADC4-E90D256A92D6}"/>
            </c:ext>
          </c:extLst>
        </c:ser>
        <c:ser>
          <c:idx val="0"/>
          <c:order val="1"/>
          <c:tx>
            <c:v>NIC Gathering</c:v>
          </c:tx>
          <c:spPr>
            <a:ln w="25400" cap="rnd">
              <a:solidFill>
                <a:srgbClr val="68A8D4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rgbClr val="68A8D4"/>
              </a:solidFill>
              <a:ln w="9525">
                <a:noFill/>
              </a:ln>
              <a:effectLst/>
            </c:spPr>
          </c:marker>
          <c:xVal>
            <c:numRef>
              <c:f>Sheet1!$C$2:$C$12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14.502700000000001</c:v>
                </c:pt>
                <c:pt idx="1">
                  <c:v>12.539400000000001</c:v>
                </c:pt>
                <c:pt idx="2">
                  <c:v>12.186999999999999</c:v>
                </c:pt>
                <c:pt idx="3">
                  <c:v>13.9139</c:v>
                </c:pt>
                <c:pt idx="4">
                  <c:v>12.877700000000001</c:v>
                </c:pt>
                <c:pt idx="5">
                  <c:v>12.3125</c:v>
                </c:pt>
                <c:pt idx="6">
                  <c:v>16.099599999999999</c:v>
                </c:pt>
                <c:pt idx="7">
                  <c:v>17.069299999999998</c:v>
                </c:pt>
                <c:pt idx="8">
                  <c:v>15.1845</c:v>
                </c:pt>
                <c:pt idx="9">
                  <c:v>13.566599999999999</c:v>
                </c:pt>
                <c:pt idx="10">
                  <c:v>12.315200000000001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4F6-8A46-ADC4-E90D256A9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3590240"/>
        <c:axId val="1615777440"/>
      </c:scatterChart>
      <c:valAx>
        <c:axId val="1613590240"/>
        <c:scaling>
          <c:orientation val="maxMin"/>
          <c:max val="60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Inter</a:t>
                </a:r>
                <a:r>
                  <a:rPr lang="en-US" altLang="zh-CN" dirty="0"/>
                  <a:t>val</a:t>
                </a:r>
                <a:r>
                  <a:rPr lang="zh-CN" altLang="en-US" baseline="0" dirty="0"/>
                  <a:t> </a:t>
                </a:r>
                <a:r>
                  <a:rPr lang="en-US" altLang="zh-CN" baseline="0" dirty="0"/>
                  <a:t>time</a:t>
                </a:r>
                <a:r>
                  <a:rPr lang="zh-CN" altLang="en-US" baseline="0" dirty="0"/>
                  <a:t> </a:t>
                </a:r>
                <a:r>
                  <a:rPr lang="en-US" altLang="zh-CN" baseline="0" dirty="0"/>
                  <a:t>(</a:t>
                </a:r>
                <a:r>
                  <a:rPr lang="en-US" altLang="zh-CN" sz="2400" b="0" i="0" u="none" strike="noStrike" baseline="0" dirty="0">
                    <a:effectLst/>
                  </a:rPr>
                  <a:t>µs</a:t>
                </a:r>
                <a:r>
                  <a:rPr lang="en-US" altLang="zh-CN" baseline="0" dirty="0"/>
                  <a:t>)</a:t>
                </a:r>
                <a:endParaRPr lang="zh-C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615777440"/>
        <c:crosses val="autoZero"/>
        <c:crossBetween val="midCat"/>
        <c:majorUnit val="200"/>
        <c:minorUnit val="200"/>
      </c:valAx>
      <c:valAx>
        <c:axId val="1615777440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2400" b="0" i="0" u="none" strike="noStrike" kern="1200" baseline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Throughput (Mops/s)</a:t>
                </a:r>
                <a:endParaRPr lang="zh-CN" altLang="zh-CN" sz="2400" b="0" i="0" u="none" strike="noStrike" kern="1200" baseline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3.0406950342497185E-2"/>
              <c:y val="0.10728405067801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613590240"/>
        <c:crosses val="max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5466707726560866"/>
          <c:y val="7.6699068745474013E-5"/>
          <c:w val="0.84010432479189334"/>
          <c:h val="0.20397472021603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288963167595302"/>
          <c:y val="0.19577374608285034"/>
          <c:w val="0.75862987514963443"/>
          <c:h val="0.55333134090505842"/>
        </c:manualLayout>
      </c:layout>
      <c:scatterChart>
        <c:scatterStyle val="smoothMarker"/>
        <c:varyColors val="0"/>
        <c:ser>
          <c:idx val="3"/>
          <c:order val="0"/>
          <c:tx>
            <c:v>CPU Gathering</c:v>
          </c:tx>
          <c:spPr>
            <a:ln w="25400" cap="flat">
              <a:solidFill>
                <a:srgbClr val="95A75D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rgbClr val="95A75D"/>
              </a:solidFill>
              <a:ln w="9525">
                <a:noFill/>
              </a:ln>
              <a:effectLst/>
            </c:spPr>
          </c:marker>
          <c:xVal>
            <c:numRef>
              <c:f>Sheet1!$C$2:$C$12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Sheet1!$Q$2:$Q$12</c:f>
              <c:numCache>
                <c:formatCode>General</c:formatCode>
                <c:ptCount val="11"/>
                <c:pt idx="0">
                  <c:v>23.260999999999999</c:v>
                </c:pt>
                <c:pt idx="1">
                  <c:v>23.233599999999999</c:v>
                </c:pt>
                <c:pt idx="2">
                  <c:v>23.226700000000001</c:v>
                </c:pt>
                <c:pt idx="3">
                  <c:v>23.1891</c:v>
                </c:pt>
                <c:pt idx="4">
                  <c:v>23.0471</c:v>
                </c:pt>
                <c:pt idx="5">
                  <c:v>17.3127</c:v>
                </c:pt>
                <c:pt idx="6">
                  <c:v>17.044499999999999</c:v>
                </c:pt>
                <c:pt idx="7">
                  <c:v>13.6622</c:v>
                </c:pt>
                <c:pt idx="8">
                  <c:v>13.222200000000001</c:v>
                </c:pt>
                <c:pt idx="9">
                  <c:v>10.7498</c:v>
                </c:pt>
                <c:pt idx="10">
                  <c:v>10.2608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4F6-8A46-ADC4-E90D256A92D6}"/>
            </c:ext>
          </c:extLst>
        </c:ser>
        <c:ser>
          <c:idx val="0"/>
          <c:order val="1"/>
          <c:tx>
            <c:v>NIC Gathering</c:v>
          </c:tx>
          <c:spPr>
            <a:ln w="25400" cap="rnd">
              <a:solidFill>
                <a:srgbClr val="68A8D4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rgbClr val="68A8D4"/>
              </a:solidFill>
              <a:ln w="9525">
                <a:noFill/>
              </a:ln>
              <a:effectLst/>
            </c:spPr>
          </c:marker>
          <c:xVal>
            <c:numRef>
              <c:f>Sheet1!$C$2:$C$12</c:f>
              <c:numCache>
                <c:formatCode>General</c:formatCode>
                <c:ptCount val="11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14.502700000000001</c:v>
                </c:pt>
                <c:pt idx="1">
                  <c:v>12.539400000000001</c:v>
                </c:pt>
                <c:pt idx="2">
                  <c:v>12.186999999999999</c:v>
                </c:pt>
                <c:pt idx="3">
                  <c:v>13.9139</c:v>
                </c:pt>
                <c:pt idx="4">
                  <c:v>12.877700000000001</c:v>
                </c:pt>
                <c:pt idx="5">
                  <c:v>12.3125</c:v>
                </c:pt>
                <c:pt idx="6">
                  <c:v>16.099599999999999</c:v>
                </c:pt>
                <c:pt idx="7">
                  <c:v>17.069299999999998</c:v>
                </c:pt>
                <c:pt idx="8">
                  <c:v>15.1845</c:v>
                </c:pt>
                <c:pt idx="9">
                  <c:v>13.566599999999999</c:v>
                </c:pt>
                <c:pt idx="10">
                  <c:v>12.315200000000001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4F6-8A46-ADC4-E90D256A9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3590240"/>
        <c:axId val="1615777440"/>
      </c:scatterChart>
      <c:valAx>
        <c:axId val="1613590240"/>
        <c:scaling>
          <c:orientation val="maxMin"/>
          <c:max val="60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dirty="0"/>
                  <a:t>Inter</a:t>
                </a:r>
                <a:r>
                  <a:rPr lang="en-US" altLang="zh-CN" dirty="0"/>
                  <a:t>val</a:t>
                </a:r>
                <a:r>
                  <a:rPr lang="zh-CN" altLang="en-US" baseline="0" dirty="0"/>
                  <a:t> </a:t>
                </a:r>
                <a:r>
                  <a:rPr lang="en-US" altLang="zh-CN" baseline="0" dirty="0"/>
                  <a:t>time</a:t>
                </a:r>
                <a:r>
                  <a:rPr lang="zh-CN" altLang="en-US" baseline="0" dirty="0"/>
                  <a:t> </a:t>
                </a:r>
                <a:r>
                  <a:rPr lang="en-US" altLang="zh-CN" baseline="0" dirty="0"/>
                  <a:t>(</a:t>
                </a:r>
                <a:r>
                  <a:rPr lang="en-US" altLang="zh-CN" sz="2400" b="0" i="0" u="none" strike="noStrike" baseline="0" dirty="0">
                    <a:effectLst/>
                  </a:rPr>
                  <a:t>µs</a:t>
                </a:r>
                <a:r>
                  <a:rPr lang="en-US" altLang="zh-CN" baseline="0" dirty="0"/>
                  <a:t>)</a:t>
                </a:r>
                <a:endParaRPr lang="zh-C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615777440"/>
        <c:crosses val="autoZero"/>
        <c:crossBetween val="midCat"/>
        <c:majorUnit val="200"/>
        <c:minorUnit val="200"/>
      </c:valAx>
      <c:valAx>
        <c:axId val="1615777440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2400" b="0" i="0" u="none" strike="noStrike" kern="1200" baseline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Throughput (Mops/s)</a:t>
                </a:r>
                <a:endParaRPr lang="zh-CN" altLang="zh-CN" sz="2400" b="0" i="0" u="none" strike="noStrike" kern="1200" baseline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3.0406950342497185E-2"/>
              <c:y val="0.10728405067801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613590240"/>
        <c:crosses val="max"/>
        <c:crossBetween val="midCat"/>
      </c:valAx>
      <c:spPr>
        <a:noFill/>
        <a:ln w="19050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5466707726560866"/>
          <c:y val="7.6699068745474013E-5"/>
          <c:w val="0.84010432479189334"/>
          <c:h val="0.20397472021603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PetPS-PM</c:v>
          </c:tx>
          <c:spPr>
            <a:ln w="25400" cap="rnd">
              <a:solidFill>
                <a:srgbClr val="BD5E5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BD5E5B"/>
              </a:solidFill>
              <a:ln w="9525">
                <a:noFill/>
              </a:ln>
              <a:effectLst/>
            </c:spPr>
          </c:marker>
          <c:xVal>
            <c:numRef>
              <c:f>Sheet1!$A$2:$A$30</c:f>
              <c:numCache>
                <c:formatCode>General</c:formatCode>
                <c:ptCount val="29"/>
                <c:pt idx="0">
                  <c:v>30.712599999999998</c:v>
                </c:pt>
                <c:pt idx="1">
                  <c:v>31.358000000000001</c:v>
                </c:pt>
                <c:pt idx="2">
                  <c:v>31.338000000000001</c:v>
                </c:pt>
                <c:pt idx="3">
                  <c:v>31.381799999999998</c:v>
                </c:pt>
                <c:pt idx="4">
                  <c:v>31.466000000000001</c:v>
                </c:pt>
                <c:pt idx="5">
                  <c:v>31.362200000000001</c:v>
                </c:pt>
                <c:pt idx="6">
                  <c:v>31.416799999999999</c:v>
                </c:pt>
                <c:pt idx="7">
                  <c:v>31.586200000000002</c:v>
                </c:pt>
                <c:pt idx="8">
                  <c:v>31.697199999999999</c:v>
                </c:pt>
                <c:pt idx="9">
                  <c:v>31.692599999999999</c:v>
                </c:pt>
                <c:pt idx="10">
                  <c:v>31.616800000000001</c:v>
                </c:pt>
                <c:pt idx="11">
                  <c:v>31.681000000000001</c:v>
                </c:pt>
                <c:pt idx="12">
                  <c:v>31.6328</c:v>
                </c:pt>
                <c:pt idx="13">
                  <c:v>31.0502</c:v>
                </c:pt>
                <c:pt idx="14">
                  <c:v>28.952000000000002</c:v>
                </c:pt>
                <c:pt idx="15">
                  <c:v>28.949400000000001</c:v>
                </c:pt>
                <c:pt idx="16">
                  <c:v>29.059799999999999</c:v>
                </c:pt>
                <c:pt idx="17">
                  <c:v>29.0412</c:v>
                </c:pt>
                <c:pt idx="18">
                  <c:v>29.015999999999998</c:v>
                </c:pt>
                <c:pt idx="19">
                  <c:v>24.586200000000002</c:v>
                </c:pt>
                <c:pt idx="20">
                  <c:v>20.6492</c:v>
                </c:pt>
                <c:pt idx="21">
                  <c:v>20.613</c:v>
                </c:pt>
                <c:pt idx="22">
                  <c:v>20.4998</c:v>
                </c:pt>
                <c:pt idx="23">
                  <c:v>20.696999999999999</c:v>
                </c:pt>
                <c:pt idx="24">
                  <c:v>11.6</c:v>
                </c:pt>
              </c:numCache>
            </c:numRef>
          </c:xVal>
          <c:yVal>
            <c:numRef>
              <c:f>Sheet1!$B$2:$B$30</c:f>
              <c:numCache>
                <c:formatCode>General</c:formatCode>
                <c:ptCount val="29"/>
                <c:pt idx="0">
                  <c:v>2.52</c:v>
                </c:pt>
                <c:pt idx="1">
                  <c:v>2.3849999999999998</c:v>
                </c:pt>
                <c:pt idx="2">
                  <c:v>1.55</c:v>
                </c:pt>
                <c:pt idx="3">
                  <c:v>1.5509999999999999</c:v>
                </c:pt>
                <c:pt idx="4">
                  <c:v>1.5569999999999999</c:v>
                </c:pt>
                <c:pt idx="5">
                  <c:v>1.548</c:v>
                </c:pt>
                <c:pt idx="6">
                  <c:v>1.55</c:v>
                </c:pt>
                <c:pt idx="7">
                  <c:v>1.554</c:v>
                </c:pt>
                <c:pt idx="8">
                  <c:v>1.167</c:v>
                </c:pt>
                <c:pt idx="9">
                  <c:v>1.167</c:v>
                </c:pt>
                <c:pt idx="10">
                  <c:v>1.163</c:v>
                </c:pt>
                <c:pt idx="11">
                  <c:v>1.1659999999999999</c:v>
                </c:pt>
                <c:pt idx="12">
                  <c:v>1.167</c:v>
                </c:pt>
                <c:pt idx="13">
                  <c:v>1.07</c:v>
                </c:pt>
                <c:pt idx="14">
                  <c:v>0.79810599999999998</c:v>
                </c:pt>
                <c:pt idx="15">
                  <c:v>0.80534600000000001</c:v>
                </c:pt>
                <c:pt idx="16">
                  <c:v>0.80226200000000003</c:v>
                </c:pt>
                <c:pt idx="17">
                  <c:v>0.79791599999999996</c:v>
                </c:pt>
                <c:pt idx="18">
                  <c:v>0.79569599999999996</c:v>
                </c:pt>
                <c:pt idx="19">
                  <c:v>0.81094999999999995</c:v>
                </c:pt>
                <c:pt idx="20">
                  <c:v>0.583152</c:v>
                </c:pt>
                <c:pt idx="21">
                  <c:v>0.58547199999999999</c:v>
                </c:pt>
                <c:pt idx="22">
                  <c:v>0.56700300000000003</c:v>
                </c:pt>
                <c:pt idx="23">
                  <c:v>0.56502799999999997</c:v>
                </c:pt>
                <c:pt idx="24">
                  <c:v>0.51400000000000001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C53-A248-A0B7-861AE5D200EE}"/>
            </c:ext>
          </c:extLst>
        </c:ser>
        <c:ser>
          <c:idx val="3"/>
          <c:order val="1"/>
          <c:tx>
            <c:v>KuaiPS-DRAM</c:v>
          </c:tx>
          <c:spPr>
            <a:ln w="25400" cap="flat">
              <a:solidFill>
                <a:srgbClr val="95A75D"/>
              </a:solidFill>
              <a:miter lim="800000"/>
            </a:ln>
            <a:effectLst/>
          </c:spPr>
          <c:marker>
            <c:symbol val="circle"/>
            <c:size val="5"/>
            <c:spPr>
              <a:solidFill>
                <a:srgbClr val="95A75D"/>
              </a:solidFill>
              <a:ln w="9525">
                <a:noFill/>
              </a:ln>
              <a:effectLst/>
            </c:spPr>
          </c:marker>
          <c:xVal>
            <c:numRef>
              <c:f>Sheet1!$D$2:$D$30</c:f>
              <c:numCache>
                <c:formatCode>General</c:formatCode>
                <c:ptCount val="29"/>
                <c:pt idx="0">
                  <c:v>34.386400000000002</c:v>
                </c:pt>
                <c:pt idx="1">
                  <c:v>36.517400000000002</c:v>
                </c:pt>
                <c:pt idx="2">
                  <c:v>36.2072</c:v>
                </c:pt>
                <c:pt idx="3">
                  <c:v>36.167400000000001</c:v>
                </c:pt>
                <c:pt idx="4">
                  <c:v>36.0884</c:v>
                </c:pt>
                <c:pt idx="5">
                  <c:v>36.355200000000004</c:v>
                </c:pt>
                <c:pt idx="6">
                  <c:v>36.127000000000002</c:v>
                </c:pt>
                <c:pt idx="7">
                  <c:v>36.204799999999999</c:v>
                </c:pt>
                <c:pt idx="8">
                  <c:v>35.878</c:v>
                </c:pt>
                <c:pt idx="9">
                  <c:v>35.507399999999997</c:v>
                </c:pt>
                <c:pt idx="10">
                  <c:v>35.985599999999998</c:v>
                </c:pt>
                <c:pt idx="11">
                  <c:v>36.0824</c:v>
                </c:pt>
                <c:pt idx="12">
                  <c:v>33.450200000000002</c:v>
                </c:pt>
                <c:pt idx="13">
                  <c:v>33.756799999999998</c:v>
                </c:pt>
                <c:pt idx="14">
                  <c:v>33.6</c:v>
                </c:pt>
                <c:pt idx="15">
                  <c:v>33.446399999999997</c:v>
                </c:pt>
                <c:pt idx="16">
                  <c:v>33.715400000000002</c:v>
                </c:pt>
                <c:pt idx="17">
                  <c:v>32.034599999999998</c:v>
                </c:pt>
                <c:pt idx="18">
                  <c:v>32.273000000000003</c:v>
                </c:pt>
                <c:pt idx="19">
                  <c:v>30.802399999999999</c:v>
                </c:pt>
                <c:pt idx="20">
                  <c:v>31.009599999999999</c:v>
                </c:pt>
                <c:pt idx="21">
                  <c:v>30.9436</c:v>
                </c:pt>
                <c:pt idx="22">
                  <c:v>30.686399999999999</c:v>
                </c:pt>
                <c:pt idx="23">
                  <c:v>21.367799999999999</c:v>
                </c:pt>
                <c:pt idx="24">
                  <c:v>21.107199999999999</c:v>
                </c:pt>
                <c:pt idx="25">
                  <c:v>21.351199999999999</c:v>
                </c:pt>
                <c:pt idx="26">
                  <c:v>10.1172</c:v>
                </c:pt>
                <c:pt idx="27">
                  <c:v>10.127800000000001</c:v>
                </c:pt>
              </c:numCache>
            </c:numRef>
          </c:xVal>
          <c:yVal>
            <c:numRef>
              <c:f>Sheet1!$E$2:$E$30</c:f>
              <c:numCache>
                <c:formatCode>General</c:formatCode>
                <c:ptCount val="29"/>
                <c:pt idx="0">
                  <c:v>3.746</c:v>
                </c:pt>
                <c:pt idx="1">
                  <c:v>2.7789999999999999</c:v>
                </c:pt>
                <c:pt idx="2">
                  <c:v>2.6720000000000002</c:v>
                </c:pt>
                <c:pt idx="3">
                  <c:v>2.1970000000000001</c:v>
                </c:pt>
                <c:pt idx="4">
                  <c:v>2.1760000000000002</c:v>
                </c:pt>
                <c:pt idx="5">
                  <c:v>2.1909999999999998</c:v>
                </c:pt>
                <c:pt idx="6">
                  <c:v>2.202</c:v>
                </c:pt>
                <c:pt idx="7">
                  <c:v>2.1779999999999999</c:v>
                </c:pt>
                <c:pt idx="8">
                  <c:v>2.214</c:v>
                </c:pt>
                <c:pt idx="9">
                  <c:v>1.704</c:v>
                </c:pt>
                <c:pt idx="10">
                  <c:v>1.7010000000000001</c:v>
                </c:pt>
                <c:pt idx="11">
                  <c:v>1.6950000000000001</c:v>
                </c:pt>
                <c:pt idx="12">
                  <c:v>1.1659999999999999</c:v>
                </c:pt>
                <c:pt idx="13">
                  <c:v>1.1779999999999999</c:v>
                </c:pt>
                <c:pt idx="14">
                  <c:v>1.1739999999999999</c:v>
                </c:pt>
                <c:pt idx="15">
                  <c:v>1.171</c:v>
                </c:pt>
                <c:pt idx="16">
                  <c:v>1.1839999999999999</c:v>
                </c:pt>
                <c:pt idx="17">
                  <c:v>0.93618699999999999</c:v>
                </c:pt>
                <c:pt idx="18">
                  <c:v>0.949183</c:v>
                </c:pt>
                <c:pt idx="19">
                  <c:v>0.76148700000000002</c:v>
                </c:pt>
                <c:pt idx="20">
                  <c:v>0.76174200000000003</c:v>
                </c:pt>
                <c:pt idx="21">
                  <c:v>0.75328799999999996</c:v>
                </c:pt>
                <c:pt idx="22">
                  <c:v>0.75504700000000002</c:v>
                </c:pt>
                <c:pt idx="23">
                  <c:v>0.76029899999999995</c:v>
                </c:pt>
                <c:pt idx="24">
                  <c:v>0.81361899999999998</c:v>
                </c:pt>
                <c:pt idx="25">
                  <c:v>0.807342</c:v>
                </c:pt>
                <c:pt idx="26">
                  <c:v>0.814415</c:v>
                </c:pt>
                <c:pt idx="27">
                  <c:v>0.79142900000000005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C53-A248-A0B7-861AE5D200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3590240"/>
        <c:axId val="1615777440"/>
      </c:scatterChart>
      <c:valAx>
        <c:axId val="1613590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Throughput (Mops/s)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615777440"/>
        <c:crosses val="autoZero"/>
        <c:crossBetween val="midCat"/>
      </c:valAx>
      <c:valAx>
        <c:axId val="161577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Median</a:t>
                </a:r>
                <a:r>
                  <a:rPr lang="zh-CN"/>
                  <a:t> </a:t>
                </a:r>
                <a:r>
                  <a:rPr lang="en-US"/>
                  <a:t>Latency</a:t>
                </a:r>
                <a:r>
                  <a:rPr lang="zh-CN"/>
                  <a:t> </a:t>
                </a:r>
                <a:r>
                  <a:rPr lang="en-US"/>
                  <a:t>(ms)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8.6877000978563389E-3"/>
              <c:y val="7.568058803343596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613590240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25493440273372969"/>
          <c:y val="2.5282770115666185E-2"/>
          <c:w val="0.55384088123834163"/>
          <c:h val="0.102843639753373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40412-CA75-4698-B19E-305AE3DA966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6DF7A-65B1-4CCA-8D79-4AD8CB30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90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433BD-CAD4-47D8-BF67-82C5481882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688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59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7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12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84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10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16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62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77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61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92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433BD-CAD4-47D8-BF67-82C54818822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308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4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50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78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9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4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Gill Sans" charset="0"/>
              <a:cs typeface="Gill Sans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31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433BD-CAD4-47D8-BF67-82C54818822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9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6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67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76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989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645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29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5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089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77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9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08800" lvl="5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endParaRPr lang="en-US" altLang="zh-CN" sz="1200" dirty="0">
              <a:latin typeface="Gill Sans" charset="0"/>
              <a:cs typeface="Gill Sans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1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525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57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4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74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25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03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54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DF7A-65B1-4CCA-8D79-4AD8CB303C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5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DDE9-FED3-6243-AA95-900FFC375F62}" type="datetime1">
              <a:rPr lang="zh-CN" altLang="en-US" smtClean="0"/>
              <a:t>2023/8/23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E48FEDBE-3A19-46D1-AD8C-DD01172CD2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5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1D4-490A-034E-AC59-8ADA62C1F091}" type="datetime1">
              <a:rPr lang="zh-CN" altLang="en-US" smtClean="0"/>
              <a:t>2023/8/23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EDBE-3A19-46D1-AD8C-DD01172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CC5E-B6AC-D441-9E4F-84C51F0150CE}" type="datetime1">
              <a:rPr lang="zh-CN" altLang="en-US" smtClean="0"/>
              <a:t>2023/8/23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EDBE-3A19-46D1-AD8C-DD01172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6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BF2-D014-3D47-B9E1-EA631FD3E0D4}" type="datetime1">
              <a:rPr lang="zh-CN" altLang="en-US" smtClean="0"/>
              <a:t>2023/8/23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E48FEDBE-3A19-46D1-AD8C-DD01172CD2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8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3F5A-4681-DB43-B03B-E13EAE2D3271}" type="datetime1">
              <a:rPr lang="zh-CN" altLang="en-US" smtClean="0"/>
              <a:t>2023/8/23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EDBE-3A19-46D1-AD8C-DD01172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3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CDF9-C9AA-834C-B957-64B48B1D9292}" type="datetime1">
              <a:rPr lang="zh-CN" altLang="en-US" smtClean="0"/>
              <a:t>2023/8/23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EDBE-3A19-46D1-AD8C-DD01172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0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6294-A30E-D545-860E-94C85926EAC9}" type="datetime1">
              <a:rPr lang="zh-CN" altLang="en-US" smtClean="0"/>
              <a:t>2023/8/23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EDBE-3A19-46D1-AD8C-DD01172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5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0FB1-DD7C-964C-A318-AC4850B6FAAA}" type="datetime1">
              <a:rPr lang="zh-CN" altLang="en-US" smtClean="0"/>
              <a:t>2023/8/23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EDBE-3A19-46D1-AD8C-DD01172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1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B09B-7A55-6848-A2B7-014AB82F60F2}" type="datetime1">
              <a:rPr lang="zh-CN" altLang="en-US" smtClean="0"/>
              <a:t>2023/8/23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EDBE-3A19-46D1-AD8C-DD01172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7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0555-C77F-E041-948C-03FE6E17650B}" type="datetime1">
              <a:rPr lang="zh-CN" altLang="en-US" smtClean="0"/>
              <a:t>2023/8/23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EDBE-3A19-46D1-AD8C-DD01172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3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F866-A038-CB42-88E9-6F88F90DC59A}" type="datetime1">
              <a:rPr lang="zh-CN" altLang="en-US" smtClean="0"/>
              <a:t>2023/8/23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EDBE-3A19-46D1-AD8C-DD01172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9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311D8-AD14-3B41-80A7-DE053B431291}" type="datetime1">
              <a:rPr lang="zh-CN" altLang="en-US" smtClean="0"/>
              <a:t>2023/8/23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EDBE-3A19-46D1-AD8C-DD01172CD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5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microsoft.com/office/2007/relationships/media" Target="../media/media1.mov"/><Relationship Id="rId1" Type="http://schemas.openxmlformats.org/officeDocument/2006/relationships/video" Target="NULL" TargetMode="Externa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notesSlide" Target="../notesSlides/notesSlide18.xml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media" Target="../media/media2.mov"/><Relationship Id="rId7" Type="http://schemas.openxmlformats.org/officeDocument/2006/relationships/image" Target="../media/image21.png"/><Relationship Id="rId2" Type="http://schemas.microsoft.com/office/2007/relationships/media" Target="../media/media1.mov"/><Relationship Id="rId1" Type="http://schemas.openxmlformats.org/officeDocument/2006/relationships/video" Target="NULL" TargetMode="Externa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ov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ustorage/PetPS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7ADA7DB-3C0E-5CB7-8318-744188B6F0F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82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2643" y="1411358"/>
            <a:ext cx="11066713" cy="17917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000" dirty="0" err="1">
                <a:latin typeface="Gill Sans semibold" panose="020B0702020104020203" pitchFamily="34" charset="0"/>
                <a:cs typeface="Gill Sans" panose="020B0502020104020203" pitchFamily="34" charset="-79"/>
              </a:rPr>
              <a:t>PetPS</a:t>
            </a:r>
            <a:r>
              <a:rPr lang="en-US" sz="4000" dirty="0">
                <a:latin typeface="Gill Sans semibold" panose="020B0702020104020203" pitchFamily="34" charset="0"/>
                <a:cs typeface="Gill Sans" panose="020B0502020104020203" pitchFamily="34" charset="-79"/>
              </a:rPr>
              <a:t>: Supporting Huge Embedding Models </a:t>
            </a:r>
            <a:br>
              <a:rPr lang="en-US" sz="4000" dirty="0">
                <a:latin typeface="Gill Sans semibold" panose="020B0702020104020203" pitchFamily="34" charset="0"/>
                <a:cs typeface="Gill Sans" panose="020B0502020104020203" pitchFamily="34" charset="-79"/>
              </a:rPr>
            </a:br>
            <a:r>
              <a:rPr lang="en-US" sz="4000" dirty="0">
                <a:latin typeface="Gill Sans semibold" panose="020B0702020104020203" pitchFamily="34" charset="0"/>
                <a:cs typeface="Gill Sans" panose="020B0502020104020203" pitchFamily="34" charset="-79"/>
              </a:rPr>
              <a:t>with Persistent Memory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2048" y="3437865"/>
            <a:ext cx="9413819" cy="540683"/>
          </a:xfrm>
        </p:spPr>
        <p:txBody>
          <a:bodyPr>
            <a:noAutofit/>
          </a:bodyPr>
          <a:lstStyle/>
          <a:p>
            <a:r>
              <a:rPr lang="en-US" altLang="zh-CN" sz="2800" u="sng" dirty="0" err="1">
                <a:solidFill>
                  <a:srgbClr val="21286E"/>
                </a:solidFill>
                <a:latin typeface="Gill Sans SemiBold" panose="020B0702020104020203" pitchFamily="34" charset="0"/>
                <a:cs typeface="Gill Sans" panose="020B0502020104020203" pitchFamily="34" charset="-79"/>
              </a:rPr>
              <a:t>Minhui</a:t>
            </a:r>
            <a:r>
              <a:rPr lang="zh-CN" altLang="en-US" sz="2800" u="sng" dirty="0">
                <a:solidFill>
                  <a:srgbClr val="21286E"/>
                </a:solidFill>
                <a:latin typeface="Gill Sans SemiBold" panose="020B0702020104020203" pitchFamily="34" charset="0"/>
                <a:cs typeface="Gill Sans" panose="020B0502020104020203" pitchFamily="34" charset="-79"/>
              </a:rPr>
              <a:t> </a:t>
            </a:r>
            <a:r>
              <a:rPr lang="en-US" altLang="zh-CN" sz="2800" u="sng" dirty="0" err="1">
                <a:solidFill>
                  <a:srgbClr val="21286E"/>
                </a:solidFill>
                <a:latin typeface="Gill Sans SemiBold" panose="020B0702020104020203" pitchFamily="34" charset="0"/>
                <a:cs typeface="Gill Sans" panose="020B0502020104020203" pitchFamily="34" charset="-79"/>
              </a:rPr>
              <a:t>Xie</a:t>
            </a:r>
            <a:r>
              <a:rPr 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, </a:t>
            </a:r>
            <a:r>
              <a:rPr lang="en-US" sz="2800" dirty="0" err="1">
                <a:latin typeface="Gill Sans" panose="020B0502020104020203" pitchFamily="34" charset="-79"/>
                <a:cs typeface="Gill Sans" panose="020B0502020104020203" pitchFamily="34" charset="-79"/>
              </a:rPr>
              <a:t>Youyou</a:t>
            </a:r>
            <a:r>
              <a:rPr 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 Lu, Qing Wang, </a:t>
            </a:r>
          </a:p>
          <a:p>
            <a:r>
              <a:rPr lang="en-US" sz="2800" dirty="0" err="1">
                <a:latin typeface="Gill Sans" panose="020B0502020104020203" pitchFamily="34" charset="-79"/>
                <a:cs typeface="Gill Sans" panose="020B0502020104020203" pitchFamily="34" charset="-79"/>
              </a:rPr>
              <a:t>Yangyang</a:t>
            </a:r>
            <a:r>
              <a:rPr 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 Feng, </a:t>
            </a:r>
            <a:r>
              <a:rPr lang="en-US" sz="2800" dirty="0" err="1">
                <a:latin typeface="Gill Sans" panose="020B0502020104020203" pitchFamily="34" charset="-79"/>
                <a:cs typeface="Gill Sans" panose="020B0502020104020203" pitchFamily="34" charset="-79"/>
              </a:rPr>
              <a:t>Jiaqiang</a:t>
            </a:r>
            <a:r>
              <a:rPr 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 Liu, Kai Ren, </a:t>
            </a:r>
            <a:r>
              <a:rPr lang="en-US" sz="2800" dirty="0" err="1">
                <a:latin typeface="Gill Sans" panose="020B0502020104020203" pitchFamily="34" charset="-79"/>
                <a:cs typeface="Gill Sans" panose="020B0502020104020203" pitchFamily="34" charset="-79"/>
              </a:rPr>
              <a:t>Jiwu</a:t>
            </a:r>
            <a:r>
              <a:rPr 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 Shu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1DAE5B-0C22-49DB-A141-43A6AEDC7E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842" y="72570"/>
            <a:ext cx="2201552" cy="1130934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FB878FE-B2CA-77A8-716C-BD2A28E5EA5B}"/>
              </a:ext>
            </a:extLst>
          </p:cNvPr>
          <p:cNvGrpSpPr/>
          <p:nvPr/>
        </p:nvGrpSpPr>
        <p:grpSpPr>
          <a:xfrm>
            <a:off x="3123721" y="4724713"/>
            <a:ext cx="6250471" cy="2011233"/>
            <a:chOff x="3278080" y="4754694"/>
            <a:chExt cx="6250471" cy="2011233"/>
          </a:xfrm>
        </p:grpSpPr>
        <p:sp>
          <p:nvSpPr>
            <p:cNvPr id="10" name="副标题 2">
              <a:extLst>
                <a:ext uri="{FF2B5EF4-FFF2-40B4-BE49-F238E27FC236}">
                  <a16:creationId xmlns:a16="http://schemas.microsoft.com/office/drawing/2014/main" id="{D12CAD1F-8824-8573-DCFB-C07D2390E479}"/>
                </a:ext>
              </a:extLst>
            </p:cNvPr>
            <p:cNvSpPr txBox="1">
              <a:spLocks/>
            </p:cNvSpPr>
            <p:nvPr/>
          </p:nvSpPr>
          <p:spPr>
            <a:xfrm>
              <a:off x="3278080" y="4754694"/>
              <a:ext cx="3188979" cy="6759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i="1" dirty="0">
                  <a:latin typeface="Gill Sans" panose="020B0502020104020203" pitchFamily="34" charset="-79"/>
                  <a:cs typeface="Gill Sans" panose="020B0502020104020203" pitchFamily="34" charset="-79"/>
                </a:rPr>
                <a:t>Tsinghua University</a:t>
              </a:r>
              <a:endParaRPr lang="en-US" sz="2800" i="1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pic>
          <p:nvPicPr>
            <p:cNvPr id="11" name="Picture 2" descr="Image result for tsinghua">
              <a:extLst>
                <a:ext uri="{FF2B5EF4-FFF2-40B4-BE49-F238E27FC236}">
                  <a16:creationId xmlns:a16="http://schemas.microsoft.com/office/drawing/2014/main" id="{8CF7FCD6-8FB1-0FA1-FC2E-7EA4DE85F0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4932" y="5430651"/>
              <a:ext cx="1335276" cy="1335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副标题 2">
              <a:extLst>
                <a:ext uri="{FF2B5EF4-FFF2-40B4-BE49-F238E27FC236}">
                  <a16:creationId xmlns:a16="http://schemas.microsoft.com/office/drawing/2014/main" id="{B5020D81-1A0A-12CE-DE86-B7C9F717C4AC}"/>
                </a:ext>
              </a:extLst>
            </p:cNvPr>
            <p:cNvSpPr txBox="1">
              <a:spLocks/>
            </p:cNvSpPr>
            <p:nvPr/>
          </p:nvSpPr>
          <p:spPr>
            <a:xfrm>
              <a:off x="6339572" y="4754694"/>
              <a:ext cx="3188979" cy="67595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i="1" dirty="0" err="1">
                  <a:latin typeface="Gill Sans" panose="020B0502020104020203" pitchFamily="34" charset="-79"/>
                  <a:cs typeface="Gill Sans" panose="020B0502020104020203" pitchFamily="34" charset="-79"/>
                </a:rPr>
                <a:t>Kuaishou</a:t>
              </a:r>
              <a:endParaRPr lang="en-US" sz="2800" i="1" dirty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pic>
          <p:nvPicPr>
            <p:cNvPr id="13" name="Picture 2" descr="快手下载_快手手机版2022官方下载_最新快手APP下载安装">
              <a:extLst>
                <a:ext uri="{FF2B5EF4-FFF2-40B4-BE49-F238E27FC236}">
                  <a16:creationId xmlns:a16="http://schemas.microsoft.com/office/drawing/2014/main" id="{C7B74A15-024C-49C0-1754-26C2088AA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9431" y="5459945"/>
              <a:ext cx="1276688" cy="1276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821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173" y="1393906"/>
            <a:ext cx="12637973" cy="38734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70000"/>
              <a:buFont typeface="Wingdings" charset="2"/>
              <a:buChar char="v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Background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&amp;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Motivation</a:t>
            </a:r>
          </a:p>
          <a:p>
            <a:pPr>
              <a:lnSpc>
                <a:spcPct val="150000"/>
              </a:lnSpc>
              <a:buSzPct val="70000"/>
              <a:buFont typeface="Wingdings" charset="2"/>
              <a:buChar char="v"/>
            </a:pPr>
            <a:r>
              <a:rPr lang="zh-CN" altLang="en-US" sz="3600" dirty="0">
                <a:latin typeface="Gill Sans" charset="0"/>
                <a:cs typeface="Gill Sans" charset="0"/>
              </a:rPr>
              <a:t> </a:t>
            </a:r>
            <a:r>
              <a:rPr lang="en-US" altLang="zh-CN" sz="3600" dirty="0" err="1">
                <a:latin typeface="Gill Sans" charset="0"/>
                <a:cs typeface="Gill Sans" charset="0"/>
              </a:rPr>
              <a:t>PetPS</a:t>
            </a:r>
            <a:r>
              <a:rPr lang="en-US" altLang="zh-CN" sz="3600" dirty="0">
                <a:latin typeface="Gill Sans" charset="0"/>
                <a:cs typeface="Gill Sans" charset="0"/>
              </a:rPr>
              <a:t>: Supporting Huge Embedding Models</a:t>
            </a:r>
            <a:r>
              <a:rPr lang="zh-CN" altLang="en-US" sz="3600" dirty="0">
                <a:latin typeface="Gill Sans" charset="0"/>
                <a:cs typeface="Gill Sans" charset="0"/>
              </a:rPr>
              <a:t> </a:t>
            </a:r>
            <a:r>
              <a:rPr lang="en-US" altLang="zh-CN" sz="3600" dirty="0">
                <a:latin typeface="Gill Sans" charset="0"/>
                <a:cs typeface="Gill Sans" charset="0"/>
              </a:rPr>
              <a:t>with PM</a:t>
            </a:r>
          </a:p>
          <a:p>
            <a:pPr>
              <a:lnSpc>
                <a:spcPct val="150000"/>
              </a:lnSpc>
              <a:buSzPct val="70000"/>
              <a:buFont typeface="Wingdings" charset="2"/>
              <a:buChar char="v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Gill Sans" charset="0"/>
                <a:cs typeface="Gill Sans" charset="0"/>
              </a:rPr>
              <a:t>Evaluation</a:t>
            </a:r>
          </a:p>
          <a:p>
            <a:pPr>
              <a:lnSpc>
                <a:spcPct val="150000"/>
              </a:lnSpc>
              <a:buSzPct val="70000"/>
              <a:buFont typeface="Wingdings" charset="2"/>
              <a:buChar char="v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Gill Sans" charset="0"/>
                <a:cs typeface="Gill Sans" charset="0"/>
              </a:rPr>
              <a:t> Conclusion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Gill Sans" charset="0"/>
              <a:cs typeface="Gill Sans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Outline</a:t>
            </a:r>
            <a:endParaRPr lang="zh-CN" altLang="en-US" sz="4000" b="1" dirty="0">
              <a:solidFill>
                <a:srgbClr val="C00000"/>
              </a:solidFill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A992643-F63B-3649-BC82-280B7FE2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EDBE-3A19-46D1-AD8C-DD01172CD2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5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 err="1">
                <a:latin typeface="Gill Sans SemiBold" charset="0"/>
              </a:rPr>
              <a:t>PetPS</a:t>
            </a:r>
            <a:r>
              <a:rPr lang="en-US" altLang="zh-CN" sz="4000" b="1" dirty="0">
                <a:latin typeface="Gill Sans SemiBold" charset="0"/>
              </a:rPr>
              <a:t> – Overview 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9209C20-78AA-03D4-0E2B-91BBA32E7380}"/>
              </a:ext>
            </a:extLst>
          </p:cNvPr>
          <p:cNvSpPr/>
          <p:nvPr/>
        </p:nvSpPr>
        <p:spPr>
          <a:xfrm>
            <a:off x="1382486" y="1503861"/>
            <a:ext cx="1088571" cy="44631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PetPS</a:t>
            </a:r>
            <a:endParaRPr kumimoji="0" lang="en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形 38" descr="处理器">
            <a:extLst>
              <a:ext uri="{FF2B5EF4-FFF2-40B4-BE49-F238E27FC236}">
                <a16:creationId xmlns:a16="http://schemas.microsoft.com/office/drawing/2014/main" id="{25317818-1F45-64DF-1E76-9F1AC0750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7345" y="1629551"/>
            <a:ext cx="504200" cy="504200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BDD3B31A-816C-1AC7-35F1-70AB1EAF0972}"/>
              </a:ext>
            </a:extLst>
          </p:cNvPr>
          <p:cNvSpPr txBox="1"/>
          <p:nvPr/>
        </p:nvSpPr>
        <p:spPr>
          <a:xfrm>
            <a:off x="1489698" y="2222317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DRAM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C5A9F472-DA76-1355-3951-A76E83F648A9}"/>
              </a:ext>
            </a:extLst>
          </p:cNvPr>
          <p:cNvSpPr/>
          <p:nvPr/>
        </p:nvSpPr>
        <p:spPr>
          <a:xfrm>
            <a:off x="2901885" y="2278979"/>
            <a:ext cx="2758686" cy="34834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Request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Pool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EFFA1-AD91-42B6-B83D-8CA7832B32A0}"/>
              </a:ext>
            </a:extLst>
          </p:cNvPr>
          <p:cNvCxnSpPr>
            <a:cxnSpLocks/>
          </p:cNvCxnSpPr>
          <p:nvPr/>
        </p:nvCxnSpPr>
        <p:spPr>
          <a:xfrm>
            <a:off x="1382486" y="3006089"/>
            <a:ext cx="4811485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5">
            <a:extLst>
              <a:ext uri="{FF2B5EF4-FFF2-40B4-BE49-F238E27FC236}">
                <a16:creationId xmlns:a16="http://schemas.microsoft.com/office/drawing/2014/main" id="{8448B177-F757-3402-12A4-F5710833A473}"/>
              </a:ext>
            </a:extLst>
          </p:cNvPr>
          <p:cNvSpPr txBox="1"/>
          <p:nvPr/>
        </p:nvSpPr>
        <p:spPr>
          <a:xfrm>
            <a:off x="1622819" y="3600337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PM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C658D1D5-7863-06D0-4E9F-DD0F80B7CDA8}"/>
              </a:ext>
            </a:extLst>
          </p:cNvPr>
          <p:cNvSpPr/>
          <p:nvPr/>
        </p:nvSpPr>
        <p:spPr>
          <a:xfrm>
            <a:off x="2723244" y="3306562"/>
            <a:ext cx="1360714" cy="1053682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PetHash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9">
            <a:extLst>
              <a:ext uri="{FF2B5EF4-FFF2-40B4-BE49-F238E27FC236}">
                <a16:creationId xmlns:a16="http://schemas.microsoft.com/office/drawing/2014/main" id="{856A654A-9CA5-36AF-1A5F-9B23CE852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794" y="3368459"/>
            <a:ext cx="687614" cy="632161"/>
          </a:xfrm>
          <a:prstGeom prst="rect">
            <a:avLst/>
          </a:prstGeom>
        </p:spPr>
      </p:pic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AA7BB11D-C793-9F15-D04C-32EC957ECEA3}"/>
              </a:ext>
            </a:extLst>
          </p:cNvPr>
          <p:cNvSpPr/>
          <p:nvPr/>
        </p:nvSpPr>
        <p:spPr>
          <a:xfrm>
            <a:off x="4299856" y="3304328"/>
            <a:ext cx="1458687" cy="1053682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Mem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Pool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id="{B0C8ED99-C0F9-004B-8699-FFE92C21746A}"/>
              </a:ext>
            </a:extLst>
          </p:cNvPr>
          <p:cNvCxnSpPr>
            <a:cxnSpLocks/>
          </p:cNvCxnSpPr>
          <p:nvPr/>
        </p:nvCxnSpPr>
        <p:spPr>
          <a:xfrm>
            <a:off x="1393372" y="4720532"/>
            <a:ext cx="4811485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4135BBD2-20CB-2569-5179-B282AD52A737}"/>
              </a:ext>
            </a:extLst>
          </p:cNvPr>
          <p:cNvSpPr txBox="1"/>
          <p:nvPr/>
        </p:nvSpPr>
        <p:spPr>
          <a:xfrm>
            <a:off x="1633705" y="4944207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NIC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85B4AFCC-B091-4FC3-9ADB-A60A99476919}"/>
              </a:ext>
            </a:extLst>
          </p:cNvPr>
          <p:cNvSpPr/>
          <p:nvPr/>
        </p:nvSpPr>
        <p:spPr>
          <a:xfrm>
            <a:off x="2901885" y="5000867"/>
            <a:ext cx="2758686" cy="34834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5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DMA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Engine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5FB63CEC-7C6D-6DF9-7199-4DCDDB20C960}"/>
              </a:ext>
            </a:extLst>
          </p:cNvPr>
          <p:cNvSpPr/>
          <p:nvPr/>
        </p:nvSpPr>
        <p:spPr>
          <a:xfrm>
            <a:off x="2901885" y="5947369"/>
            <a:ext cx="2758686" cy="320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Server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5BD7B2A7-AFEF-FE7E-124E-95F96E93CDF1}"/>
              </a:ext>
            </a:extLst>
          </p:cNvPr>
          <p:cNvSpPr txBox="1"/>
          <p:nvPr/>
        </p:nvSpPr>
        <p:spPr>
          <a:xfrm>
            <a:off x="2808516" y="5594580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Pull</a:t>
            </a:r>
            <a:endParaRPr kumimoji="0" lang="en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864530-127B-22A6-BB10-024E6B5B3448}"/>
              </a:ext>
            </a:extLst>
          </p:cNvPr>
          <p:cNvGrpSpPr/>
          <p:nvPr/>
        </p:nvGrpSpPr>
        <p:grpSpPr>
          <a:xfrm>
            <a:off x="6409384" y="2278977"/>
            <a:ext cx="2094018" cy="348345"/>
            <a:chOff x="6409384" y="2278977"/>
            <a:chExt cx="2094018" cy="348345"/>
          </a:xfrm>
        </p:grpSpPr>
        <p:sp>
          <p:nvSpPr>
            <p:cNvPr id="26" name="Rectangle 31">
              <a:extLst>
                <a:ext uri="{FF2B5EF4-FFF2-40B4-BE49-F238E27FC236}">
                  <a16:creationId xmlns:a16="http://schemas.microsoft.com/office/drawing/2014/main" id="{6F2E39E4-B9F2-39B5-1059-6AD1B3D73FB2}"/>
                </a:ext>
              </a:extLst>
            </p:cNvPr>
            <p:cNvSpPr/>
            <p:nvPr/>
          </p:nvSpPr>
          <p:spPr>
            <a:xfrm>
              <a:off x="6409384" y="2278979"/>
              <a:ext cx="592429" cy="348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Pull</a:t>
              </a:r>
              <a:endParaRPr kumimoji="0" lang="en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32">
              <a:extLst>
                <a:ext uri="{FF2B5EF4-FFF2-40B4-BE49-F238E27FC236}">
                  <a16:creationId xmlns:a16="http://schemas.microsoft.com/office/drawing/2014/main" id="{E3BA978B-8C28-AC65-CC17-0309CE01236E}"/>
                </a:ext>
              </a:extLst>
            </p:cNvPr>
            <p:cNvSpPr/>
            <p:nvPr/>
          </p:nvSpPr>
          <p:spPr>
            <a:xfrm>
              <a:off x="7001813" y="2278979"/>
              <a:ext cx="503100" cy="348343"/>
            </a:xfrm>
            <a:prstGeom prst="rect">
              <a:avLst/>
            </a:prstGeom>
            <a:noFill/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ID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</a:t>
              </a:r>
              <a:endParaRPr kumimoji="0" lang="en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35">
              <a:extLst>
                <a:ext uri="{FF2B5EF4-FFF2-40B4-BE49-F238E27FC236}">
                  <a16:creationId xmlns:a16="http://schemas.microsoft.com/office/drawing/2014/main" id="{F687950E-D5E8-D17D-7300-5E20D909B21C}"/>
                </a:ext>
              </a:extLst>
            </p:cNvPr>
            <p:cNvSpPr/>
            <p:nvPr/>
          </p:nvSpPr>
          <p:spPr>
            <a:xfrm>
              <a:off x="7504912" y="2278977"/>
              <a:ext cx="511571" cy="348343"/>
            </a:xfrm>
            <a:prstGeom prst="rect">
              <a:avLst/>
            </a:prstGeom>
            <a:noFill/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ID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en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36">
              <a:extLst>
                <a:ext uri="{FF2B5EF4-FFF2-40B4-BE49-F238E27FC236}">
                  <a16:creationId xmlns:a16="http://schemas.microsoft.com/office/drawing/2014/main" id="{2D4335E7-A49D-6FD8-D578-F2C3733233CB}"/>
                </a:ext>
              </a:extLst>
            </p:cNvPr>
            <p:cNvSpPr/>
            <p:nvPr/>
          </p:nvSpPr>
          <p:spPr>
            <a:xfrm>
              <a:off x="8016484" y="2278977"/>
              <a:ext cx="486918" cy="348343"/>
            </a:xfrm>
            <a:prstGeom prst="rect">
              <a:avLst/>
            </a:prstGeom>
            <a:noFill/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ID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en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TextBox 37">
            <a:extLst>
              <a:ext uri="{FF2B5EF4-FFF2-40B4-BE49-F238E27FC236}">
                <a16:creationId xmlns:a16="http://schemas.microsoft.com/office/drawing/2014/main" id="{021E52F1-18B9-7B07-2D94-7657B5BFDBDA}"/>
              </a:ext>
            </a:extLst>
          </p:cNvPr>
          <p:cNvSpPr txBox="1"/>
          <p:nvPr/>
        </p:nvSpPr>
        <p:spPr>
          <a:xfrm>
            <a:off x="7491317" y="2567145"/>
            <a:ext cx="4312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2800" b="1" i="0" u="none" strike="noStrike" kern="1200" cap="none" spc="0" normalizeH="0" baseline="0" noProof="0">
                <a:ln>
                  <a:noFill/>
                </a:ln>
                <a:solidFill>
                  <a:srgbClr val="3853A3"/>
                </a:solidFill>
                <a:effectLst/>
                <a:uLnTx/>
                <a:uFillTx/>
                <a:latin typeface="Calibri" panose="020F0502020204030204"/>
                <a:cs typeface="+mn-cs"/>
              </a:rPr>
              <a:t>①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853A3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853A3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Indexing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853A3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853A3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853A3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853A3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PetHash</a:t>
            </a:r>
            <a:endParaRPr kumimoji="0" lang="en-CN" sz="2800" b="1" i="0" u="none" strike="noStrike" kern="1200" cap="none" spc="0" normalizeH="0" baseline="0" noProof="0" dirty="0">
              <a:ln>
                <a:noFill/>
              </a:ln>
              <a:solidFill>
                <a:srgbClr val="3853A3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05767F8-FDB5-777A-A756-388DB5812AAE}"/>
              </a:ext>
            </a:extLst>
          </p:cNvPr>
          <p:cNvGrpSpPr/>
          <p:nvPr/>
        </p:nvGrpSpPr>
        <p:grpSpPr>
          <a:xfrm>
            <a:off x="6409383" y="3094381"/>
            <a:ext cx="2107756" cy="1064234"/>
            <a:chOff x="6409383" y="3094381"/>
            <a:chExt cx="2107756" cy="1064234"/>
          </a:xfrm>
        </p:grpSpPr>
        <p:sp>
          <p:nvSpPr>
            <p:cNvPr id="31" name="Rectangle 38">
              <a:extLst>
                <a:ext uri="{FF2B5EF4-FFF2-40B4-BE49-F238E27FC236}">
                  <a16:creationId xmlns:a16="http://schemas.microsoft.com/office/drawing/2014/main" id="{7696EAAE-DDC6-135C-3FC7-126C8165791D}"/>
                </a:ext>
              </a:extLst>
            </p:cNvPr>
            <p:cNvSpPr/>
            <p:nvPr/>
          </p:nvSpPr>
          <p:spPr>
            <a:xfrm>
              <a:off x="6438659" y="3096206"/>
              <a:ext cx="2064735" cy="105368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9">
              <a:extLst>
                <a:ext uri="{FF2B5EF4-FFF2-40B4-BE49-F238E27FC236}">
                  <a16:creationId xmlns:a16="http://schemas.microsoft.com/office/drawing/2014/main" id="{B9BD0154-0F00-521A-785E-4701D6911EF7}"/>
                </a:ext>
              </a:extLst>
            </p:cNvPr>
            <p:cNvSpPr txBox="1"/>
            <p:nvPr/>
          </p:nvSpPr>
          <p:spPr>
            <a:xfrm>
              <a:off x="6409383" y="3110735"/>
              <a:ext cx="2107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Emb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: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&lt;ptr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,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size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&gt;</a:t>
              </a:r>
              <a:endParaRPr kumimoji="0" lang="en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extBox 40">
              <a:extLst>
                <a:ext uri="{FF2B5EF4-FFF2-40B4-BE49-F238E27FC236}">
                  <a16:creationId xmlns:a16="http://schemas.microsoft.com/office/drawing/2014/main" id="{1A2BA5CA-8DD4-56FA-8719-A57130116F43}"/>
                </a:ext>
              </a:extLst>
            </p:cNvPr>
            <p:cNvSpPr txBox="1"/>
            <p:nvPr/>
          </p:nvSpPr>
          <p:spPr>
            <a:xfrm>
              <a:off x="6409383" y="3422992"/>
              <a:ext cx="2107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Emb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: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&lt;ptr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,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size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&gt;</a:t>
              </a:r>
              <a:endParaRPr kumimoji="0" lang="en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Box 41">
              <a:extLst>
                <a:ext uri="{FF2B5EF4-FFF2-40B4-BE49-F238E27FC236}">
                  <a16:creationId xmlns:a16="http://schemas.microsoft.com/office/drawing/2014/main" id="{47EEA996-563E-CA4B-FCAB-7A7284DB4042}"/>
                </a:ext>
              </a:extLst>
            </p:cNvPr>
            <p:cNvSpPr txBox="1"/>
            <p:nvPr/>
          </p:nvSpPr>
          <p:spPr>
            <a:xfrm>
              <a:off x="6409383" y="3749863"/>
              <a:ext cx="2107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Emb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2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: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&lt;ptr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2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,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size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2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&gt;</a:t>
              </a:r>
              <a:endParaRPr kumimoji="0" lang="en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" name="Straight Connector 43">
              <a:extLst>
                <a:ext uri="{FF2B5EF4-FFF2-40B4-BE49-F238E27FC236}">
                  <a16:creationId xmlns:a16="http://schemas.microsoft.com/office/drawing/2014/main" id="{AEB76CD5-2A19-ED56-5BE8-5D659C664518}"/>
                </a:ext>
              </a:extLst>
            </p:cNvPr>
            <p:cNvCxnSpPr>
              <a:cxnSpLocks/>
            </p:cNvCxnSpPr>
            <p:nvPr/>
          </p:nvCxnSpPr>
          <p:spPr>
            <a:xfrm>
              <a:off x="6495809" y="3100917"/>
              <a:ext cx="0" cy="1048971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44">
              <a:extLst>
                <a:ext uri="{FF2B5EF4-FFF2-40B4-BE49-F238E27FC236}">
                  <a16:creationId xmlns:a16="http://schemas.microsoft.com/office/drawing/2014/main" id="{1F9D5153-EBE1-3686-E483-F67E39838E1E}"/>
                </a:ext>
              </a:extLst>
            </p:cNvPr>
            <p:cNvCxnSpPr>
              <a:cxnSpLocks/>
            </p:cNvCxnSpPr>
            <p:nvPr/>
          </p:nvCxnSpPr>
          <p:spPr>
            <a:xfrm>
              <a:off x="8438909" y="3094381"/>
              <a:ext cx="241" cy="1064234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45">
            <a:extLst>
              <a:ext uri="{FF2B5EF4-FFF2-40B4-BE49-F238E27FC236}">
                <a16:creationId xmlns:a16="http://schemas.microsoft.com/office/drawing/2014/main" id="{94F0F2A7-B562-0F40-50F8-103B633C6249}"/>
              </a:ext>
            </a:extLst>
          </p:cNvPr>
          <p:cNvSpPr txBox="1"/>
          <p:nvPr/>
        </p:nvSpPr>
        <p:spPr>
          <a:xfrm>
            <a:off x="6577102" y="4194043"/>
            <a:ext cx="5685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3853A3"/>
                </a:solidFill>
                <a:latin typeface="Calibri" panose="020F0502020204030204"/>
              </a:rPr>
              <a:t>②</a:t>
            </a:r>
            <a:r>
              <a:rPr lang="zh-CN" altLang="en-US" sz="3600" b="1" dirty="0">
                <a:solidFill>
                  <a:srgbClr val="3853A3"/>
                </a:solidFill>
                <a:latin typeface="Calibri" panose="020F0502020204030204"/>
              </a:rPr>
              <a:t> </a:t>
            </a:r>
            <a:r>
              <a:rPr lang="en-US" altLang="zh-CN" sz="3600" b="1" dirty="0">
                <a:solidFill>
                  <a:srgbClr val="3853A3"/>
                </a:solidFill>
                <a:latin typeface="Calibri" panose="020F0502020204030204"/>
                <a:ea typeface="等线" panose="02010600030101010101" pitchFamily="2" charset="-122"/>
              </a:rPr>
              <a:t>Gathering</a:t>
            </a:r>
            <a:r>
              <a:rPr lang="zh-CN" altLang="en-US" sz="3600" b="1" dirty="0">
                <a:solidFill>
                  <a:srgbClr val="3853A3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rgbClr val="3853A3"/>
                </a:solidFill>
                <a:latin typeface="Calibri" panose="020F0502020204030204"/>
                <a:ea typeface="等线" panose="02010600030101010101" pitchFamily="2" charset="-122"/>
              </a:rPr>
              <a:t>-</a:t>
            </a:r>
            <a:r>
              <a:rPr lang="zh-CN" altLang="en-US" sz="3600" b="1" dirty="0">
                <a:solidFill>
                  <a:srgbClr val="3853A3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rgbClr val="3853A3"/>
                </a:solidFill>
                <a:latin typeface="Calibri" panose="020F0502020204030204"/>
                <a:ea typeface="等线" panose="02010600030101010101" pitchFamily="2" charset="-122"/>
              </a:rPr>
              <a:t>NIC</a:t>
            </a:r>
            <a:r>
              <a:rPr lang="zh-CN" altLang="en-US" sz="3600" b="1" dirty="0">
                <a:solidFill>
                  <a:srgbClr val="3853A3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rgbClr val="3853A3"/>
                </a:solidFill>
                <a:latin typeface="Calibri" panose="020F0502020204030204"/>
                <a:ea typeface="等线" panose="02010600030101010101" pitchFamily="2" charset="-122"/>
              </a:rPr>
              <a:t>Gathering</a:t>
            </a:r>
            <a:endParaRPr lang="en-CN" sz="3600" b="1" dirty="0">
              <a:solidFill>
                <a:srgbClr val="3853A3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5" name="Rectangle 77">
            <a:extLst>
              <a:ext uri="{FF2B5EF4-FFF2-40B4-BE49-F238E27FC236}">
                <a16:creationId xmlns:a16="http://schemas.microsoft.com/office/drawing/2014/main" id="{94E1B357-B218-EE88-8FF3-D47F46C085AD}"/>
              </a:ext>
            </a:extLst>
          </p:cNvPr>
          <p:cNvSpPr/>
          <p:nvPr/>
        </p:nvSpPr>
        <p:spPr>
          <a:xfrm>
            <a:off x="5095945" y="2278975"/>
            <a:ext cx="94243" cy="3560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Curved Connector 85">
            <a:extLst>
              <a:ext uri="{FF2B5EF4-FFF2-40B4-BE49-F238E27FC236}">
                <a16:creationId xmlns:a16="http://schemas.microsoft.com/office/drawing/2014/main" id="{3CA22272-9100-9696-F5F2-34FE69CB8B6B}"/>
              </a:ext>
            </a:extLst>
          </p:cNvPr>
          <p:cNvCxnSpPr>
            <a:cxnSpLocks/>
            <a:stCxn id="55" idx="0"/>
            <a:endCxn id="26" idx="0"/>
          </p:cNvCxnSpPr>
          <p:nvPr/>
        </p:nvCxnSpPr>
        <p:spPr>
          <a:xfrm rot="16200000" flipH="1">
            <a:off x="5924331" y="1497711"/>
            <a:ext cx="4" cy="1562532"/>
          </a:xfrm>
          <a:prstGeom prst="curvedConnector3">
            <a:avLst>
              <a:gd name="adj1" fmla="val -5715000000"/>
            </a:avLst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89">
            <a:extLst>
              <a:ext uri="{FF2B5EF4-FFF2-40B4-BE49-F238E27FC236}">
                <a16:creationId xmlns:a16="http://schemas.microsoft.com/office/drawing/2014/main" id="{A7B08E8B-7035-AFD4-BB32-AAF8C2A14A07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1585954" y="3769083"/>
            <a:ext cx="3488653" cy="856789"/>
          </a:xfrm>
          <a:prstGeom prst="curvedConnector4">
            <a:avLst>
              <a:gd name="adj1" fmla="val 18494"/>
              <a:gd name="adj2" fmla="val 156327"/>
            </a:avLst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70">
            <a:extLst>
              <a:ext uri="{FF2B5EF4-FFF2-40B4-BE49-F238E27FC236}">
                <a16:creationId xmlns:a16="http://schemas.microsoft.com/office/drawing/2014/main" id="{302D5D4E-0D7F-D6DD-D894-E96599FF30A3}"/>
              </a:ext>
            </a:extLst>
          </p:cNvPr>
          <p:cNvSpPr/>
          <p:nvPr/>
        </p:nvSpPr>
        <p:spPr>
          <a:xfrm>
            <a:off x="4650697" y="3668707"/>
            <a:ext cx="589925" cy="26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70">
            <a:extLst>
              <a:ext uri="{FF2B5EF4-FFF2-40B4-BE49-F238E27FC236}">
                <a16:creationId xmlns:a16="http://schemas.microsoft.com/office/drawing/2014/main" id="{3CCAA4AA-C887-ADD8-F1CC-7C23E78F5A57}"/>
              </a:ext>
            </a:extLst>
          </p:cNvPr>
          <p:cNvSpPr/>
          <p:nvPr/>
        </p:nvSpPr>
        <p:spPr>
          <a:xfrm>
            <a:off x="4738829" y="3567679"/>
            <a:ext cx="589925" cy="26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2" name="Picture 27">
            <a:extLst>
              <a:ext uri="{FF2B5EF4-FFF2-40B4-BE49-F238E27FC236}">
                <a16:creationId xmlns:a16="http://schemas.microsoft.com/office/drawing/2014/main" id="{420BF5EC-07A1-6F84-3D48-AB0431C38E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87"/>
          <a:stretch/>
        </p:blipFill>
        <p:spPr>
          <a:xfrm>
            <a:off x="4752434" y="5038081"/>
            <a:ext cx="276765" cy="273918"/>
          </a:xfrm>
          <a:prstGeom prst="rect">
            <a:avLst/>
          </a:prstGeom>
        </p:spPr>
      </p:pic>
      <p:sp>
        <p:nvSpPr>
          <p:cNvPr id="38" name="TextBox 46">
            <a:extLst>
              <a:ext uri="{FF2B5EF4-FFF2-40B4-BE49-F238E27FC236}">
                <a16:creationId xmlns:a16="http://schemas.microsoft.com/office/drawing/2014/main" id="{4C6AD632-042D-D48B-8AF5-F9BF5D0FC236}"/>
              </a:ext>
            </a:extLst>
          </p:cNvPr>
          <p:cNvSpPr txBox="1"/>
          <p:nvPr/>
        </p:nvSpPr>
        <p:spPr>
          <a:xfrm>
            <a:off x="6762750" y="4825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BA75630-1FE1-D283-7E21-B5F9F6FA4915}"/>
              </a:ext>
            </a:extLst>
          </p:cNvPr>
          <p:cNvGrpSpPr/>
          <p:nvPr/>
        </p:nvGrpSpPr>
        <p:grpSpPr>
          <a:xfrm>
            <a:off x="6409383" y="5000867"/>
            <a:ext cx="2094019" cy="350023"/>
            <a:chOff x="6409383" y="5000867"/>
            <a:chExt cx="2094019" cy="350023"/>
          </a:xfrm>
        </p:grpSpPr>
        <p:sp>
          <p:nvSpPr>
            <p:cNvPr id="39" name="Rectangle 47">
              <a:extLst>
                <a:ext uri="{FF2B5EF4-FFF2-40B4-BE49-F238E27FC236}">
                  <a16:creationId xmlns:a16="http://schemas.microsoft.com/office/drawing/2014/main" id="{7CED378B-D85E-9818-6F9A-D83D1C90C5FE}"/>
                </a:ext>
              </a:extLst>
            </p:cNvPr>
            <p:cNvSpPr/>
            <p:nvPr/>
          </p:nvSpPr>
          <p:spPr>
            <a:xfrm>
              <a:off x="6409383" y="5002547"/>
              <a:ext cx="696261" cy="348343"/>
            </a:xfrm>
            <a:prstGeom prst="rect">
              <a:avLst/>
            </a:prstGeom>
            <a:noFill/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Emb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</a:t>
              </a:r>
              <a:endParaRPr kumimoji="0" lang="en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50">
              <a:extLst>
                <a:ext uri="{FF2B5EF4-FFF2-40B4-BE49-F238E27FC236}">
                  <a16:creationId xmlns:a16="http://schemas.microsoft.com/office/drawing/2014/main" id="{18D3A931-D096-4703-B290-CBB59997175F}"/>
                </a:ext>
              </a:extLst>
            </p:cNvPr>
            <p:cNvSpPr/>
            <p:nvPr/>
          </p:nvSpPr>
          <p:spPr>
            <a:xfrm>
              <a:off x="7110880" y="5000867"/>
              <a:ext cx="696261" cy="348343"/>
            </a:xfrm>
            <a:prstGeom prst="rect">
              <a:avLst/>
            </a:prstGeom>
            <a:noFill/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Emb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en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C162134B-5E87-4498-3A9D-C72607432BAA}"/>
                </a:ext>
              </a:extLst>
            </p:cNvPr>
            <p:cNvSpPr/>
            <p:nvPr/>
          </p:nvSpPr>
          <p:spPr>
            <a:xfrm>
              <a:off x="7807141" y="5000867"/>
              <a:ext cx="696261" cy="348343"/>
            </a:xfrm>
            <a:prstGeom prst="rect">
              <a:avLst/>
            </a:prstGeom>
            <a:noFill/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Emb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en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8" name="Curved Connector 98">
            <a:extLst>
              <a:ext uri="{FF2B5EF4-FFF2-40B4-BE49-F238E27FC236}">
                <a16:creationId xmlns:a16="http://schemas.microsoft.com/office/drawing/2014/main" id="{A8410A44-B828-4B74-BE35-9E3A90CA2CF6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5023187" y="3949917"/>
            <a:ext cx="1386196" cy="1336239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reeform 164">
            <a:extLst>
              <a:ext uri="{FF2B5EF4-FFF2-40B4-BE49-F238E27FC236}">
                <a16:creationId xmlns:a16="http://schemas.microsoft.com/office/drawing/2014/main" id="{E1071EDD-C228-20A4-1BE0-27C8C7E652A9}"/>
              </a:ext>
            </a:extLst>
          </p:cNvPr>
          <p:cNvSpPr/>
          <p:nvPr/>
        </p:nvSpPr>
        <p:spPr>
          <a:xfrm>
            <a:off x="5024761" y="3635475"/>
            <a:ext cx="1722268" cy="1700187"/>
          </a:xfrm>
          <a:custGeom>
            <a:avLst/>
            <a:gdLst>
              <a:gd name="connsiteX0" fmla="*/ 0 w 1722268"/>
              <a:gd name="connsiteY0" fmla="*/ 1474623 h 1700187"/>
              <a:gd name="connsiteX1" fmla="*/ 53266 w 1722268"/>
              <a:gd name="connsiteY1" fmla="*/ 930 h 1700187"/>
              <a:gd name="connsiteX2" fmla="*/ 266330 w 1722268"/>
              <a:gd name="connsiteY2" fmla="*/ 1661054 h 1700187"/>
              <a:gd name="connsiteX3" fmla="*/ 1340528 w 1722268"/>
              <a:gd name="connsiteY3" fmla="*/ 1190537 h 1700187"/>
              <a:gd name="connsiteX4" fmla="*/ 1722268 w 1722268"/>
              <a:gd name="connsiteY4" fmla="*/ 1350335 h 1700187"/>
              <a:gd name="connsiteX5" fmla="*/ 1722268 w 1722268"/>
              <a:gd name="connsiteY5" fmla="*/ 1350335 h 170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2268" h="1700187">
                <a:moveTo>
                  <a:pt x="0" y="1474623"/>
                </a:moveTo>
                <a:cubicBezTo>
                  <a:pt x="4439" y="722240"/>
                  <a:pt x="8878" y="-30142"/>
                  <a:pt x="53266" y="930"/>
                </a:cubicBezTo>
                <a:cubicBezTo>
                  <a:pt x="97654" y="32002"/>
                  <a:pt x="51786" y="1462786"/>
                  <a:pt x="266330" y="1661054"/>
                </a:cubicBezTo>
                <a:cubicBezTo>
                  <a:pt x="480874" y="1859322"/>
                  <a:pt x="1097872" y="1242324"/>
                  <a:pt x="1340528" y="1190537"/>
                </a:cubicBezTo>
                <a:cubicBezTo>
                  <a:pt x="1583184" y="1138750"/>
                  <a:pt x="1722268" y="1350335"/>
                  <a:pt x="1722268" y="1350335"/>
                </a:cubicBezTo>
                <a:lnTo>
                  <a:pt x="1722268" y="1350335"/>
                </a:lnTo>
              </a:path>
            </a:pathLst>
          </a:custGeom>
          <a:noFill/>
          <a:ln w="15875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165">
            <a:extLst>
              <a:ext uri="{FF2B5EF4-FFF2-40B4-BE49-F238E27FC236}">
                <a16:creationId xmlns:a16="http://schemas.microsoft.com/office/drawing/2014/main" id="{206A6BE8-9ADF-5D63-CF70-72C421425442}"/>
              </a:ext>
            </a:extLst>
          </p:cNvPr>
          <p:cNvSpPr/>
          <p:nvPr/>
        </p:nvSpPr>
        <p:spPr>
          <a:xfrm>
            <a:off x="4983953" y="3582374"/>
            <a:ext cx="2446657" cy="1681763"/>
          </a:xfrm>
          <a:custGeom>
            <a:avLst/>
            <a:gdLst>
              <a:gd name="connsiteX0" fmla="*/ 5297 w 2446657"/>
              <a:gd name="connsiteY0" fmla="*/ 1474458 h 1681763"/>
              <a:gd name="connsiteX1" fmla="*/ 40808 w 2446657"/>
              <a:gd name="connsiteY1" fmla="*/ 765 h 1681763"/>
              <a:gd name="connsiteX2" fmla="*/ 307138 w 2446657"/>
              <a:gd name="connsiteY2" fmla="*/ 1643133 h 1681763"/>
              <a:gd name="connsiteX3" fmla="*/ 1869608 w 2446657"/>
              <a:gd name="connsiteY3" fmla="*/ 1181495 h 1681763"/>
              <a:gd name="connsiteX4" fmla="*/ 2446657 w 2446657"/>
              <a:gd name="connsiteY4" fmla="*/ 1394559 h 168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6657" h="1681763">
                <a:moveTo>
                  <a:pt x="5297" y="1474458"/>
                </a:moveTo>
                <a:cubicBezTo>
                  <a:pt x="-2101" y="723555"/>
                  <a:pt x="-9499" y="-27347"/>
                  <a:pt x="40808" y="765"/>
                </a:cubicBezTo>
                <a:cubicBezTo>
                  <a:pt x="91115" y="28877"/>
                  <a:pt x="2338" y="1446345"/>
                  <a:pt x="307138" y="1643133"/>
                </a:cubicBezTo>
                <a:cubicBezTo>
                  <a:pt x="611938" y="1839921"/>
                  <a:pt x="1513022" y="1222924"/>
                  <a:pt x="1869608" y="1181495"/>
                </a:cubicBezTo>
                <a:cubicBezTo>
                  <a:pt x="2226194" y="1140066"/>
                  <a:pt x="2336425" y="1267312"/>
                  <a:pt x="2446657" y="1394559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166">
            <a:extLst>
              <a:ext uri="{FF2B5EF4-FFF2-40B4-BE49-F238E27FC236}">
                <a16:creationId xmlns:a16="http://schemas.microsoft.com/office/drawing/2014/main" id="{E9FA852C-3A9F-8F29-1787-D829F0751C13}"/>
              </a:ext>
            </a:extLst>
          </p:cNvPr>
          <p:cNvSpPr/>
          <p:nvPr/>
        </p:nvSpPr>
        <p:spPr>
          <a:xfrm>
            <a:off x="4977870" y="3591320"/>
            <a:ext cx="3198464" cy="1657355"/>
          </a:xfrm>
          <a:custGeom>
            <a:avLst/>
            <a:gdLst>
              <a:gd name="connsiteX0" fmla="*/ 20258 w 3198464"/>
              <a:gd name="connsiteY0" fmla="*/ 1456634 h 1657355"/>
              <a:gd name="connsiteX1" fmla="*/ 38013 w 3198464"/>
              <a:gd name="connsiteY1" fmla="*/ 696 h 1657355"/>
              <a:gd name="connsiteX2" fmla="*/ 366487 w 3198464"/>
              <a:gd name="connsiteY2" fmla="*/ 1616432 h 1657355"/>
              <a:gd name="connsiteX3" fmla="*/ 2639171 w 3198464"/>
              <a:gd name="connsiteY3" fmla="*/ 1190304 h 1657355"/>
              <a:gd name="connsiteX4" fmla="*/ 3198464 w 3198464"/>
              <a:gd name="connsiteY4" fmla="*/ 1376735 h 1657355"/>
              <a:gd name="connsiteX5" fmla="*/ 3198464 w 3198464"/>
              <a:gd name="connsiteY5" fmla="*/ 1376735 h 165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8464" h="1657355">
                <a:moveTo>
                  <a:pt x="20258" y="1456634"/>
                </a:moveTo>
                <a:cubicBezTo>
                  <a:pt x="283" y="715348"/>
                  <a:pt x="-19692" y="-25937"/>
                  <a:pt x="38013" y="696"/>
                </a:cubicBezTo>
                <a:cubicBezTo>
                  <a:pt x="95718" y="27329"/>
                  <a:pt x="-67039" y="1418164"/>
                  <a:pt x="366487" y="1616432"/>
                </a:cubicBezTo>
                <a:cubicBezTo>
                  <a:pt x="800013" y="1814700"/>
                  <a:pt x="2167175" y="1230253"/>
                  <a:pt x="2639171" y="1190304"/>
                </a:cubicBezTo>
                <a:cubicBezTo>
                  <a:pt x="3111167" y="1150355"/>
                  <a:pt x="3198464" y="1376735"/>
                  <a:pt x="3198464" y="1376735"/>
                </a:cubicBezTo>
                <a:lnTo>
                  <a:pt x="3198464" y="1376735"/>
                </a:lnTo>
              </a:path>
            </a:pathLst>
          </a:custGeom>
          <a:noFill/>
          <a:ln w="15875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urved Connector 174">
            <a:extLst>
              <a:ext uri="{FF2B5EF4-FFF2-40B4-BE49-F238E27FC236}">
                <a16:creationId xmlns:a16="http://schemas.microsoft.com/office/drawing/2014/main" id="{3E5E0D38-CCDF-F59C-43FE-7CDDF6152AA3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5893199" y="4356854"/>
            <a:ext cx="573457" cy="2558168"/>
          </a:xfrm>
          <a:prstGeom prst="curved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84">
            <a:extLst>
              <a:ext uri="{FF2B5EF4-FFF2-40B4-BE49-F238E27FC236}">
                <a16:creationId xmlns:a16="http://schemas.microsoft.com/office/drawing/2014/main" id="{13E478C5-0C61-67CF-86F0-FF1A3015F12D}"/>
              </a:ext>
            </a:extLst>
          </p:cNvPr>
          <p:cNvCxnSpPr>
            <a:cxnSpLocks/>
            <a:stCxn id="13" idx="0"/>
            <a:endCxn id="32" idx="0"/>
          </p:cNvCxnSpPr>
          <p:nvPr/>
        </p:nvCxnSpPr>
        <p:spPr>
          <a:xfrm rot="5400000" flipH="1" flipV="1">
            <a:off x="5335518" y="1178819"/>
            <a:ext cx="195827" cy="4059660"/>
          </a:xfrm>
          <a:prstGeom prst="bentConnector3">
            <a:avLst>
              <a:gd name="adj1" fmla="val 216736"/>
            </a:avLst>
          </a:prstGeom>
          <a:ln w="222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88">
            <a:extLst>
              <a:ext uri="{FF2B5EF4-FFF2-40B4-BE49-F238E27FC236}">
                <a16:creationId xmlns:a16="http://schemas.microsoft.com/office/drawing/2014/main" id="{E1F5847E-5E70-7ACA-C05F-3255AE4314AC}"/>
              </a:ext>
            </a:extLst>
          </p:cNvPr>
          <p:cNvCxnSpPr>
            <a:cxnSpLocks/>
          </p:cNvCxnSpPr>
          <p:nvPr/>
        </p:nvCxnSpPr>
        <p:spPr>
          <a:xfrm>
            <a:off x="7462312" y="2634996"/>
            <a:ext cx="0" cy="175256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70">
            <a:extLst>
              <a:ext uri="{FF2B5EF4-FFF2-40B4-BE49-F238E27FC236}">
                <a16:creationId xmlns:a16="http://schemas.microsoft.com/office/drawing/2014/main" id="{6955C8A3-E0AF-46DF-B67B-D0D94FF0ED01}"/>
              </a:ext>
            </a:extLst>
          </p:cNvPr>
          <p:cNvSpPr/>
          <p:nvPr/>
        </p:nvSpPr>
        <p:spPr>
          <a:xfrm>
            <a:off x="4846638" y="3466651"/>
            <a:ext cx="589925" cy="26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7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7" grpId="0"/>
      <p:bldP spid="55" grpId="0" animBg="1"/>
      <p:bldP spid="59" grpId="0" animBg="1"/>
      <p:bldP spid="60" grpId="0" animBg="1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 err="1">
                <a:latin typeface="Gill Sans SemiBold" charset="0"/>
              </a:rPr>
              <a:t>PetPS</a:t>
            </a:r>
            <a:r>
              <a:rPr lang="en-US" altLang="zh-CN" sz="4000" b="1" dirty="0">
                <a:latin typeface="Gill Sans SemiBold" charset="0"/>
              </a:rPr>
              <a:t> – Overview 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9209C20-78AA-03D4-0E2B-91BBA32E7380}"/>
              </a:ext>
            </a:extLst>
          </p:cNvPr>
          <p:cNvSpPr/>
          <p:nvPr/>
        </p:nvSpPr>
        <p:spPr>
          <a:xfrm>
            <a:off x="1382486" y="1503861"/>
            <a:ext cx="1088571" cy="44631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PetPS</a:t>
            </a:r>
            <a:endParaRPr kumimoji="0" lang="en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形 38" descr="处理器">
            <a:extLst>
              <a:ext uri="{FF2B5EF4-FFF2-40B4-BE49-F238E27FC236}">
                <a16:creationId xmlns:a16="http://schemas.microsoft.com/office/drawing/2014/main" id="{25317818-1F45-64DF-1E76-9F1AC0750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7345" y="1629551"/>
            <a:ext cx="504200" cy="504200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BDD3B31A-816C-1AC7-35F1-70AB1EAF0972}"/>
              </a:ext>
            </a:extLst>
          </p:cNvPr>
          <p:cNvSpPr txBox="1"/>
          <p:nvPr/>
        </p:nvSpPr>
        <p:spPr>
          <a:xfrm>
            <a:off x="1489698" y="2222317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DRAM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C5A9F472-DA76-1355-3951-A76E83F648A9}"/>
              </a:ext>
            </a:extLst>
          </p:cNvPr>
          <p:cNvSpPr/>
          <p:nvPr/>
        </p:nvSpPr>
        <p:spPr>
          <a:xfrm>
            <a:off x="2901885" y="2278979"/>
            <a:ext cx="2758686" cy="34834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Request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Pool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EFFA1-AD91-42B6-B83D-8CA7832B32A0}"/>
              </a:ext>
            </a:extLst>
          </p:cNvPr>
          <p:cNvCxnSpPr>
            <a:cxnSpLocks/>
          </p:cNvCxnSpPr>
          <p:nvPr/>
        </p:nvCxnSpPr>
        <p:spPr>
          <a:xfrm>
            <a:off x="1382486" y="3006089"/>
            <a:ext cx="4811485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5">
            <a:extLst>
              <a:ext uri="{FF2B5EF4-FFF2-40B4-BE49-F238E27FC236}">
                <a16:creationId xmlns:a16="http://schemas.microsoft.com/office/drawing/2014/main" id="{8448B177-F757-3402-12A4-F5710833A473}"/>
              </a:ext>
            </a:extLst>
          </p:cNvPr>
          <p:cNvSpPr txBox="1"/>
          <p:nvPr/>
        </p:nvSpPr>
        <p:spPr>
          <a:xfrm>
            <a:off x="1622819" y="3600337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PM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C658D1D5-7863-06D0-4E9F-DD0F80B7CDA8}"/>
              </a:ext>
            </a:extLst>
          </p:cNvPr>
          <p:cNvSpPr/>
          <p:nvPr/>
        </p:nvSpPr>
        <p:spPr>
          <a:xfrm>
            <a:off x="2723244" y="3306562"/>
            <a:ext cx="1360714" cy="1053682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PetHash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9">
            <a:extLst>
              <a:ext uri="{FF2B5EF4-FFF2-40B4-BE49-F238E27FC236}">
                <a16:creationId xmlns:a16="http://schemas.microsoft.com/office/drawing/2014/main" id="{856A654A-9CA5-36AF-1A5F-9B23CE852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794" y="3368459"/>
            <a:ext cx="687614" cy="632161"/>
          </a:xfrm>
          <a:prstGeom prst="rect">
            <a:avLst/>
          </a:prstGeom>
        </p:spPr>
      </p:pic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AA7BB11D-C793-9F15-D04C-32EC957ECEA3}"/>
              </a:ext>
            </a:extLst>
          </p:cNvPr>
          <p:cNvSpPr/>
          <p:nvPr/>
        </p:nvSpPr>
        <p:spPr>
          <a:xfrm>
            <a:off x="4299856" y="3304328"/>
            <a:ext cx="1458687" cy="1053682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Mem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Pool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矩形 70">
            <a:extLst>
              <a:ext uri="{FF2B5EF4-FFF2-40B4-BE49-F238E27FC236}">
                <a16:creationId xmlns:a16="http://schemas.microsoft.com/office/drawing/2014/main" id="{302D5D4E-0D7F-D6DD-D894-E96599FF30A3}"/>
              </a:ext>
            </a:extLst>
          </p:cNvPr>
          <p:cNvSpPr/>
          <p:nvPr/>
        </p:nvSpPr>
        <p:spPr>
          <a:xfrm>
            <a:off x="4650697" y="3668707"/>
            <a:ext cx="589925" cy="26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70">
            <a:extLst>
              <a:ext uri="{FF2B5EF4-FFF2-40B4-BE49-F238E27FC236}">
                <a16:creationId xmlns:a16="http://schemas.microsoft.com/office/drawing/2014/main" id="{3CCAA4AA-C887-ADD8-F1CC-7C23E78F5A57}"/>
              </a:ext>
            </a:extLst>
          </p:cNvPr>
          <p:cNvSpPr/>
          <p:nvPr/>
        </p:nvSpPr>
        <p:spPr>
          <a:xfrm>
            <a:off x="4738829" y="3567679"/>
            <a:ext cx="589925" cy="26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70">
            <a:extLst>
              <a:ext uri="{FF2B5EF4-FFF2-40B4-BE49-F238E27FC236}">
                <a16:creationId xmlns:a16="http://schemas.microsoft.com/office/drawing/2014/main" id="{6955C8A3-E0AF-46DF-B67B-D0D94FF0ED01}"/>
              </a:ext>
            </a:extLst>
          </p:cNvPr>
          <p:cNvSpPr/>
          <p:nvPr/>
        </p:nvSpPr>
        <p:spPr>
          <a:xfrm>
            <a:off x="4846638" y="3466651"/>
            <a:ext cx="589925" cy="26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id="{B0C8ED99-C0F9-004B-8699-FFE92C21746A}"/>
              </a:ext>
            </a:extLst>
          </p:cNvPr>
          <p:cNvCxnSpPr>
            <a:cxnSpLocks/>
          </p:cNvCxnSpPr>
          <p:nvPr/>
        </p:nvCxnSpPr>
        <p:spPr>
          <a:xfrm>
            <a:off x="1393372" y="4720532"/>
            <a:ext cx="4811485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4135BBD2-20CB-2569-5179-B282AD52A737}"/>
              </a:ext>
            </a:extLst>
          </p:cNvPr>
          <p:cNvSpPr txBox="1"/>
          <p:nvPr/>
        </p:nvSpPr>
        <p:spPr>
          <a:xfrm>
            <a:off x="1633705" y="4944207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NIC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85B4AFCC-B091-4FC3-9ADB-A60A99476919}"/>
              </a:ext>
            </a:extLst>
          </p:cNvPr>
          <p:cNvSpPr/>
          <p:nvPr/>
        </p:nvSpPr>
        <p:spPr>
          <a:xfrm>
            <a:off x="2901885" y="5000867"/>
            <a:ext cx="2758686" cy="34834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5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DMA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Engine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7">
            <a:extLst>
              <a:ext uri="{FF2B5EF4-FFF2-40B4-BE49-F238E27FC236}">
                <a16:creationId xmlns:a16="http://schemas.microsoft.com/office/drawing/2014/main" id="{420BF5EC-07A1-6F84-3D48-AB0431C38E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87"/>
          <a:stretch/>
        </p:blipFill>
        <p:spPr>
          <a:xfrm>
            <a:off x="4752434" y="5038081"/>
            <a:ext cx="276765" cy="273918"/>
          </a:xfrm>
          <a:prstGeom prst="rect">
            <a:avLst/>
          </a:prstGeom>
        </p:spPr>
      </p:pic>
      <p:sp>
        <p:nvSpPr>
          <p:cNvPr id="23" name="Rectangle 28">
            <a:extLst>
              <a:ext uri="{FF2B5EF4-FFF2-40B4-BE49-F238E27FC236}">
                <a16:creationId xmlns:a16="http://schemas.microsoft.com/office/drawing/2014/main" id="{5FB63CEC-7C6D-6DF9-7199-4DCDDB20C960}"/>
              </a:ext>
            </a:extLst>
          </p:cNvPr>
          <p:cNvSpPr/>
          <p:nvPr/>
        </p:nvSpPr>
        <p:spPr>
          <a:xfrm>
            <a:off x="2901885" y="5947369"/>
            <a:ext cx="2758686" cy="320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Server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5BD7B2A7-AFEF-FE7E-124E-95F96E93CDF1}"/>
              </a:ext>
            </a:extLst>
          </p:cNvPr>
          <p:cNvSpPr txBox="1"/>
          <p:nvPr/>
        </p:nvSpPr>
        <p:spPr>
          <a:xfrm>
            <a:off x="2808516" y="5594580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Pull</a:t>
            </a:r>
            <a:endParaRPr kumimoji="0" lang="en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31">
            <a:extLst>
              <a:ext uri="{FF2B5EF4-FFF2-40B4-BE49-F238E27FC236}">
                <a16:creationId xmlns:a16="http://schemas.microsoft.com/office/drawing/2014/main" id="{6F2E39E4-B9F2-39B5-1059-6AD1B3D73FB2}"/>
              </a:ext>
            </a:extLst>
          </p:cNvPr>
          <p:cNvSpPr/>
          <p:nvPr/>
        </p:nvSpPr>
        <p:spPr>
          <a:xfrm>
            <a:off x="6409384" y="2278979"/>
            <a:ext cx="592429" cy="348343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Pull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E3BA978B-8C28-AC65-CC17-0309CE01236E}"/>
              </a:ext>
            </a:extLst>
          </p:cNvPr>
          <p:cNvSpPr/>
          <p:nvPr/>
        </p:nvSpPr>
        <p:spPr>
          <a:xfrm>
            <a:off x="7001813" y="2278979"/>
            <a:ext cx="503100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F687950E-D5E8-D17D-7300-5E20D909B21C}"/>
              </a:ext>
            </a:extLst>
          </p:cNvPr>
          <p:cNvSpPr/>
          <p:nvPr/>
        </p:nvSpPr>
        <p:spPr>
          <a:xfrm>
            <a:off x="7504912" y="2278977"/>
            <a:ext cx="511571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2D4335E7-A49D-6FD8-D578-F2C3733233CB}"/>
              </a:ext>
            </a:extLst>
          </p:cNvPr>
          <p:cNvSpPr/>
          <p:nvPr/>
        </p:nvSpPr>
        <p:spPr>
          <a:xfrm>
            <a:off x="8016484" y="2278977"/>
            <a:ext cx="486918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021E52F1-18B9-7B07-2D94-7657B5BFDBDA}"/>
              </a:ext>
            </a:extLst>
          </p:cNvPr>
          <p:cNvSpPr txBox="1"/>
          <p:nvPr/>
        </p:nvSpPr>
        <p:spPr>
          <a:xfrm>
            <a:off x="7504913" y="2582870"/>
            <a:ext cx="160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Indexing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8">
            <a:extLst>
              <a:ext uri="{FF2B5EF4-FFF2-40B4-BE49-F238E27FC236}">
                <a16:creationId xmlns:a16="http://schemas.microsoft.com/office/drawing/2014/main" id="{7696EAAE-DDC6-135C-3FC7-126C8165791D}"/>
              </a:ext>
            </a:extLst>
          </p:cNvPr>
          <p:cNvSpPr/>
          <p:nvPr/>
        </p:nvSpPr>
        <p:spPr>
          <a:xfrm>
            <a:off x="6438659" y="3096206"/>
            <a:ext cx="2064735" cy="10536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9">
            <a:extLst>
              <a:ext uri="{FF2B5EF4-FFF2-40B4-BE49-F238E27FC236}">
                <a16:creationId xmlns:a16="http://schemas.microsoft.com/office/drawing/2014/main" id="{B9BD0154-0F00-521A-785E-4701D6911EF7}"/>
              </a:ext>
            </a:extLst>
          </p:cNvPr>
          <p:cNvSpPr txBox="1"/>
          <p:nvPr/>
        </p:nvSpPr>
        <p:spPr>
          <a:xfrm>
            <a:off x="6409383" y="3110735"/>
            <a:ext cx="2107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&lt;ptr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size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  <a:endParaRPr kumimoji="0" lang="en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40">
            <a:extLst>
              <a:ext uri="{FF2B5EF4-FFF2-40B4-BE49-F238E27FC236}">
                <a16:creationId xmlns:a16="http://schemas.microsoft.com/office/drawing/2014/main" id="{1A2BA5CA-8DD4-56FA-8719-A57130116F43}"/>
              </a:ext>
            </a:extLst>
          </p:cNvPr>
          <p:cNvSpPr txBox="1"/>
          <p:nvPr/>
        </p:nvSpPr>
        <p:spPr>
          <a:xfrm>
            <a:off x="6409383" y="3422992"/>
            <a:ext cx="2107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&lt;ptr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size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  <a:endParaRPr kumimoji="0" lang="en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41">
            <a:extLst>
              <a:ext uri="{FF2B5EF4-FFF2-40B4-BE49-F238E27FC236}">
                <a16:creationId xmlns:a16="http://schemas.microsoft.com/office/drawing/2014/main" id="{47EEA996-563E-CA4B-FCAB-7A7284DB4042}"/>
              </a:ext>
            </a:extLst>
          </p:cNvPr>
          <p:cNvSpPr txBox="1"/>
          <p:nvPr/>
        </p:nvSpPr>
        <p:spPr>
          <a:xfrm>
            <a:off x="6409383" y="3749863"/>
            <a:ext cx="2107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&lt;ptr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size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  <a:endParaRPr kumimoji="0" lang="en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43">
            <a:extLst>
              <a:ext uri="{FF2B5EF4-FFF2-40B4-BE49-F238E27FC236}">
                <a16:creationId xmlns:a16="http://schemas.microsoft.com/office/drawing/2014/main" id="{AEB76CD5-2A19-ED56-5BE8-5D659C664518}"/>
              </a:ext>
            </a:extLst>
          </p:cNvPr>
          <p:cNvCxnSpPr>
            <a:cxnSpLocks/>
          </p:cNvCxnSpPr>
          <p:nvPr/>
        </p:nvCxnSpPr>
        <p:spPr>
          <a:xfrm>
            <a:off x="6495809" y="3100917"/>
            <a:ext cx="0" cy="104897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44">
            <a:extLst>
              <a:ext uri="{FF2B5EF4-FFF2-40B4-BE49-F238E27FC236}">
                <a16:creationId xmlns:a16="http://schemas.microsoft.com/office/drawing/2014/main" id="{1F9D5153-EBE1-3686-E483-F67E39838E1E}"/>
              </a:ext>
            </a:extLst>
          </p:cNvPr>
          <p:cNvCxnSpPr>
            <a:cxnSpLocks/>
          </p:cNvCxnSpPr>
          <p:nvPr/>
        </p:nvCxnSpPr>
        <p:spPr>
          <a:xfrm>
            <a:off x="8438909" y="3094381"/>
            <a:ext cx="241" cy="1064234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45">
            <a:extLst>
              <a:ext uri="{FF2B5EF4-FFF2-40B4-BE49-F238E27FC236}">
                <a16:creationId xmlns:a16="http://schemas.microsoft.com/office/drawing/2014/main" id="{94F0F2A7-B562-0F40-50F8-103B633C6249}"/>
              </a:ext>
            </a:extLst>
          </p:cNvPr>
          <p:cNvSpPr txBox="1"/>
          <p:nvPr/>
        </p:nvSpPr>
        <p:spPr>
          <a:xfrm>
            <a:off x="7408341" y="4265478"/>
            <a:ext cx="2217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Gathering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46">
            <a:extLst>
              <a:ext uri="{FF2B5EF4-FFF2-40B4-BE49-F238E27FC236}">
                <a16:creationId xmlns:a16="http://schemas.microsoft.com/office/drawing/2014/main" id="{4C6AD632-042D-D48B-8AF5-F9BF5D0FC236}"/>
              </a:ext>
            </a:extLst>
          </p:cNvPr>
          <p:cNvSpPr txBox="1"/>
          <p:nvPr/>
        </p:nvSpPr>
        <p:spPr>
          <a:xfrm>
            <a:off x="6762750" y="4825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47">
            <a:extLst>
              <a:ext uri="{FF2B5EF4-FFF2-40B4-BE49-F238E27FC236}">
                <a16:creationId xmlns:a16="http://schemas.microsoft.com/office/drawing/2014/main" id="{7CED378B-D85E-9818-6F9A-D83D1C90C5FE}"/>
              </a:ext>
            </a:extLst>
          </p:cNvPr>
          <p:cNvSpPr/>
          <p:nvPr/>
        </p:nvSpPr>
        <p:spPr>
          <a:xfrm>
            <a:off x="6409383" y="5002547"/>
            <a:ext cx="696261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50">
            <a:extLst>
              <a:ext uri="{FF2B5EF4-FFF2-40B4-BE49-F238E27FC236}">
                <a16:creationId xmlns:a16="http://schemas.microsoft.com/office/drawing/2014/main" id="{18D3A931-D096-4703-B290-CBB59997175F}"/>
              </a:ext>
            </a:extLst>
          </p:cNvPr>
          <p:cNvSpPr/>
          <p:nvPr/>
        </p:nvSpPr>
        <p:spPr>
          <a:xfrm>
            <a:off x="7110880" y="5000867"/>
            <a:ext cx="696261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51">
            <a:extLst>
              <a:ext uri="{FF2B5EF4-FFF2-40B4-BE49-F238E27FC236}">
                <a16:creationId xmlns:a16="http://schemas.microsoft.com/office/drawing/2014/main" id="{C162134B-5E87-4498-3A9D-C72607432BAA}"/>
              </a:ext>
            </a:extLst>
          </p:cNvPr>
          <p:cNvSpPr/>
          <p:nvPr/>
        </p:nvSpPr>
        <p:spPr>
          <a:xfrm>
            <a:off x="7807141" y="5000867"/>
            <a:ext cx="696261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76">
            <a:extLst>
              <a:ext uri="{FF2B5EF4-FFF2-40B4-BE49-F238E27FC236}">
                <a16:creationId xmlns:a16="http://schemas.microsoft.com/office/drawing/2014/main" id="{0B0846CD-9785-FF47-AC1C-2AB4A85544AB}"/>
              </a:ext>
            </a:extLst>
          </p:cNvPr>
          <p:cNvSpPr/>
          <p:nvPr/>
        </p:nvSpPr>
        <p:spPr>
          <a:xfrm>
            <a:off x="6637140" y="5941804"/>
            <a:ext cx="2758686" cy="320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Server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77">
            <a:extLst>
              <a:ext uri="{FF2B5EF4-FFF2-40B4-BE49-F238E27FC236}">
                <a16:creationId xmlns:a16="http://schemas.microsoft.com/office/drawing/2014/main" id="{94E1B357-B218-EE88-8FF3-D47F46C085AD}"/>
              </a:ext>
            </a:extLst>
          </p:cNvPr>
          <p:cNvSpPr/>
          <p:nvPr/>
        </p:nvSpPr>
        <p:spPr>
          <a:xfrm>
            <a:off x="5095945" y="2278975"/>
            <a:ext cx="94243" cy="3560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Curved Connector 85">
            <a:extLst>
              <a:ext uri="{FF2B5EF4-FFF2-40B4-BE49-F238E27FC236}">
                <a16:creationId xmlns:a16="http://schemas.microsoft.com/office/drawing/2014/main" id="{3CA22272-9100-9696-F5F2-34FE69CB8B6B}"/>
              </a:ext>
            </a:extLst>
          </p:cNvPr>
          <p:cNvCxnSpPr>
            <a:cxnSpLocks/>
            <a:stCxn id="55" idx="0"/>
            <a:endCxn id="26" idx="0"/>
          </p:cNvCxnSpPr>
          <p:nvPr/>
        </p:nvCxnSpPr>
        <p:spPr>
          <a:xfrm rot="16200000" flipH="1">
            <a:off x="5924331" y="1497711"/>
            <a:ext cx="4" cy="1562532"/>
          </a:xfrm>
          <a:prstGeom prst="curvedConnector3">
            <a:avLst>
              <a:gd name="adj1" fmla="val -5715000000"/>
            </a:avLst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89">
            <a:extLst>
              <a:ext uri="{FF2B5EF4-FFF2-40B4-BE49-F238E27FC236}">
                <a16:creationId xmlns:a16="http://schemas.microsoft.com/office/drawing/2014/main" id="{A7B08E8B-7035-AFD4-BB32-AAF8C2A14A07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1585954" y="3769083"/>
            <a:ext cx="3488653" cy="856789"/>
          </a:xfrm>
          <a:prstGeom prst="curvedConnector4">
            <a:avLst>
              <a:gd name="adj1" fmla="val 18494"/>
              <a:gd name="adj2" fmla="val 156327"/>
            </a:avLst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98">
            <a:extLst>
              <a:ext uri="{FF2B5EF4-FFF2-40B4-BE49-F238E27FC236}">
                <a16:creationId xmlns:a16="http://schemas.microsoft.com/office/drawing/2014/main" id="{A8410A44-B828-4B74-BE35-9E3A90CA2CF6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5023187" y="3949917"/>
            <a:ext cx="1386196" cy="1336239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reeform 164">
            <a:extLst>
              <a:ext uri="{FF2B5EF4-FFF2-40B4-BE49-F238E27FC236}">
                <a16:creationId xmlns:a16="http://schemas.microsoft.com/office/drawing/2014/main" id="{E1071EDD-C228-20A4-1BE0-27C8C7E652A9}"/>
              </a:ext>
            </a:extLst>
          </p:cNvPr>
          <p:cNvSpPr/>
          <p:nvPr/>
        </p:nvSpPr>
        <p:spPr>
          <a:xfrm>
            <a:off x="5024761" y="3635475"/>
            <a:ext cx="1722268" cy="1700187"/>
          </a:xfrm>
          <a:custGeom>
            <a:avLst/>
            <a:gdLst>
              <a:gd name="connsiteX0" fmla="*/ 0 w 1722268"/>
              <a:gd name="connsiteY0" fmla="*/ 1474623 h 1700187"/>
              <a:gd name="connsiteX1" fmla="*/ 53266 w 1722268"/>
              <a:gd name="connsiteY1" fmla="*/ 930 h 1700187"/>
              <a:gd name="connsiteX2" fmla="*/ 266330 w 1722268"/>
              <a:gd name="connsiteY2" fmla="*/ 1661054 h 1700187"/>
              <a:gd name="connsiteX3" fmla="*/ 1340528 w 1722268"/>
              <a:gd name="connsiteY3" fmla="*/ 1190537 h 1700187"/>
              <a:gd name="connsiteX4" fmla="*/ 1722268 w 1722268"/>
              <a:gd name="connsiteY4" fmla="*/ 1350335 h 1700187"/>
              <a:gd name="connsiteX5" fmla="*/ 1722268 w 1722268"/>
              <a:gd name="connsiteY5" fmla="*/ 1350335 h 170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2268" h="1700187">
                <a:moveTo>
                  <a:pt x="0" y="1474623"/>
                </a:moveTo>
                <a:cubicBezTo>
                  <a:pt x="4439" y="722240"/>
                  <a:pt x="8878" y="-30142"/>
                  <a:pt x="53266" y="930"/>
                </a:cubicBezTo>
                <a:cubicBezTo>
                  <a:pt x="97654" y="32002"/>
                  <a:pt x="51786" y="1462786"/>
                  <a:pt x="266330" y="1661054"/>
                </a:cubicBezTo>
                <a:cubicBezTo>
                  <a:pt x="480874" y="1859322"/>
                  <a:pt x="1097872" y="1242324"/>
                  <a:pt x="1340528" y="1190537"/>
                </a:cubicBezTo>
                <a:cubicBezTo>
                  <a:pt x="1583184" y="1138750"/>
                  <a:pt x="1722268" y="1350335"/>
                  <a:pt x="1722268" y="1350335"/>
                </a:cubicBezTo>
                <a:lnTo>
                  <a:pt x="1722268" y="1350335"/>
                </a:lnTo>
              </a:path>
            </a:pathLst>
          </a:custGeom>
          <a:noFill/>
          <a:ln w="15875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165">
            <a:extLst>
              <a:ext uri="{FF2B5EF4-FFF2-40B4-BE49-F238E27FC236}">
                <a16:creationId xmlns:a16="http://schemas.microsoft.com/office/drawing/2014/main" id="{206A6BE8-9ADF-5D63-CF70-72C421425442}"/>
              </a:ext>
            </a:extLst>
          </p:cNvPr>
          <p:cNvSpPr/>
          <p:nvPr/>
        </p:nvSpPr>
        <p:spPr>
          <a:xfrm>
            <a:off x="4983953" y="3582374"/>
            <a:ext cx="2446657" cy="1681763"/>
          </a:xfrm>
          <a:custGeom>
            <a:avLst/>
            <a:gdLst>
              <a:gd name="connsiteX0" fmla="*/ 5297 w 2446657"/>
              <a:gd name="connsiteY0" fmla="*/ 1474458 h 1681763"/>
              <a:gd name="connsiteX1" fmla="*/ 40808 w 2446657"/>
              <a:gd name="connsiteY1" fmla="*/ 765 h 1681763"/>
              <a:gd name="connsiteX2" fmla="*/ 307138 w 2446657"/>
              <a:gd name="connsiteY2" fmla="*/ 1643133 h 1681763"/>
              <a:gd name="connsiteX3" fmla="*/ 1869608 w 2446657"/>
              <a:gd name="connsiteY3" fmla="*/ 1181495 h 1681763"/>
              <a:gd name="connsiteX4" fmla="*/ 2446657 w 2446657"/>
              <a:gd name="connsiteY4" fmla="*/ 1394559 h 168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6657" h="1681763">
                <a:moveTo>
                  <a:pt x="5297" y="1474458"/>
                </a:moveTo>
                <a:cubicBezTo>
                  <a:pt x="-2101" y="723555"/>
                  <a:pt x="-9499" y="-27347"/>
                  <a:pt x="40808" y="765"/>
                </a:cubicBezTo>
                <a:cubicBezTo>
                  <a:pt x="91115" y="28877"/>
                  <a:pt x="2338" y="1446345"/>
                  <a:pt x="307138" y="1643133"/>
                </a:cubicBezTo>
                <a:cubicBezTo>
                  <a:pt x="611938" y="1839921"/>
                  <a:pt x="1513022" y="1222924"/>
                  <a:pt x="1869608" y="1181495"/>
                </a:cubicBezTo>
                <a:cubicBezTo>
                  <a:pt x="2226194" y="1140066"/>
                  <a:pt x="2336425" y="1267312"/>
                  <a:pt x="2446657" y="1394559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166">
            <a:extLst>
              <a:ext uri="{FF2B5EF4-FFF2-40B4-BE49-F238E27FC236}">
                <a16:creationId xmlns:a16="http://schemas.microsoft.com/office/drawing/2014/main" id="{E9FA852C-3A9F-8F29-1787-D829F0751C13}"/>
              </a:ext>
            </a:extLst>
          </p:cNvPr>
          <p:cNvSpPr/>
          <p:nvPr/>
        </p:nvSpPr>
        <p:spPr>
          <a:xfrm>
            <a:off x="4977870" y="3591320"/>
            <a:ext cx="3198464" cy="1657355"/>
          </a:xfrm>
          <a:custGeom>
            <a:avLst/>
            <a:gdLst>
              <a:gd name="connsiteX0" fmla="*/ 20258 w 3198464"/>
              <a:gd name="connsiteY0" fmla="*/ 1456634 h 1657355"/>
              <a:gd name="connsiteX1" fmla="*/ 38013 w 3198464"/>
              <a:gd name="connsiteY1" fmla="*/ 696 h 1657355"/>
              <a:gd name="connsiteX2" fmla="*/ 366487 w 3198464"/>
              <a:gd name="connsiteY2" fmla="*/ 1616432 h 1657355"/>
              <a:gd name="connsiteX3" fmla="*/ 2639171 w 3198464"/>
              <a:gd name="connsiteY3" fmla="*/ 1190304 h 1657355"/>
              <a:gd name="connsiteX4" fmla="*/ 3198464 w 3198464"/>
              <a:gd name="connsiteY4" fmla="*/ 1376735 h 1657355"/>
              <a:gd name="connsiteX5" fmla="*/ 3198464 w 3198464"/>
              <a:gd name="connsiteY5" fmla="*/ 1376735 h 165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8464" h="1657355">
                <a:moveTo>
                  <a:pt x="20258" y="1456634"/>
                </a:moveTo>
                <a:cubicBezTo>
                  <a:pt x="283" y="715348"/>
                  <a:pt x="-19692" y="-25937"/>
                  <a:pt x="38013" y="696"/>
                </a:cubicBezTo>
                <a:cubicBezTo>
                  <a:pt x="95718" y="27329"/>
                  <a:pt x="-67039" y="1418164"/>
                  <a:pt x="366487" y="1616432"/>
                </a:cubicBezTo>
                <a:cubicBezTo>
                  <a:pt x="800013" y="1814700"/>
                  <a:pt x="2167175" y="1230253"/>
                  <a:pt x="2639171" y="1190304"/>
                </a:cubicBezTo>
                <a:cubicBezTo>
                  <a:pt x="3111167" y="1150355"/>
                  <a:pt x="3198464" y="1376735"/>
                  <a:pt x="3198464" y="1376735"/>
                </a:cubicBezTo>
                <a:lnTo>
                  <a:pt x="3198464" y="1376735"/>
                </a:lnTo>
              </a:path>
            </a:pathLst>
          </a:custGeom>
          <a:noFill/>
          <a:ln w="15875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urved Connector 174">
            <a:extLst>
              <a:ext uri="{FF2B5EF4-FFF2-40B4-BE49-F238E27FC236}">
                <a16:creationId xmlns:a16="http://schemas.microsoft.com/office/drawing/2014/main" id="{3E5E0D38-CCDF-F59C-43FE-7CDDF6152AA3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5893199" y="4356854"/>
            <a:ext cx="573457" cy="2558168"/>
          </a:xfrm>
          <a:prstGeom prst="curved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84">
            <a:extLst>
              <a:ext uri="{FF2B5EF4-FFF2-40B4-BE49-F238E27FC236}">
                <a16:creationId xmlns:a16="http://schemas.microsoft.com/office/drawing/2014/main" id="{13E478C5-0C61-67CF-86F0-FF1A3015F12D}"/>
              </a:ext>
            </a:extLst>
          </p:cNvPr>
          <p:cNvCxnSpPr>
            <a:cxnSpLocks/>
            <a:stCxn id="13" idx="0"/>
            <a:endCxn id="32" idx="0"/>
          </p:cNvCxnSpPr>
          <p:nvPr/>
        </p:nvCxnSpPr>
        <p:spPr>
          <a:xfrm rot="5400000" flipH="1" flipV="1">
            <a:off x="5335518" y="1178819"/>
            <a:ext cx="195827" cy="4059660"/>
          </a:xfrm>
          <a:prstGeom prst="bentConnector3">
            <a:avLst>
              <a:gd name="adj1" fmla="val 216736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88">
            <a:extLst>
              <a:ext uri="{FF2B5EF4-FFF2-40B4-BE49-F238E27FC236}">
                <a16:creationId xmlns:a16="http://schemas.microsoft.com/office/drawing/2014/main" id="{E1F5847E-5E70-7ACA-C05F-3255AE4314AC}"/>
              </a:ext>
            </a:extLst>
          </p:cNvPr>
          <p:cNvCxnSpPr>
            <a:cxnSpLocks/>
          </p:cNvCxnSpPr>
          <p:nvPr/>
        </p:nvCxnSpPr>
        <p:spPr>
          <a:xfrm>
            <a:off x="7462312" y="2634996"/>
            <a:ext cx="0" cy="175256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任意形状 74">
            <a:extLst>
              <a:ext uri="{FF2B5EF4-FFF2-40B4-BE49-F238E27FC236}">
                <a16:creationId xmlns:a16="http://schemas.microsoft.com/office/drawing/2014/main" id="{E94481F1-2CAE-89EE-6425-B5841CFD9683}"/>
              </a:ext>
            </a:extLst>
          </p:cNvPr>
          <p:cNvSpPr/>
          <p:nvPr/>
        </p:nvSpPr>
        <p:spPr>
          <a:xfrm>
            <a:off x="2575226" y="3112511"/>
            <a:ext cx="6912356" cy="2322390"/>
          </a:xfrm>
          <a:custGeom>
            <a:avLst/>
            <a:gdLst>
              <a:gd name="connsiteX0" fmla="*/ 1702936 w 6912356"/>
              <a:gd name="connsiteY0" fmla="*/ 0 h 2184253"/>
              <a:gd name="connsiteX1" fmla="*/ 6912356 w 6912356"/>
              <a:gd name="connsiteY1" fmla="*/ 0 h 2184253"/>
              <a:gd name="connsiteX2" fmla="*/ 6912356 w 6912356"/>
              <a:gd name="connsiteY2" fmla="*/ 2184253 h 2184253"/>
              <a:gd name="connsiteX3" fmla="*/ 6602033 w 6912356"/>
              <a:gd name="connsiteY3" fmla="*/ 2184253 h 2184253"/>
              <a:gd name="connsiteX4" fmla="*/ 1702936 w 6912356"/>
              <a:gd name="connsiteY4" fmla="*/ 2184253 h 2184253"/>
              <a:gd name="connsiteX5" fmla="*/ 0 w 6912356"/>
              <a:gd name="connsiteY5" fmla="*/ 2184253 h 2184253"/>
              <a:gd name="connsiteX6" fmla="*/ 0 w 6912356"/>
              <a:gd name="connsiteY6" fmla="*/ 1498913 h 2184253"/>
              <a:gd name="connsiteX7" fmla="*/ 1702936 w 6912356"/>
              <a:gd name="connsiteY7" fmla="*/ 1498913 h 218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2356" h="2184253">
                <a:moveTo>
                  <a:pt x="1702936" y="0"/>
                </a:moveTo>
                <a:lnTo>
                  <a:pt x="6912356" y="0"/>
                </a:lnTo>
                <a:lnTo>
                  <a:pt x="6912356" y="2184253"/>
                </a:lnTo>
                <a:lnTo>
                  <a:pt x="6602033" y="2184253"/>
                </a:lnTo>
                <a:lnTo>
                  <a:pt x="1702936" y="2184253"/>
                </a:lnTo>
                <a:lnTo>
                  <a:pt x="0" y="2184253"/>
                </a:lnTo>
                <a:lnTo>
                  <a:pt x="0" y="1498913"/>
                </a:lnTo>
                <a:lnTo>
                  <a:pt x="1702936" y="1498913"/>
                </a:lnTo>
                <a:close/>
              </a:path>
            </a:pathLst>
          </a:custGeom>
          <a:solidFill>
            <a:srgbClr val="D8D8D8">
              <a:alpha val="89804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4" name="任意形状 73">
            <a:extLst>
              <a:ext uri="{FF2B5EF4-FFF2-40B4-BE49-F238E27FC236}">
                <a16:creationId xmlns:a16="http://schemas.microsoft.com/office/drawing/2014/main" id="{C33D6EA4-B817-B84E-40BD-F5AEEFDC8EB5}"/>
              </a:ext>
            </a:extLst>
          </p:cNvPr>
          <p:cNvSpPr/>
          <p:nvPr/>
        </p:nvSpPr>
        <p:spPr>
          <a:xfrm>
            <a:off x="2600971" y="2110044"/>
            <a:ext cx="6901125" cy="2491643"/>
          </a:xfrm>
          <a:custGeom>
            <a:avLst/>
            <a:gdLst>
              <a:gd name="connsiteX0" fmla="*/ 0 w 6901125"/>
              <a:gd name="connsiteY0" fmla="*/ 0 h 2409024"/>
              <a:gd name="connsiteX1" fmla="*/ 6901125 w 6901125"/>
              <a:gd name="connsiteY1" fmla="*/ 0 h 2409024"/>
              <a:gd name="connsiteX2" fmla="*/ 6901125 w 6901125"/>
              <a:gd name="connsiteY2" fmla="*/ 844813 h 2409024"/>
              <a:gd name="connsiteX3" fmla="*/ 1572185 w 6901125"/>
              <a:gd name="connsiteY3" fmla="*/ 844813 h 2409024"/>
              <a:gd name="connsiteX4" fmla="*/ 1572185 w 6901125"/>
              <a:gd name="connsiteY4" fmla="*/ 2409024 h 2409024"/>
              <a:gd name="connsiteX5" fmla="*/ 1221 w 6901125"/>
              <a:gd name="connsiteY5" fmla="*/ 2409024 h 2409024"/>
              <a:gd name="connsiteX6" fmla="*/ 1221 w 6901125"/>
              <a:gd name="connsiteY6" fmla="*/ 844813 h 2409024"/>
              <a:gd name="connsiteX7" fmla="*/ 0 w 6901125"/>
              <a:gd name="connsiteY7" fmla="*/ 844813 h 240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01125" h="2409024">
                <a:moveTo>
                  <a:pt x="0" y="0"/>
                </a:moveTo>
                <a:lnTo>
                  <a:pt x="6901125" y="0"/>
                </a:lnTo>
                <a:lnTo>
                  <a:pt x="6901125" y="844813"/>
                </a:lnTo>
                <a:lnTo>
                  <a:pt x="1572185" y="844813"/>
                </a:lnTo>
                <a:lnTo>
                  <a:pt x="1572185" y="2409024"/>
                </a:lnTo>
                <a:lnTo>
                  <a:pt x="1221" y="2409024"/>
                </a:lnTo>
                <a:lnTo>
                  <a:pt x="1221" y="844813"/>
                </a:lnTo>
                <a:lnTo>
                  <a:pt x="0" y="844813"/>
                </a:lnTo>
                <a:close/>
              </a:path>
            </a:pathLst>
          </a:custGeom>
          <a:solidFill>
            <a:srgbClr val="D8D8D8">
              <a:alpha val="89804"/>
            </a:srgbClr>
          </a:solidFill>
          <a:ln w="57150">
            <a:solidFill>
              <a:srgbClr val="3853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63AEC-AB38-A6FE-A4EE-BBE9F8A4D744}"/>
              </a:ext>
            </a:extLst>
          </p:cNvPr>
          <p:cNvSpPr txBox="1"/>
          <p:nvPr/>
        </p:nvSpPr>
        <p:spPr>
          <a:xfrm>
            <a:off x="2702166" y="2179012"/>
            <a:ext cx="6787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400" dirty="0"/>
              <a:t>De</a:t>
            </a:r>
            <a:r>
              <a:rPr lang="en-US" altLang="zh-CN" sz="4400" dirty="0"/>
              <a:t>sign</a:t>
            </a:r>
            <a:r>
              <a:rPr lang="zh-CN" altLang="en-US" sz="4400" dirty="0"/>
              <a:t> </a:t>
            </a:r>
            <a:r>
              <a:rPr lang="en-US" altLang="zh-CN" sz="4400" dirty="0"/>
              <a:t>1:</a:t>
            </a:r>
            <a:r>
              <a:rPr lang="zh-CN" altLang="en-US" sz="4400" dirty="0"/>
              <a:t> </a:t>
            </a:r>
            <a:r>
              <a:rPr lang="en-US" altLang="zh-CN" sz="4400" dirty="0"/>
              <a:t>Indexing</a:t>
            </a:r>
            <a:r>
              <a:rPr lang="zh-CN" altLang="en-US" sz="4400" dirty="0"/>
              <a:t> </a:t>
            </a:r>
            <a:r>
              <a:rPr lang="en-US" altLang="zh-CN" sz="4400" dirty="0"/>
              <a:t>-</a:t>
            </a:r>
            <a:r>
              <a:rPr lang="zh-CN" altLang="en-US" sz="4400" dirty="0"/>
              <a:t> </a:t>
            </a:r>
            <a:r>
              <a:rPr lang="en-US" altLang="zh-CN" sz="4400" dirty="0" err="1"/>
              <a:t>PetHash</a:t>
            </a:r>
            <a:endParaRPr lang="en-C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F2148-4BD7-AA9E-7CA3-F24A5E700B24}"/>
              </a:ext>
            </a:extLst>
          </p:cNvPr>
          <p:cNvSpPr txBox="1"/>
          <p:nvPr/>
        </p:nvSpPr>
        <p:spPr>
          <a:xfrm>
            <a:off x="4339428" y="3709023"/>
            <a:ext cx="5184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400" dirty="0">
                <a:solidFill>
                  <a:schemeClr val="bg1">
                    <a:lumMod val="50000"/>
                  </a:schemeClr>
                </a:solidFill>
              </a:rPr>
              <a:t>De</a:t>
            </a:r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</a:rPr>
              <a:t>sign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</a:rPr>
              <a:t>2: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</a:rPr>
              <a:t>Gathering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</a:rPr>
              <a:t>NIC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</a:rPr>
              <a:t>Gathering</a:t>
            </a:r>
            <a:endParaRPr lang="en-CN" sz="4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1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Design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1: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 err="1">
                <a:latin typeface="Gill Sans SemiBold" charset="0"/>
                <a:ea typeface="Gill Sans SemiBold" charset="0"/>
                <a:cs typeface="Gill Sans SemiBold" charset="0"/>
              </a:rPr>
              <a:t>PetHash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–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a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PM index optimized for EMB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308E954E-1B28-13C7-889E-CD6DE00E3B5C}"/>
              </a:ext>
            </a:extLst>
          </p:cNvPr>
          <p:cNvSpPr txBox="1">
            <a:spLocks/>
          </p:cNvSpPr>
          <p:nvPr/>
        </p:nvSpPr>
        <p:spPr>
          <a:xfrm>
            <a:off x="0" y="1080576"/>
            <a:ext cx="11958320" cy="1915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SzPct val="80000"/>
              <a:buNone/>
            </a:pP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Problem: existing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PM hash indexes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are unaware of EMB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workloads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FD9D01D-0388-F6D4-EB35-8E5C4C7F8AA6}"/>
              </a:ext>
            </a:extLst>
          </p:cNvPr>
          <p:cNvGrpSpPr/>
          <p:nvPr/>
        </p:nvGrpSpPr>
        <p:grpSpPr>
          <a:xfrm>
            <a:off x="636201" y="5536415"/>
            <a:ext cx="10443411" cy="1170853"/>
            <a:chOff x="655320" y="1252998"/>
            <a:chExt cx="10443411" cy="1170853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5F4E8258-3AD5-B57B-6895-06C7E6CEFA72}"/>
                </a:ext>
              </a:extLst>
            </p:cNvPr>
            <p:cNvSpPr/>
            <p:nvPr/>
          </p:nvSpPr>
          <p:spPr>
            <a:xfrm>
              <a:off x="655320" y="1252998"/>
              <a:ext cx="10443411" cy="1170853"/>
            </a:xfrm>
            <a:prstGeom prst="roundRect">
              <a:avLst/>
            </a:prstGeom>
            <a:solidFill>
              <a:srgbClr val="E2F0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       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Our</a:t>
              </a:r>
              <a:r>
                <a:rPr lang="zh-CN" altLang="en-US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observation:</a:t>
              </a:r>
              <a:r>
                <a:rPr lang="zh-CN" altLang="en-US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 </a:t>
              </a:r>
              <a:endParaRPr lang="en-US" altLang="zh-CN" sz="2400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	Index</a:t>
              </a:r>
              <a:r>
                <a:rPr lang="zh-CN" altLang="en-US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should be redesigned to</a:t>
              </a:r>
              <a:r>
                <a:rPr lang="en-US" altLang="zh-CN" sz="2400" b="1" dirty="0">
                  <a:solidFill>
                    <a:schemeClr val="tx1"/>
                  </a:solidFill>
                  <a:latin typeface="Gill Sans SemiBold" panose="020B0502020104020203" pitchFamily="34" charset="-79"/>
                  <a:ea typeface="Gill Sans SemiBold" charset="0"/>
                  <a:cs typeface="Gill Sans SemiBold" panose="020B0502020104020203" pitchFamily="34" charset="-79"/>
                </a:rPr>
                <a:t> minimize PM access</a:t>
              </a:r>
              <a:r>
                <a:rPr lang="en-US" altLang="zh-CN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 by </a:t>
              </a:r>
            </a:p>
            <a:p>
              <a:r>
                <a:rPr lang="en-US" altLang="zh-CN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	embracing the unique workload</a:t>
              </a:r>
              <a:r>
                <a:rPr lang="zh-CN" altLang="en-US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characteristics</a:t>
              </a:r>
              <a:r>
                <a:rPr lang="zh-CN" altLang="en-US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of EMB</a:t>
              </a:r>
              <a:r>
                <a:rPr lang="zh-CN" altLang="en-US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models. </a:t>
              </a:r>
              <a:endPara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F835893-CC26-6297-A595-AD0BA61A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1469" y="1337841"/>
              <a:ext cx="655320" cy="662242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E3A2892-C3F2-2F1E-92BB-010DB4AA041F}"/>
              </a:ext>
            </a:extLst>
          </p:cNvPr>
          <p:cNvGrpSpPr/>
          <p:nvPr/>
        </p:nvGrpSpPr>
        <p:grpSpPr>
          <a:xfrm>
            <a:off x="5689402" y="1848935"/>
            <a:ext cx="581891" cy="523220"/>
            <a:chOff x="3562597" y="5399998"/>
            <a:chExt cx="581891" cy="523220"/>
          </a:xfrm>
        </p:grpSpPr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64576E90-DE13-D374-568C-ABFFEBFFDD09}"/>
                </a:ext>
              </a:extLst>
            </p:cNvPr>
            <p:cNvCxnSpPr/>
            <p:nvPr/>
          </p:nvCxnSpPr>
          <p:spPr>
            <a:xfrm>
              <a:off x="3562597" y="5795159"/>
              <a:ext cx="581891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1B12385-D5E7-65CF-34E5-AAFEDA12B598}"/>
                </a:ext>
              </a:extLst>
            </p:cNvPr>
            <p:cNvSpPr txBox="1"/>
            <p:nvPr/>
          </p:nvSpPr>
          <p:spPr>
            <a:xfrm>
              <a:off x="3636175" y="5399998"/>
              <a:ext cx="434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dirty="0"/>
                <a:t>×</a:t>
              </a:r>
              <a:endParaRPr kumimoji="1" lang="zh-CN" altLang="en-US" sz="2800" b="1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2CB47EA-54A1-0D80-8DA9-B71771CACE53}"/>
              </a:ext>
            </a:extLst>
          </p:cNvPr>
          <p:cNvSpPr txBox="1"/>
          <p:nvPr/>
        </p:nvSpPr>
        <p:spPr>
          <a:xfrm>
            <a:off x="1129354" y="1572076"/>
            <a:ext cx="3354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Existing PM hash</a:t>
            </a:r>
            <a:r>
              <a:rPr lang="zh-CN" altLang="en-US" sz="24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 </a:t>
            </a:r>
            <a:r>
              <a:rPr lang="en-US" altLang="zh-CN" sz="24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indexes</a:t>
            </a:r>
            <a:endParaRPr lang="zh-CN" altLang="en-US" sz="2400" kern="1200" dirty="0">
              <a:solidFill>
                <a:schemeClr val="tx1"/>
              </a:solidFill>
              <a:latin typeface="Gill Sans" charset="0"/>
              <a:ea typeface="+mn-ea"/>
              <a:cs typeface="Gill Sans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A4A1BD-128E-8647-A417-DAB7EF779EA3}"/>
              </a:ext>
            </a:extLst>
          </p:cNvPr>
          <p:cNvSpPr txBox="1"/>
          <p:nvPr/>
        </p:nvSpPr>
        <p:spPr>
          <a:xfrm>
            <a:off x="832470" y="2038531"/>
            <a:ext cx="425016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Gill Sans" charset="0"/>
                <a:cs typeface="Gill Sans" charset="0"/>
              </a:rPr>
              <a:t>optimized</a:t>
            </a:r>
            <a:r>
              <a:rPr lang="zh-CN" altLang="en-US" sz="2000" dirty="0">
                <a:latin typeface="Gill Sans" charset="0"/>
                <a:cs typeface="Gill Sans" charset="0"/>
              </a:rPr>
              <a:t> </a:t>
            </a:r>
            <a:r>
              <a:rPr lang="en-US" altLang="zh-CN" sz="2000" dirty="0">
                <a:latin typeface="Gill Sans" charset="0"/>
                <a:cs typeface="Gill Sans" charset="0"/>
              </a:rPr>
              <a:t>for</a:t>
            </a:r>
            <a:r>
              <a:rPr lang="zh-CN" altLang="en-US" sz="2000" dirty="0">
                <a:latin typeface="Gill Sans" charset="0"/>
                <a:cs typeface="Gill Sans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Gill Sans" charset="0"/>
                <a:cs typeface="Gill Sans" charset="0"/>
              </a:rPr>
              <a:t>writes</a:t>
            </a:r>
            <a:endParaRPr lang="zh-CN" altLang="en-US" sz="2000" dirty="0">
              <a:solidFill>
                <a:srgbClr val="C00000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C37E07-8B73-16D6-1CF5-0DB3837AD40D}"/>
              </a:ext>
            </a:extLst>
          </p:cNvPr>
          <p:cNvSpPr txBox="1"/>
          <p:nvPr/>
        </p:nvSpPr>
        <p:spPr>
          <a:xfrm>
            <a:off x="832471" y="2472805"/>
            <a:ext cx="425016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Gill Sans" charset="0"/>
                <a:cs typeface="Gill Sans" charset="0"/>
              </a:rPr>
              <a:t>optimized for</a:t>
            </a:r>
            <a:r>
              <a:rPr lang="zh-CN" altLang="en-US" sz="2000" dirty="0">
                <a:latin typeface="Gill Sans" charset="0"/>
                <a:cs typeface="Gill Sans" charset="0"/>
              </a:rPr>
              <a:t> </a:t>
            </a:r>
            <a:r>
              <a:rPr lang="en-US" altLang="zh-CN" sz="2000" dirty="0">
                <a:latin typeface="Gill Sans" charset="0"/>
                <a:cs typeface="Gill Sans" charset="0"/>
              </a:rPr>
              <a:t>frequent </a:t>
            </a:r>
            <a:r>
              <a:rPr lang="en-US" altLang="zh-CN" sz="2000" dirty="0">
                <a:solidFill>
                  <a:srgbClr val="C00000"/>
                </a:solidFill>
                <a:latin typeface="Gill Sans" charset="0"/>
                <a:cs typeface="Gill Sans" charset="0"/>
              </a:rPr>
              <a:t>rehashing</a:t>
            </a:r>
            <a:endParaRPr lang="zh-CN" altLang="en-US" sz="2000" dirty="0">
              <a:solidFill>
                <a:srgbClr val="C00000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54A7E4F-25B8-FB11-FA2D-A8AC8B19B1BD}"/>
              </a:ext>
            </a:extLst>
          </p:cNvPr>
          <p:cNvSpPr txBox="1"/>
          <p:nvPr/>
        </p:nvSpPr>
        <p:spPr>
          <a:xfrm>
            <a:off x="832469" y="2918955"/>
            <a:ext cx="425016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assume a </a:t>
            </a:r>
            <a:r>
              <a:rPr lang="en-US" altLang="zh-CN" sz="2000" dirty="0">
                <a:solidFill>
                  <a:srgbClr val="C00000"/>
                </a:solidFill>
                <a:latin typeface="Gill Sans" charset="0"/>
                <a:cs typeface="Gill Sans" charset="0"/>
              </a:rPr>
              <a:t>single</a:t>
            </a:r>
            <a:r>
              <a:rPr lang="en-US" altLang="zh-CN" sz="20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 read/write in a request </a:t>
            </a:r>
            <a:endParaRPr lang="zh-CN" altLang="en-US" sz="2000" kern="1200" dirty="0">
              <a:solidFill>
                <a:schemeClr val="tx1"/>
              </a:solidFill>
              <a:latin typeface="Gill Sans" charset="0"/>
              <a:ea typeface="+mn-ea"/>
              <a:cs typeface="Gill Sans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F295F1-C16F-BD66-C07B-2CCEC860AB6E}"/>
              </a:ext>
            </a:extLst>
          </p:cNvPr>
          <p:cNvSpPr txBox="1"/>
          <p:nvPr/>
        </p:nvSpPr>
        <p:spPr>
          <a:xfrm>
            <a:off x="6971029" y="2042936"/>
            <a:ext cx="425016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  <a:latin typeface="Gill Sans" charset="0"/>
                <a:cs typeface="Gill Sans" charset="0"/>
              </a:rPr>
              <a:t>98% </a:t>
            </a:r>
            <a:r>
              <a:rPr lang="en-US" altLang="zh-CN" sz="2000" dirty="0">
                <a:latin typeface="Gill Sans" charset="0"/>
                <a:cs typeface="Gill Sans" charset="0"/>
              </a:rPr>
              <a:t>requests of PSs are reads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FDAC7A5-0A45-BA84-DEC6-1C506891B487}"/>
              </a:ext>
            </a:extLst>
          </p:cNvPr>
          <p:cNvSpPr txBox="1"/>
          <p:nvPr/>
        </p:nvSpPr>
        <p:spPr>
          <a:xfrm>
            <a:off x="6971030" y="2477210"/>
            <a:ext cx="425016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PS</a:t>
            </a:r>
            <a:r>
              <a:rPr lang="zh-CN" altLang="en-US" sz="20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loads</a:t>
            </a:r>
            <a:r>
              <a:rPr lang="zh-CN" altLang="en-US" sz="20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are</a:t>
            </a:r>
            <a:r>
              <a:rPr lang="zh-CN" altLang="en-US" sz="20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Gill Sans" charset="0"/>
                <a:cs typeface="Gill Sans" charset="0"/>
              </a:rPr>
              <a:t>stable</a:t>
            </a:r>
            <a:endParaRPr lang="zh-CN" altLang="en-US" sz="2000" dirty="0">
              <a:solidFill>
                <a:srgbClr val="C00000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B9C0097-3727-1C2A-4B4F-424F7D42A525}"/>
              </a:ext>
            </a:extLst>
          </p:cNvPr>
          <p:cNvSpPr txBox="1"/>
          <p:nvPr/>
        </p:nvSpPr>
        <p:spPr>
          <a:xfrm>
            <a:off x="6971028" y="2923360"/>
            <a:ext cx="425016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batch</a:t>
            </a:r>
            <a:r>
              <a:rPr lang="zh-CN" altLang="en-US" sz="20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size</a:t>
            </a:r>
            <a:r>
              <a:rPr lang="zh-CN" altLang="en-US" sz="20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=</a:t>
            </a:r>
            <a:r>
              <a:rPr lang="en-US" altLang="zh-CN" sz="2000" dirty="0">
                <a:solidFill>
                  <a:srgbClr val="C00000"/>
                </a:solidFill>
                <a:latin typeface="Gill Sans" charset="0"/>
                <a:cs typeface="Gill Sans" charset="0"/>
              </a:rPr>
              <a:t>15k</a:t>
            </a:r>
            <a:r>
              <a:rPr lang="zh-CN" altLang="en-US" sz="20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in</a:t>
            </a:r>
            <a:r>
              <a:rPr lang="zh-CN" altLang="en-US" sz="20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a</a:t>
            </a:r>
            <a:r>
              <a:rPr lang="zh-CN" altLang="en-US" sz="20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 </a:t>
            </a:r>
            <a:r>
              <a:rPr lang="en-US" altLang="zh-CN" sz="20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request</a:t>
            </a:r>
            <a:r>
              <a:rPr lang="zh-CN" altLang="en-US" sz="20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 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52F7796-A192-4555-9CAA-97441A3DA8F9}"/>
              </a:ext>
            </a:extLst>
          </p:cNvPr>
          <p:cNvSpPr txBox="1"/>
          <p:nvPr/>
        </p:nvSpPr>
        <p:spPr>
          <a:xfrm>
            <a:off x="7089782" y="1576480"/>
            <a:ext cx="3952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kern="1200" dirty="0">
                <a:solidFill>
                  <a:schemeClr val="tx1"/>
                </a:solidFill>
                <a:latin typeface="Gill Sans" charset="0"/>
                <a:ea typeface="+mn-ea"/>
                <a:cs typeface="Gill Sans" charset="0"/>
              </a:rPr>
              <a:t>EMB workload characteristics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51710A8-C158-661F-DCEC-70C9C68740F1}"/>
              </a:ext>
            </a:extLst>
          </p:cNvPr>
          <p:cNvGrpSpPr/>
          <p:nvPr/>
        </p:nvGrpSpPr>
        <p:grpSpPr>
          <a:xfrm>
            <a:off x="5689402" y="2343081"/>
            <a:ext cx="581891" cy="523220"/>
            <a:chOff x="3562597" y="5399998"/>
            <a:chExt cx="581891" cy="523220"/>
          </a:xfrm>
        </p:grpSpPr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64F228D8-6106-AF25-D59B-6547C6A3D405}"/>
                </a:ext>
              </a:extLst>
            </p:cNvPr>
            <p:cNvCxnSpPr/>
            <p:nvPr/>
          </p:nvCxnSpPr>
          <p:spPr>
            <a:xfrm>
              <a:off x="3562597" y="5795159"/>
              <a:ext cx="581891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5D588C2-ABB3-197F-D6B2-46BBD6E6CDA9}"/>
                </a:ext>
              </a:extLst>
            </p:cNvPr>
            <p:cNvSpPr txBox="1"/>
            <p:nvPr/>
          </p:nvSpPr>
          <p:spPr>
            <a:xfrm>
              <a:off x="3636175" y="5399998"/>
              <a:ext cx="434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dirty="0"/>
                <a:t>×</a:t>
              </a:r>
              <a:endParaRPr kumimoji="1" lang="zh-CN" altLang="en-US" sz="2800" b="1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1364271-9F84-8B44-E9D2-8C9DC0566BCB}"/>
              </a:ext>
            </a:extLst>
          </p:cNvPr>
          <p:cNvGrpSpPr/>
          <p:nvPr/>
        </p:nvGrpSpPr>
        <p:grpSpPr>
          <a:xfrm>
            <a:off x="5689402" y="2795845"/>
            <a:ext cx="581891" cy="523220"/>
            <a:chOff x="3562597" y="5399998"/>
            <a:chExt cx="581891" cy="523220"/>
          </a:xfrm>
        </p:grpSpPr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C7E7719E-250A-F569-6B37-0413FC3CEF4D}"/>
                </a:ext>
              </a:extLst>
            </p:cNvPr>
            <p:cNvCxnSpPr/>
            <p:nvPr/>
          </p:nvCxnSpPr>
          <p:spPr>
            <a:xfrm>
              <a:off x="3562597" y="5795159"/>
              <a:ext cx="581891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AD6A48C-BD88-7150-279A-7F56D7309C8E}"/>
                </a:ext>
              </a:extLst>
            </p:cNvPr>
            <p:cNvSpPr txBox="1"/>
            <p:nvPr/>
          </p:nvSpPr>
          <p:spPr>
            <a:xfrm>
              <a:off x="3636175" y="5399998"/>
              <a:ext cx="434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b="1" dirty="0"/>
                <a:t>×</a:t>
              </a:r>
              <a:endParaRPr kumimoji="1" lang="zh-CN" altLang="en-US" sz="2800" b="1" dirty="0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7516988C-9493-B95B-A08C-646AB3151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878" y="3327145"/>
            <a:ext cx="2108010" cy="21868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E246D34-F560-62C4-E957-BB2804DD59A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3382" y="3258215"/>
            <a:ext cx="2525236" cy="22557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C574F4B-A8F4-FF24-E815-042F8CDF6E9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78847" y="3287900"/>
            <a:ext cx="2108011" cy="22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Design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1: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 err="1">
                <a:latin typeface="Gill Sans SemiBold" charset="0"/>
                <a:ea typeface="Gill Sans SemiBold" charset="0"/>
                <a:cs typeface="Gill Sans SemiBold" charset="0"/>
              </a:rPr>
              <a:t>PetHash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–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a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PM index optimized for EMB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14</a:t>
            </a:fld>
            <a:endParaRPr lang="en-US" dirty="0"/>
          </a:p>
        </p:txBody>
      </p:sp>
      <p:sp>
        <p:nvSpPr>
          <p:cNvPr id="65" name="TextBox 1">
            <a:extLst>
              <a:ext uri="{FF2B5EF4-FFF2-40B4-BE49-F238E27FC236}">
                <a16:creationId xmlns:a16="http://schemas.microsoft.com/office/drawing/2014/main" id="{5BF2D3BE-C1CD-6684-52A1-DD086CE3FE2E}"/>
              </a:ext>
            </a:extLst>
          </p:cNvPr>
          <p:cNvSpPr txBox="1"/>
          <p:nvPr/>
        </p:nvSpPr>
        <p:spPr>
          <a:xfrm>
            <a:off x="592014" y="3054051"/>
            <a:ext cx="1701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PetHash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2">
            <a:extLst>
              <a:ext uri="{FF2B5EF4-FFF2-40B4-BE49-F238E27FC236}">
                <a16:creationId xmlns:a16="http://schemas.microsoft.com/office/drawing/2014/main" id="{85D309E1-4EC5-CB4A-766B-D1A261FE73E4}"/>
              </a:ext>
            </a:extLst>
          </p:cNvPr>
          <p:cNvSpPr txBox="1"/>
          <p:nvPr/>
        </p:nvSpPr>
        <p:spPr>
          <a:xfrm>
            <a:off x="592014" y="4167743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Bucket: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FF1D7B99-274B-4283-38BB-77D9E2133A75}"/>
              </a:ext>
            </a:extLst>
          </p:cNvPr>
          <p:cNvSpPr txBox="1"/>
          <p:nvPr/>
        </p:nvSpPr>
        <p:spPr>
          <a:xfrm>
            <a:off x="592014" y="5281435"/>
            <a:ext cx="153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Header: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26526F18-23E2-97CB-32B3-9DA5C36E7AFF}"/>
              </a:ext>
            </a:extLst>
          </p:cNvPr>
          <p:cNvSpPr/>
          <p:nvPr/>
        </p:nvSpPr>
        <p:spPr>
          <a:xfrm>
            <a:off x="2819398" y="3136113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05C280DC-9EB2-FEFF-FAD1-DA1FDFCE77C7}"/>
              </a:ext>
            </a:extLst>
          </p:cNvPr>
          <p:cNvSpPr/>
          <p:nvPr/>
        </p:nvSpPr>
        <p:spPr>
          <a:xfrm>
            <a:off x="3042136" y="3136113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04E0B8B9-585F-952A-23A0-E52B34CE6EAD}"/>
              </a:ext>
            </a:extLst>
          </p:cNvPr>
          <p:cNvSpPr/>
          <p:nvPr/>
        </p:nvSpPr>
        <p:spPr>
          <a:xfrm>
            <a:off x="3733800" y="3136113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51F1D74F-252D-BC1F-9C36-ED95C36B57E4}"/>
              </a:ext>
            </a:extLst>
          </p:cNvPr>
          <p:cNvSpPr/>
          <p:nvPr/>
        </p:nvSpPr>
        <p:spPr>
          <a:xfrm>
            <a:off x="3956538" y="3136113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79CA0D0D-6A09-3D5A-B24B-E4602DE127BC}"/>
              </a:ext>
            </a:extLst>
          </p:cNvPr>
          <p:cNvSpPr/>
          <p:nvPr/>
        </p:nvSpPr>
        <p:spPr>
          <a:xfrm>
            <a:off x="4654964" y="3136113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9">
            <a:extLst>
              <a:ext uri="{FF2B5EF4-FFF2-40B4-BE49-F238E27FC236}">
                <a16:creationId xmlns:a16="http://schemas.microsoft.com/office/drawing/2014/main" id="{FC39A735-3414-9E7B-29D4-11FBFA2236BD}"/>
              </a:ext>
            </a:extLst>
          </p:cNvPr>
          <p:cNvSpPr/>
          <p:nvPr/>
        </p:nvSpPr>
        <p:spPr>
          <a:xfrm>
            <a:off x="4877702" y="3136113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5F18DB38-7280-B2A3-61A3-9B1EABAC4197}"/>
              </a:ext>
            </a:extLst>
          </p:cNvPr>
          <p:cNvSpPr/>
          <p:nvPr/>
        </p:nvSpPr>
        <p:spPr>
          <a:xfrm>
            <a:off x="7367952" y="3136113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11">
            <a:extLst>
              <a:ext uri="{FF2B5EF4-FFF2-40B4-BE49-F238E27FC236}">
                <a16:creationId xmlns:a16="http://schemas.microsoft.com/office/drawing/2014/main" id="{C62B1972-1812-AD39-B2CA-39739672955C}"/>
              </a:ext>
            </a:extLst>
          </p:cNvPr>
          <p:cNvSpPr/>
          <p:nvPr/>
        </p:nvSpPr>
        <p:spPr>
          <a:xfrm>
            <a:off x="7590690" y="3136113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12">
            <a:extLst>
              <a:ext uri="{FF2B5EF4-FFF2-40B4-BE49-F238E27FC236}">
                <a16:creationId xmlns:a16="http://schemas.microsoft.com/office/drawing/2014/main" id="{F2BA3A08-9183-E9D0-1F17-FDAFC92B6E25}"/>
              </a:ext>
            </a:extLst>
          </p:cNvPr>
          <p:cNvSpPr/>
          <p:nvPr/>
        </p:nvSpPr>
        <p:spPr>
          <a:xfrm>
            <a:off x="6472042" y="3136113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13">
            <a:extLst>
              <a:ext uri="{FF2B5EF4-FFF2-40B4-BE49-F238E27FC236}">
                <a16:creationId xmlns:a16="http://schemas.microsoft.com/office/drawing/2014/main" id="{0449C9DE-36CC-B9DF-E804-29900694FC02}"/>
              </a:ext>
            </a:extLst>
          </p:cNvPr>
          <p:cNvSpPr/>
          <p:nvPr/>
        </p:nvSpPr>
        <p:spPr>
          <a:xfrm>
            <a:off x="6694780" y="3136113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7027AA9A-244D-1923-1EF2-7C3330BE53C6}"/>
              </a:ext>
            </a:extLst>
          </p:cNvPr>
          <p:cNvSpPr/>
          <p:nvPr/>
        </p:nvSpPr>
        <p:spPr>
          <a:xfrm>
            <a:off x="5568464" y="3136113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15">
            <a:extLst>
              <a:ext uri="{FF2B5EF4-FFF2-40B4-BE49-F238E27FC236}">
                <a16:creationId xmlns:a16="http://schemas.microsoft.com/office/drawing/2014/main" id="{BFDE0C3C-76A0-092A-1C39-016E60F456B3}"/>
              </a:ext>
            </a:extLst>
          </p:cNvPr>
          <p:cNvSpPr/>
          <p:nvPr/>
        </p:nvSpPr>
        <p:spPr>
          <a:xfrm>
            <a:off x="5791202" y="3136113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16">
            <a:extLst>
              <a:ext uri="{FF2B5EF4-FFF2-40B4-BE49-F238E27FC236}">
                <a16:creationId xmlns:a16="http://schemas.microsoft.com/office/drawing/2014/main" id="{45FBA1A0-B3E0-66B3-5A6E-C66FA1FA661B}"/>
              </a:ext>
            </a:extLst>
          </p:cNvPr>
          <p:cNvSpPr/>
          <p:nvPr/>
        </p:nvSpPr>
        <p:spPr>
          <a:xfrm>
            <a:off x="2737336" y="4279112"/>
            <a:ext cx="1031631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Header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17">
            <a:extLst>
              <a:ext uri="{FF2B5EF4-FFF2-40B4-BE49-F238E27FC236}">
                <a16:creationId xmlns:a16="http://schemas.microsoft.com/office/drawing/2014/main" id="{5CF73A99-BD74-686D-1EED-D5FD967827DD}"/>
              </a:ext>
            </a:extLst>
          </p:cNvPr>
          <p:cNvSpPr/>
          <p:nvPr/>
        </p:nvSpPr>
        <p:spPr>
          <a:xfrm>
            <a:off x="3763108" y="4279112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Slot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18">
            <a:extLst>
              <a:ext uri="{FF2B5EF4-FFF2-40B4-BE49-F238E27FC236}">
                <a16:creationId xmlns:a16="http://schemas.microsoft.com/office/drawing/2014/main" id="{E65272BE-0DF2-7042-9527-B71E3D91AD83}"/>
              </a:ext>
            </a:extLst>
          </p:cNvPr>
          <p:cNvSpPr/>
          <p:nvPr/>
        </p:nvSpPr>
        <p:spPr>
          <a:xfrm>
            <a:off x="4788880" y="4279112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Slot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19">
            <a:extLst>
              <a:ext uri="{FF2B5EF4-FFF2-40B4-BE49-F238E27FC236}">
                <a16:creationId xmlns:a16="http://schemas.microsoft.com/office/drawing/2014/main" id="{2A6DCB71-48AD-E47D-F635-A11F0E666921}"/>
              </a:ext>
            </a:extLst>
          </p:cNvPr>
          <p:cNvSpPr/>
          <p:nvPr/>
        </p:nvSpPr>
        <p:spPr>
          <a:xfrm>
            <a:off x="5814653" y="4279112"/>
            <a:ext cx="480644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20">
            <a:extLst>
              <a:ext uri="{FF2B5EF4-FFF2-40B4-BE49-F238E27FC236}">
                <a16:creationId xmlns:a16="http://schemas.microsoft.com/office/drawing/2014/main" id="{07CF4237-0755-66D7-C79A-461C2657C3B5}"/>
              </a:ext>
            </a:extLst>
          </p:cNvPr>
          <p:cNvSpPr/>
          <p:nvPr/>
        </p:nvSpPr>
        <p:spPr>
          <a:xfrm>
            <a:off x="6295296" y="4279112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Slot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21">
            <a:extLst>
              <a:ext uri="{FF2B5EF4-FFF2-40B4-BE49-F238E27FC236}">
                <a16:creationId xmlns:a16="http://schemas.microsoft.com/office/drawing/2014/main" id="{9876D3EA-584D-C877-BD1D-087792BC87FE}"/>
              </a:ext>
            </a:extLst>
          </p:cNvPr>
          <p:cNvSpPr/>
          <p:nvPr/>
        </p:nvSpPr>
        <p:spPr>
          <a:xfrm>
            <a:off x="2256698" y="5392804"/>
            <a:ext cx="1283674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FP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22">
            <a:extLst>
              <a:ext uri="{FF2B5EF4-FFF2-40B4-BE49-F238E27FC236}">
                <a16:creationId xmlns:a16="http://schemas.microsoft.com/office/drawing/2014/main" id="{F4726DBC-C72B-876E-DA80-C011504BF29C}"/>
              </a:ext>
            </a:extLst>
          </p:cNvPr>
          <p:cNvSpPr/>
          <p:nvPr/>
        </p:nvSpPr>
        <p:spPr>
          <a:xfrm>
            <a:off x="3534512" y="5392804"/>
            <a:ext cx="1283674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Version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23">
            <a:extLst>
              <a:ext uri="{FF2B5EF4-FFF2-40B4-BE49-F238E27FC236}">
                <a16:creationId xmlns:a16="http://schemas.microsoft.com/office/drawing/2014/main" id="{DF147526-83DA-7071-1E62-06CDF66A0C80}"/>
              </a:ext>
            </a:extLst>
          </p:cNvPr>
          <p:cNvSpPr/>
          <p:nvPr/>
        </p:nvSpPr>
        <p:spPr>
          <a:xfrm>
            <a:off x="4812326" y="5392804"/>
            <a:ext cx="1283674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Overflow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TextBox 24">
            <a:extLst>
              <a:ext uri="{FF2B5EF4-FFF2-40B4-BE49-F238E27FC236}">
                <a16:creationId xmlns:a16="http://schemas.microsoft.com/office/drawing/2014/main" id="{7AAF8622-6215-D306-97F0-D356AD21F46A}"/>
              </a:ext>
            </a:extLst>
          </p:cNvPr>
          <p:cNvSpPr txBox="1"/>
          <p:nvPr/>
        </p:nvSpPr>
        <p:spPr>
          <a:xfrm>
            <a:off x="6596225" y="5281435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Slot: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A800716A-2AD2-8268-1811-2AC5318B1FAA}"/>
              </a:ext>
            </a:extLst>
          </p:cNvPr>
          <p:cNvSpPr/>
          <p:nvPr/>
        </p:nvSpPr>
        <p:spPr>
          <a:xfrm>
            <a:off x="7789984" y="5392804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26">
            <a:extLst>
              <a:ext uri="{FF2B5EF4-FFF2-40B4-BE49-F238E27FC236}">
                <a16:creationId xmlns:a16="http://schemas.microsoft.com/office/drawing/2014/main" id="{DBD0089A-3149-E65C-26D3-842F2167386C}"/>
              </a:ext>
            </a:extLst>
          </p:cNvPr>
          <p:cNvSpPr/>
          <p:nvPr/>
        </p:nvSpPr>
        <p:spPr>
          <a:xfrm>
            <a:off x="8815756" y="5392804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Size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27">
            <a:extLst>
              <a:ext uri="{FF2B5EF4-FFF2-40B4-BE49-F238E27FC236}">
                <a16:creationId xmlns:a16="http://schemas.microsoft.com/office/drawing/2014/main" id="{0EAD4ABE-6230-3166-0FC6-D2FFB430007D}"/>
              </a:ext>
            </a:extLst>
          </p:cNvPr>
          <p:cNvSpPr/>
          <p:nvPr/>
        </p:nvSpPr>
        <p:spPr>
          <a:xfrm>
            <a:off x="9847387" y="5392804"/>
            <a:ext cx="1148858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ptr</a:t>
            </a:r>
            <a:endParaRPr kumimoji="0" lang="en-C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45">
            <a:extLst>
              <a:ext uri="{FF2B5EF4-FFF2-40B4-BE49-F238E27FC236}">
                <a16:creationId xmlns:a16="http://schemas.microsoft.com/office/drawing/2014/main" id="{1F969773-2051-D4F2-82E3-08D4577B22EB}"/>
              </a:ext>
            </a:extLst>
          </p:cNvPr>
          <p:cNvSpPr txBox="1"/>
          <p:nvPr/>
        </p:nvSpPr>
        <p:spPr>
          <a:xfrm>
            <a:off x="5274748" y="2545577"/>
            <a:ext cx="157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home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bucket</a:t>
            </a:r>
            <a:endParaRPr kumimoji="0" lang="en-CN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7" name="Straight Arrow Connector 51">
            <a:extLst>
              <a:ext uri="{FF2B5EF4-FFF2-40B4-BE49-F238E27FC236}">
                <a16:creationId xmlns:a16="http://schemas.microsoft.com/office/drawing/2014/main" id="{3ADAEEA7-AF6B-B7AD-2343-85CA5823650E}"/>
              </a:ext>
            </a:extLst>
          </p:cNvPr>
          <p:cNvCxnSpPr>
            <a:cxnSpLocks/>
          </p:cNvCxnSpPr>
          <p:nvPr/>
        </p:nvCxnSpPr>
        <p:spPr>
          <a:xfrm flipH="1">
            <a:off x="5350463" y="2922241"/>
            <a:ext cx="710366" cy="166980"/>
          </a:xfrm>
          <a:prstGeom prst="straightConnector1">
            <a:avLst/>
          </a:prstGeom>
          <a:ln w="25400">
            <a:solidFill>
              <a:srgbClr val="426FBE"/>
            </a:solidFill>
            <a:prstDash val="sysDot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57">
            <a:extLst>
              <a:ext uri="{FF2B5EF4-FFF2-40B4-BE49-F238E27FC236}">
                <a16:creationId xmlns:a16="http://schemas.microsoft.com/office/drawing/2014/main" id="{3D89010B-4351-C6A1-CDB3-435D26DC8617}"/>
              </a:ext>
            </a:extLst>
          </p:cNvPr>
          <p:cNvCxnSpPr>
            <a:cxnSpLocks/>
          </p:cNvCxnSpPr>
          <p:nvPr/>
        </p:nvCxnSpPr>
        <p:spPr>
          <a:xfrm flipH="1">
            <a:off x="2741333" y="3483569"/>
            <a:ext cx="61386" cy="79554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62">
            <a:extLst>
              <a:ext uri="{FF2B5EF4-FFF2-40B4-BE49-F238E27FC236}">
                <a16:creationId xmlns:a16="http://schemas.microsoft.com/office/drawing/2014/main" id="{59D3147F-81AB-C13D-644B-709037362203}"/>
              </a:ext>
            </a:extLst>
          </p:cNvPr>
          <p:cNvCxnSpPr>
            <a:cxnSpLocks/>
          </p:cNvCxnSpPr>
          <p:nvPr/>
        </p:nvCxnSpPr>
        <p:spPr>
          <a:xfrm>
            <a:off x="3622440" y="3527456"/>
            <a:ext cx="3698625" cy="72234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65">
            <a:extLst>
              <a:ext uri="{FF2B5EF4-FFF2-40B4-BE49-F238E27FC236}">
                <a16:creationId xmlns:a16="http://schemas.microsoft.com/office/drawing/2014/main" id="{427498C0-FDA7-3108-E144-6A9D7B645646}"/>
              </a:ext>
            </a:extLst>
          </p:cNvPr>
          <p:cNvCxnSpPr>
            <a:cxnSpLocks/>
          </p:cNvCxnSpPr>
          <p:nvPr/>
        </p:nvCxnSpPr>
        <p:spPr>
          <a:xfrm flipH="1">
            <a:off x="2256698" y="4641148"/>
            <a:ext cx="491726" cy="79554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68">
            <a:extLst>
              <a:ext uri="{FF2B5EF4-FFF2-40B4-BE49-F238E27FC236}">
                <a16:creationId xmlns:a16="http://schemas.microsoft.com/office/drawing/2014/main" id="{CF40E2B5-7238-2E8F-3BA7-BE802D996EB6}"/>
              </a:ext>
            </a:extLst>
          </p:cNvPr>
          <p:cNvCxnSpPr>
            <a:cxnSpLocks/>
          </p:cNvCxnSpPr>
          <p:nvPr/>
        </p:nvCxnSpPr>
        <p:spPr>
          <a:xfrm>
            <a:off x="3752030" y="4670455"/>
            <a:ext cx="2343970" cy="72234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71">
            <a:extLst>
              <a:ext uri="{FF2B5EF4-FFF2-40B4-BE49-F238E27FC236}">
                <a16:creationId xmlns:a16="http://schemas.microsoft.com/office/drawing/2014/main" id="{4C003853-D07A-FBAF-EBFF-AF16E9A533E0}"/>
              </a:ext>
            </a:extLst>
          </p:cNvPr>
          <p:cNvCxnSpPr>
            <a:cxnSpLocks/>
          </p:cNvCxnSpPr>
          <p:nvPr/>
        </p:nvCxnSpPr>
        <p:spPr>
          <a:xfrm>
            <a:off x="6295296" y="4655801"/>
            <a:ext cx="1492207" cy="73700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74">
            <a:extLst>
              <a:ext uri="{FF2B5EF4-FFF2-40B4-BE49-F238E27FC236}">
                <a16:creationId xmlns:a16="http://schemas.microsoft.com/office/drawing/2014/main" id="{C1450FA0-E7EE-0670-186A-2F436A02056D}"/>
              </a:ext>
            </a:extLst>
          </p:cNvPr>
          <p:cNvCxnSpPr>
            <a:cxnSpLocks/>
          </p:cNvCxnSpPr>
          <p:nvPr/>
        </p:nvCxnSpPr>
        <p:spPr>
          <a:xfrm>
            <a:off x="7321065" y="4648475"/>
            <a:ext cx="3675179" cy="7296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77">
            <a:extLst>
              <a:ext uri="{FF2B5EF4-FFF2-40B4-BE49-F238E27FC236}">
                <a16:creationId xmlns:a16="http://schemas.microsoft.com/office/drawing/2014/main" id="{E664AAD5-F166-8926-939A-3AF38A796AAD}"/>
              </a:ext>
            </a:extLst>
          </p:cNvPr>
          <p:cNvSpPr txBox="1"/>
          <p:nvPr/>
        </p:nvSpPr>
        <p:spPr>
          <a:xfrm>
            <a:off x="2385654" y="4963548"/>
            <a:ext cx="1044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14Byte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Box 78">
            <a:extLst>
              <a:ext uri="{FF2B5EF4-FFF2-40B4-BE49-F238E27FC236}">
                <a16:creationId xmlns:a16="http://schemas.microsoft.com/office/drawing/2014/main" id="{A101B3CB-DE51-214A-6445-6BAE193887B7}"/>
              </a:ext>
            </a:extLst>
          </p:cNvPr>
          <p:cNvSpPr txBox="1"/>
          <p:nvPr/>
        </p:nvSpPr>
        <p:spPr>
          <a:xfrm>
            <a:off x="3700880" y="4963548"/>
            <a:ext cx="888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4Byte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TextBox 79">
            <a:extLst>
              <a:ext uri="{FF2B5EF4-FFF2-40B4-BE49-F238E27FC236}">
                <a16:creationId xmlns:a16="http://schemas.microsoft.com/office/drawing/2014/main" id="{7CE638BE-2810-5005-0C1C-09174871D14E}"/>
              </a:ext>
            </a:extLst>
          </p:cNvPr>
          <p:cNvSpPr txBox="1"/>
          <p:nvPr/>
        </p:nvSpPr>
        <p:spPr>
          <a:xfrm>
            <a:off x="4969092" y="4975026"/>
            <a:ext cx="888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1Byte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TextBox 80">
            <a:extLst>
              <a:ext uri="{FF2B5EF4-FFF2-40B4-BE49-F238E27FC236}">
                <a16:creationId xmlns:a16="http://schemas.microsoft.com/office/drawing/2014/main" id="{7B5CD02F-0BF3-A689-9D53-8EE59C7FFE39}"/>
              </a:ext>
            </a:extLst>
          </p:cNvPr>
          <p:cNvSpPr txBox="1"/>
          <p:nvPr/>
        </p:nvSpPr>
        <p:spPr>
          <a:xfrm>
            <a:off x="7852623" y="4975026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64bit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TextBox 81">
            <a:extLst>
              <a:ext uri="{FF2B5EF4-FFF2-40B4-BE49-F238E27FC236}">
                <a16:creationId xmlns:a16="http://schemas.microsoft.com/office/drawing/2014/main" id="{89A2F79A-A349-D658-CF68-CF7595A33D13}"/>
              </a:ext>
            </a:extLst>
          </p:cNvPr>
          <p:cNvSpPr txBox="1"/>
          <p:nvPr/>
        </p:nvSpPr>
        <p:spPr>
          <a:xfrm>
            <a:off x="8850005" y="4963547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16bit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TextBox 82">
            <a:extLst>
              <a:ext uri="{FF2B5EF4-FFF2-40B4-BE49-F238E27FC236}">
                <a16:creationId xmlns:a16="http://schemas.microsoft.com/office/drawing/2014/main" id="{9C860B75-470A-EE4B-60EF-AE8EDD59B07D}"/>
              </a:ext>
            </a:extLst>
          </p:cNvPr>
          <p:cNvSpPr txBox="1"/>
          <p:nvPr/>
        </p:nvSpPr>
        <p:spPr>
          <a:xfrm>
            <a:off x="9981653" y="4958399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48bit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圆角矩形 1">
            <a:extLst>
              <a:ext uri="{FF2B5EF4-FFF2-40B4-BE49-F238E27FC236}">
                <a16:creationId xmlns:a16="http://schemas.microsoft.com/office/drawing/2014/main" id="{DCA8A75E-BA58-4BBB-063E-C5270BC54DB5}"/>
              </a:ext>
            </a:extLst>
          </p:cNvPr>
          <p:cNvSpPr/>
          <p:nvPr/>
        </p:nvSpPr>
        <p:spPr>
          <a:xfrm>
            <a:off x="700200" y="1780817"/>
            <a:ext cx="4379525" cy="769218"/>
          </a:xfrm>
          <a:prstGeom prst="roundRect">
            <a:avLst/>
          </a:prstGeom>
          <a:solidFill>
            <a:srgbClr val="FDF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/>
          <a:lstStyle/>
          <a:p>
            <a:pPr algn="ctr"/>
            <a:r>
              <a:rPr lang="en-CN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S</a:t>
            </a:r>
            <a:r>
              <a:rPr lang="en-US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table</a:t>
            </a:r>
            <a:r>
              <a:rPr lang="zh-CN" altLang="en-US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loads,</a:t>
            </a:r>
            <a:r>
              <a:rPr lang="zh-CN" altLang="en-US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no rehashing</a:t>
            </a:r>
          </a:p>
        </p:txBody>
      </p:sp>
      <p:sp>
        <p:nvSpPr>
          <p:cNvPr id="9" name="圆角矩形 4">
            <a:extLst>
              <a:ext uri="{FF2B5EF4-FFF2-40B4-BE49-F238E27FC236}">
                <a16:creationId xmlns:a16="http://schemas.microsoft.com/office/drawing/2014/main" id="{F6075437-B489-7CB8-4591-8A4BE7660DA0}"/>
              </a:ext>
            </a:extLst>
          </p:cNvPr>
          <p:cNvSpPr/>
          <p:nvPr/>
        </p:nvSpPr>
        <p:spPr>
          <a:xfrm>
            <a:off x="6300567" y="1780817"/>
            <a:ext cx="4533406" cy="769218"/>
          </a:xfrm>
          <a:prstGeom prst="round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/>
          <a:lstStyle/>
          <a:p>
            <a:pPr>
              <a:lnSpc>
                <a:spcPct val="100000"/>
              </a:lnSpc>
              <a:buSzPct val="80000"/>
            </a:pPr>
            <a:r>
              <a:rPr lang="en-CN" altLang="zh-CN" sz="2800" dirty="0">
                <a:solidFill>
                  <a:schemeClr val="tx1"/>
                </a:solidFill>
                <a:latin typeface="Gill Sans" charset="0"/>
                <a:cs typeface="Gill Sans" charset="0"/>
              </a:rPr>
              <a:t>Single</a:t>
            </a:r>
            <a:r>
              <a:rPr lang="en-US" altLang="zh-CN" sz="2800" dirty="0">
                <a:solidFill>
                  <a:schemeClr val="tx1"/>
                </a:solidFill>
                <a:latin typeface="Gill Sans" charset="0"/>
                <a:cs typeface="Gill Sans" charset="0"/>
              </a:rPr>
              <a:t>-level</a:t>
            </a:r>
            <a:r>
              <a:rPr lang="zh-CN" altLang="en-US" sz="28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Gill Sans" charset="0"/>
                <a:cs typeface="Gill Sans" charset="0"/>
              </a:rPr>
              <a:t>structure</a:t>
            </a:r>
          </a:p>
        </p:txBody>
      </p:sp>
      <p:sp>
        <p:nvSpPr>
          <p:cNvPr id="12" name="下箭头 6">
            <a:extLst>
              <a:ext uri="{FF2B5EF4-FFF2-40B4-BE49-F238E27FC236}">
                <a16:creationId xmlns:a16="http://schemas.microsoft.com/office/drawing/2014/main" id="{1ECDA284-477B-F38B-C0FB-8F2411FB891C}"/>
              </a:ext>
            </a:extLst>
          </p:cNvPr>
          <p:cNvSpPr/>
          <p:nvPr/>
        </p:nvSpPr>
        <p:spPr>
          <a:xfrm rot="16200000">
            <a:off x="5459281" y="1809592"/>
            <a:ext cx="400109" cy="754145"/>
          </a:xfrm>
          <a:prstGeom prst="downArrow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1ABB6756-293C-623E-E54E-B509C7D85C40}"/>
              </a:ext>
            </a:extLst>
          </p:cNvPr>
          <p:cNvSpPr txBox="1"/>
          <p:nvPr/>
        </p:nvSpPr>
        <p:spPr>
          <a:xfrm>
            <a:off x="700200" y="1196042"/>
            <a:ext cx="44218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Workload characteristic</a:t>
            </a:r>
            <a:endParaRPr lang="zh-CN" altLang="en-US" sz="3200" dirty="0"/>
          </a:p>
        </p:txBody>
      </p:sp>
      <p:sp>
        <p:nvSpPr>
          <p:cNvPr id="14" name="文本框 10">
            <a:extLst>
              <a:ext uri="{FF2B5EF4-FFF2-40B4-BE49-F238E27FC236}">
                <a16:creationId xmlns:a16="http://schemas.microsoft.com/office/drawing/2014/main" id="{843854B2-E69A-7F30-EE41-67A22EB5F7F3}"/>
              </a:ext>
            </a:extLst>
          </p:cNvPr>
          <p:cNvSpPr txBox="1"/>
          <p:nvPr/>
        </p:nvSpPr>
        <p:spPr>
          <a:xfrm>
            <a:off x="6642632" y="1173219"/>
            <a:ext cx="3849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PetHash</a:t>
            </a:r>
            <a:r>
              <a:rPr lang="zh-CN" altLang="en-US" sz="32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3200" dirty="0">
                <a:latin typeface="Gill Sans" charset="0"/>
                <a:ea typeface="Gill Sans" charset="0"/>
                <a:cs typeface="Gill Sans" charset="0"/>
              </a:rPr>
              <a:t>design</a:t>
            </a:r>
            <a:endParaRPr lang="zh-CN" altLang="en-US" sz="3200" dirty="0"/>
          </a:p>
        </p:txBody>
      </p:sp>
      <p:sp>
        <p:nvSpPr>
          <p:cNvPr id="2" name="圆角矩形 49">
            <a:extLst>
              <a:ext uri="{FF2B5EF4-FFF2-40B4-BE49-F238E27FC236}">
                <a16:creationId xmlns:a16="http://schemas.microsoft.com/office/drawing/2014/main" id="{629FDC3B-41A2-8FCE-6EED-7D559FB49AF7}"/>
              </a:ext>
            </a:extLst>
          </p:cNvPr>
          <p:cNvSpPr/>
          <p:nvPr/>
        </p:nvSpPr>
        <p:spPr>
          <a:xfrm>
            <a:off x="1389840" y="6131852"/>
            <a:ext cx="8538989" cy="433633"/>
          </a:xfrm>
          <a:prstGeom prst="round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Can locate any slot</a:t>
            </a:r>
            <a:r>
              <a:rPr lang="zh-CN" altLang="en-US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in</a:t>
            </a:r>
            <a:r>
              <a:rPr lang="zh-CN" altLang="en-US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any bucket with O(1)</a:t>
            </a:r>
            <a:r>
              <a:rPr lang="zh-CN" altLang="en-US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A5B213-9318-25D6-F326-34122B621E72}"/>
              </a:ext>
            </a:extLst>
          </p:cNvPr>
          <p:cNvSpPr txBox="1"/>
          <p:nvPr/>
        </p:nvSpPr>
        <p:spPr>
          <a:xfrm>
            <a:off x="8232034" y="3263343"/>
            <a:ext cx="34755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80000"/>
              <a:buFont typeface="Wingdings" panose="05000000000000000000" pitchFamily="2" charset="2"/>
              <a:buChar char="v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Read/Write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operations</a:t>
            </a:r>
          </a:p>
          <a:p>
            <a:pPr>
              <a:buSzPct val="80000"/>
              <a:buFont typeface="Wingdings" panose="05000000000000000000" pitchFamily="2" charset="2"/>
              <a:buChar char="v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Concurrency control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18C28EF-619E-1569-D71B-C18950FB17FC}"/>
              </a:ext>
            </a:extLst>
          </p:cNvPr>
          <p:cNvSpPr/>
          <p:nvPr/>
        </p:nvSpPr>
        <p:spPr>
          <a:xfrm>
            <a:off x="8251647" y="3996349"/>
            <a:ext cx="3883123" cy="451691"/>
          </a:xfrm>
          <a:custGeom>
            <a:avLst/>
            <a:gdLst>
              <a:gd name="connsiteX0" fmla="*/ 0 w 3883123"/>
              <a:gd name="connsiteY0" fmla="*/ 0 h 451691"/>
              <a:gd name="connsiteX1" fmla="*/ 608356 w 3883123"/>
              <a:gd name="connsiteY1" fmla="*/ 0 h 451691"/>
              <a:gd name="connsiteX2" fmla="*/ 1333206 w 3883123"/>
              <a:gd name="connsiteY2" fmla="*/ 0 h 451691"/>
              <a:gd name="connsiteX3" fmla="*/ 2058055 w 3883123"/>
              <a:gd name="connsiteY3" fmla="*/ 0 h 451691"/>
              <a:gd name="connsiteX4" fmla="*/ 2588749 w 3883123"/>
              <a:gd name="connsiteY4" fmla="*/ 0 h 451691"/>
              <a:gd name="connsiteX5" fmla="*/ 3158273 w 3883123"/>
              <a:gd name="connsiteY5" fmla="*/ 0 h 451691"/>
              <a:gd name="connsiteX6" fmla="*/ 3883123 w 3883123"/>
              <a:gd name="connsiteY6" fmla="*/ 0 h 451691"/>
              <a:gd name="connsiteX7" fmla="*/ 3883123 w 3883123"/>
              <a:gd name="connsiteY7" fmla="*/ 451691 h 451691"/>
              <a:gd name="connsiteX8" fmla="*/ 3235936 w 3883123"/>
              <a:gd name="connsiteY8" fmla="*/ 451691 h 451691"/>
              <a:gd name="connsiteX9" fmla="*/ 2666411 w 3883123"/>
              <a:gd name="connsiteY9" fmla="*/ 451691 h 451691"/>
              <a:gd name="connsiteX10" fmla="*/ 2096886 w 3883123"/>
              <a:gd name="connsiteY10" fmla="*/ 451691 h 451691"/>
              <a:gd name="connsiteX11" fmla="*/ 1449699 w 3883123"/>
              <a:gd name="connsiteY11" fmla="*/ 451691 h 451691"/>
              <a:gd name="connsiteX12" fmla="*/ 880175 w 3883123"/>
              <a:gd name="connsiteY12" fmla="*/ 451691 h 451691"/>
              <a:gd name="connsiteX13" fmla="*/ 0 w 3883123"/>
              <a:gd name="connsiteY13" fmla="*/ 451691 h 451691"/>
              <a:gd name="connsiteX14" fmla="*/ 0 w 3883123"/>
              <a:gd name="connsiteY14" fmla="*/ 0 h 45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83123" h="451691" extrusionOk="0">
                <a:moveTo>
                  <a:pt x="0" y="0"/>
                </a:moveTo>
                <a:cubicBezTo>
                  <a:pt x="293503" y="-30074"/>
                  <a:pt x="398176" y="-13797"/>
                  <a:pt x="608356" y="0"/>
                </a:cubicBezTo>
                <a:cubicBezTo>
                  <a:pt x="818536" y="13797"/>
                  <a:pt x="983501" y="-24585"/>
                  <a:pt x="1333206" y="0"/>
                </a:cubicBezTo>
                <a:cubicBezTo>
                  <a:pt x="1682911" y="24585"/>
                  <a:pt x="1805395" y="-20978"/>
                  <a:pt x="2058055" y="0"/>
                </a:cubicBezTo>
                <a:cubicBezTo>
                  <a:pt x="2310715" y="20978"/>
                  <a:pt x="2333224" y="8524"/>
                  <a:pt x="2588749" y="0"/>
                </a:cubicBezTo>
                <a:cubicBezTo>
                  <a:pt x="2844274" y="-8524"/>
                  <a:pt x="2925154" y="-8615"/>
                  <a:pt x="3158273" y="0"/>
                </a:cubicBezTo>
                <a:cubicBezTo>
                  <a:pt x="3391392" y="8615"/>
                  <a:pt x="3651702" y="2370"/>
                  <a:pt x="3883123" y="0"/>
                </a:cubicBezTo>
                <a:cubicBezTo>
                  <a:pt x="3877845" y="147943"/>
                  <a:pt x="3870508" y="268797"/>
                  <a:pt x="3883123" y="451691"/>
                </a:cubicBezTo>
                <a:cubicBezTo>
                  <a:pt x="3735043" y="425888"/>
                  <a:pt x="3543032" y="474967"/>
                  <a:pt x="3235936" y="451691"/>
                </a:cubicBezTo>
                <a:cubicBezTo>
                  <a:pt x="2928840" y="428415"/>
                  <a:pt x="2861332" y="435284"/>
                  <a:pt x="2666411" y="451691"/>
                </a:cubicBezTo>
                <a:cubicBezTo>
                  <a:pt x="2471491" y="468098"/>
                  <a:pt x="2335757" y="462067"/>
                  <a:pt x="2096886" y="451691"/>
                </a:cubicBezTo>
                <a:cubicBezTo>
                  <a:pt x="1858015" y="441315"/>
                  <a:pt x="1682734" y="472592"/>
                  <a:pt x="1449699" y="451691"/>
                </a:cubicBezTo>
                <a:cubicBezTo>
                  <a:pt x="1216664" y="430790"/>
                  <a:pt x="1071795" y="424267"/>
                  <a:pt x="880175" y="451691"/>
                </a:cubicBezTo>
                <a:cubicBezTo>
                  <a:pt x="688555" y="479115"/>
                  <a:pt x="283479" y="449518"/>
                  <a:pt x="0" y="451691"/>
                </a:cubicBezTo>
                <a:cubicBezTo>
                  <a:pt x="-2220" y="241835"/>
                  <a:pt x="-10900" y="139612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Check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our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paper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for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details</a:t>
            </a:r>
            <a:endParaRPr lang="en-CN" sz="2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47">
            <a:extLst>
              <a:ext uri="{FF2B5EF4-FFF2-40B4-BE49-F238E27FC236}">
                <a16:creationId xmlns:a16="http://schemas.microsoft.com/office/drawing/2014/main" id="{FF089AD7-AA83-3B83-BF70-245CA45B8242}"/>
              </a:ext>
            </a:extLst>
          </p:cNvPr>
          <p:cNvCxnSpPr>
            <a:cxnSpLocks/>
          </p:cNvCxnSpPr>
          <p:nvPr/>
        </p:nvCxnSpPr>
        <p:spPr>
          <a:xfrm>
            <a:off x="4574563" y="2906323"/>
            <a:ext cx="476010" cy="19767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50">
            <a:extLst>
              <a:ext uri="{FF2B5EF4-FFF2-40B4-BE49-F238E27FC236}">
                <a16:creationId xmlns:a16="http://schemas.microsoft.com/office/drawing/2014/main" id="{0AE7C8B3-EF97-372A-ACE0-BC09EE2006BB}"/>
              </a:ext>
            </a:extLst>
          </p:cNvPr>
          <p:cNvSpPr/>
          <p:nvPr/>
        </p:nvSpPr>
        <p:spPr>
          <a:xfrm>
            <a:off x="4838290" y="2834277"/>
            <a:ext cx="1119595" cy="281439"/>
          </a:xfrm>
          <a:custGeom>
            <a:avLst/>
            <a:gdLst>
              <a:gd name="connsiteX0" fmla="*/ 205195 w 1119595"/>
              <a:gd name="connsiteY0" fmla="*/ 257993 h 281439"/>
              <a:gd name="connsiteX1" fmla="*/ 64518 w 1119595"/>
              <a:gd name="connsiteY1" fmla="*/ 85 h 281439"/>
              <a:gd name="connsiteX2" fmla="*/ 1119595 w 1119595"/>
              <a:gd name="connsiteY2" fmla="*/ 281439 h 28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595" h="281439">
                <a:moveTo>
                  <a:pt x="205195" y="257993"/>
                </a:moveTo>
                <a:cubicBezTo>
                  <a:pt x="58656" y="127085"/>
                  <a:pt x="-87882" y="-3823"/>
                  <a:pt x="64518" y="85"/>
                </a:cubicBezTo>
                <a:cubicBezTo>
                  <a:pt x="216918" y="3993"/>
                  <a:pt x="668256" y="142716"/>
                  <a:pt x="1119595" y="281439"/>
                </a:cubicBezTo>
              </a:path>
            </a:pathLst>
          </a:custGeom>
          <a:noFill/>
          <a:ln w="25400"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55">
            <a:extLst>
              <a:ext uri="{FF2B5EF4-FFF2-40B4-BE49-F238E27FC236}">
                <a16:creationId xmlns:a16="http://schemas.microsoft.com/office/drawing/2014/main" id="{52D71F48-5E6D-A6DA-9359-EAC6544E93DD}"/>
              </a:ext>
            </a:extLst>
          </p:cNvPr>
          <p:cNvSpPr/>
          <p:nvPr/>
        </p:nvSpPr>
        <p:spPr>
          <a:xfrm>
            <a:off x="5981331" y="2857719"/>
            <a:ext cx="2039815" cy="269720"/>
          </a:xfrm>
          <a:custGeom>
            <a:avLst/>
            <a:gdLst>
              <a:gd name="connsiteX0" fmla="*/ 0 w 2039815"/>
              <a:gd name="connsiteY0" fmla="*/ 246274 h 269720"/>
              <a:gd name="connsiteX1" fmla="*/ 1207477 w 2039815"/>
              <a:gd name="connsiteY1" fmla="*/ 89 h 269720"/>
              <a:gd name="connsiteX2" fmla="*/ 2039815 w 2039815"/>
              <a:gd name="connsiteY2" fmla="*/ 269720 h 26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9815" h="269720">
                <a:moveTo>
                  <a:pt x="0" y="246274"/>
                </a:moveTo>
                <a:cubicBezTo>
                  <a:pt x="433754" y="121227"/>
                  <a:pt x="867508" y="-3819"/>
                  <a:pt x="1207477" y="89"/>
                </a:cubicBezTo>
                <a:cubicBezTo>
                  <a:pt x="1547446" y="3997"/>
                  <a:pt x="1793630" y="136858"/>
                  <a:pt x="2039815" y="269720"/>
                </a:cubicBezTo>
              </a:path>
            </a:pathLst>
          </a:custGeom>
          <a:noFill/>
          <a:ln w="25400"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90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Design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1: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 err="1">
                <a:latin typeface="Gill Sans SemiBold" charset="0"/>
                <a:ea typeface="Gill Sans SemiBold" charset="0"/>
                <a:cs typeface="Gill Sans SemiBold" charset="0"/>
              </a:rPr>
              <a:t>PetHash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–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a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PM index optimized for EMB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15</a:t>
            </a:fld>
            <a:endParaRPr lang="en-US" dirty="0"/>
          </a:p>
        </p:txBody>
      </p:sp>
      <p:sp>
        <p:nvSpPr>
          <p:cNvPr id="65" name="TextBox 1">
            <a:extLst>
              <a:ext uri="{FF2B5EF4-FFF2-40B4-BE49-F238E27FC236}">
                <a16:creationId xmlns:a16="http://schemas.microsoft.com/office/drawing/2014/main" id="{5BF2D3BE-C1CD-6684-52A1-DD086CE3FE2E}"/>
              </a:ext>
            </a:extLst>
          </p:cNvPr>
          <p:cNvSpPr txBox="1"/>
          <p:nvPr/>
        </p:nvSpPr>
        <p:spPr>
          <a:xfrm>
            <a:off x="585177" y="3974030"/>
            <a:ext cx="1701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PetHash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26526F18-23E2-97CB-32B3-9DA5C36E7AFF}"/>
              </a:ext>
            </a:extLst>
          </p:cNvPr>
          <p:cNvSpPr/>
          <p:nvPr/>
        </p:nvSpPr>
        <p:spPr>
          <a:xfrm>
            <a:off x="2812561" y="4056092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05C280DC-9EB2-FEFF-FAD1-DA1FDFCE77C7}"/>
              </a:ext>
            </a:extLst>
          </p:cNvPr>
          <p:cNvSpPr/>
          <p:nvPr/>
        </p:nvSpPr>
        <p:spPr>
          <a:xfrm>
            <a:off x="3035299" y="4056092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04E0B8B9-585F-952A-23A0-E52B34CE6EAD}"/>
              </a:ext>
            </a:extLst>
          </p:cNvPr>
          <p:cNvSpPr/>
          <p:nvPr/>
        </p:nvSpPr>
        <p:spPr>
          <a:xfrm>
            <a:off x="3726963" y="4056092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51F1D74F-252D-BC1F-9C36-ED95C36B57E4}"/>
              </a:ext>
            </a:extLst>
          </p:cNvPr>
          <p:cNvSpPr/>
          <p:nvPr/>
        </p:nvSpPr>
        <p:spPr>
          <a:xfrm>
            <a:off x="3949701" y="4056092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79CA0D0D-6A09-3D5A-B24B-E4602DE127BC}"/>
              </a:ext>
            </a:extLst>
          </p:cNvPr>
          <p:cNvSpPr/>
          <p:nvPr/>
        </p:nvSpPr>
        <p:spPr>
          <a:xfrm>
            <a:off x="4648127" y="4056092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9">
            <a:extLst>
              <a:ext uri="{FF2B5EF4-FFF2-40B4-BE49-F238E27FC236}">
                <a16:creationId xmlns:a16="http://schemas.microsoft.com/office/drawing/2014/main" id="{FC39A735-3414-9E7B-29D4-11FBFA2236BD}"/>
              </a:ext>
            </a:extLst>
          </p:cNvPr>
          <p:cNvSpPr/>
          <p:nvPr/>
        </p:nvSpPr>
        <p:spPr>
          <a:xfrm>
            <a:off x="4870865" y="4056092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5F18DB38-7280-B2A3-61A3-9B1EABAC4197}"/>
              </a:ext>
            </a:extLst>
          </p:cNvPr>
          <p:cNvSpPr/>
          <p:nvPr/>
        </p:nvSpPr>
        <p:spPr>
          <a:xfrm>
            <a:off x="7361115" y="4056092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11">
            <a:extLst>
              <a:ext uri="{FF2B5EF4-FFF2-40B4-BE49-F238E27FC236}">
                <a16:creationId xmlns:a16="http://schemas.microsoft.com/office/drawing/2014/main" id="{C62B1972-1812-AD39-B2CA-39739672955C}"/>
              </a:ext>
            </a:extLst>
          </p:cNvPr>
          <p:cNvSpPr/>
          <p:nvPr/>
        </p:nvSpPr>
        <p:spPr>
          <a:xfrm>
            <a:off x="7583853" y="4056092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12">
            <a:extLst>
              <a:ext uri="{FF2B5EF4-FFF2-40B4-BE49-F238E27FC236}">
                <a16:creationId xmlns:a16="http://schemas.microsoft.com/office/drawing/2014/main" id="{F2BA3A08-9183-E9D0-1F17-FDAFC92B6E25}"/>
              </a:ext>
            </a:extLst>
          </p:cNvPr>
          <p:cNvSpPr/>
          <p:nvPr/>
        </p:nvSpPr>
        <p:spPr>
          <a:xfrm>
            <a:off x="6465205" y="4056092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13">
            <a:extLst>
              <a:ext uri="{FF2B5EF4-FFF2-40B4-BE49-F238E27FC236}">
                <a16:creationId xmlns:a16="http://schemas.microsoft.com/office/drawing/2014/main" id="{0449C9DE-36CC-B9DF-E804-29900694FC02}"/>
              </a:ext>
            </a:extLst>
          </p:cNvPr>
          <p:cNvSpPr/>
          <p:nvPr/>
        </p:nvSpPr>
        <p:spPr>
          <a:xfrm>
            <a:off x="6687943" y="4056092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7027AA9A-244D-1923-1EF2-7C3330BE53C6}"/>
              </a:ext>
            </a:extLst>
          </p:cNvPr>
          <p:cNvSpPr/>
          <p:nvPr/>
        </p:nvSpPr>
        <p:spPr>
          <a:xfrm>
            <a:off x="5561627" y="4056092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15">
            <a:extLst>
              <a:ext uri="{FF2B5EF4-FFF2-40B4-BE49-F238E27FC236}">
                <a16:creationId xmlns:a16="http://schemas.microsoft.com/office/drawing/2014/main" id="{BFDE0C3C-76A0-092A-1C39-016E60F456B3}"/>
              </a:ext>
            </a:extLst>
          </p:cNvPr>
          <p:cNvSpPr/>
          <p:nvPr/>
        </p:nvSpPr>
        <p:spPr>
          <a:xfrm>
            <a:off x="5784365" y="4056092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28">
            <a:extLst>
              <a:ext uri="{FF2B5EF4-FFF2-40B4-BE49-F238E27FC236}">
                <a16:creationId xmlns:a16="http://schemas.microsoft.com/office/drawing/2014/main" id="{98E08BAB-0602-170E-B99A-02097A93E6BA}"/>
              </a:ext>
            </a:extLst>
          </p:cNvPr>
          <p:cNvSpPr/>
          <p:nvPr/>
        </p:nvSpPr>
        <p:spPr>
          <a:xfrm>
            <a:off x="8770814" y="3593095"/>
            <a:ext cx="2502877" cy="1285853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29">
            <a:extLst>
              <a:ext uri="{FF2B5EF4-FFF2-40B4-BE49-F238E27FC236}">
                <a16:creationId xmlns:a16="http://schemas.microsoft.com/office/drawing/2014/main" id="{9011296A-F0F2-7618-2F44-EC7D4DB94EB2}"/>
              </a:ext>
            </a:extLst>
          </p:cNvPr>
          <p:cNvSpPr/>
          <p:nvPr/>
        </p:nvSpPr>
        <p:spPr>
          <a:xfrm>
            <a:off x="8906534" y="3697224"/>
            <a:ext cx="1283674" cy="67993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Migration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theard</a:t>
            </a:r>
            <a:endParaRPr kumimoji="0" lang="en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0">
            <a:extLst>
              <a:ext uri="{FF2B5EF4-FFF2-40B4-BE49-F238E27FC236}">
                <a16:creationId xmlns:a16="http://schemas.microsoft.com/office/drawing/2014/main" id="{F9101A88-55FB-1764-2052-A0003BF1E686}"/>
              </a:ext>
            </a:extLst>
          </p:cNvPr>
          <p:cNvSpPr/>
          <p:nvPr/>
        </p:nvSpPr>
        <p:spPr>
          <a:xfrm>
            <a:off x="10342161" y="3697224"/>
            <a:ext cx="791302" cy="67993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Client</a:t>
            </a:r>
            <a:endParaRPr kumimoji="0" lang="en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5" name="Picture 31">
            <a:extLst>
              <a:ext uri="{FF2B5EF4-FFF2-40B4-BE49-F238E27FC236}">
                <a16:creationId xmlns:a16="http://schemas.microsoft.com/office/drawing/2014/main" id="{42B0E601-EBFB-0C05-B1A3-5F8EC7F5C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164" y="3729218"/>
            <a:ext cx="203200" cy="615950"/>
          </a:xfrm>
          <a:prstGeom prst="rect">
            <a:avLst/>
          </a:prstGeom>
        </p:spPr>
      </p:pic>
      <p:sp>
        <p:nvSpPr>
          <p:cNvPr id="97" name="TextBox 38">
            <a:extLst>
              <a:ext uri="{FF2B5EF4-FFF2-40B4-BE49-F238E27FC236}">
                <a16:creationId xmlns:a16="http://schemas.microsoft.com/office/drawing/2014/main" id="{0DAF0F10-F936-13BD-8EAE-D8025D0117F6}"/>
              </a:ext>
            </a:extLst>
          </p:cNvPr>
          <p:cNvSpPr txBox="1"/>
          <p:nvPr/>
        </p:nvSpPr>
        <p:spPr>
          <a:xfrm>
            <a:off x="9529991" y="4478838"/>
            <a:ext cx="1493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hotness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info</a:t>
            </a:r>
            <a:endParaRPr lang="en-CN" sz="2000" b="1" dirty="0">
              <a:solidFill>
                <a:srgbClr val="C000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98" name="Freeform 39">
            <a:extLst>
              <a:ext uri="{FF2B5EF4-FFF2-40B4-BE49-F238E27FC236}">
                <a16:creationId xmlns:a16="http://schemas.microsoft.com/office/drawing/2014/main" id="{ED5AF23B-5DD0-D98D-880E-469CE2C8E4DD}"/>
              </a:ext>
            </a:extLst>
          </p:cNvPr>
          <p:cNvSpPr/>
          <p:nvPr/>
        </p:nvSpPr>
        <p:spPr>
          <a:xfrm>
            <a:off x="9591430" y="4378542"/>
            <a:ext cx="1148862" cy="139298"/>
          </a:xfrm>
          <a:custGeom>
            <a:avLst/>
            <a:gdLst>
              <a:gd name="connsiteX0" fmla="*/ 1148862 w 1148862"/>
              <a:gd name="connsiteY0" fmla="*/ 0 h 222765"/>
              <a:gd name="connsiteX1" fmla="*/ 644769 w 1148862"/>
              <a:gd name="connsiteY1" fmla="*/ 222739 h 222765"/>
              <a:gd name="connsiteX2" fmla="*/ 0 w 1148862"/>
              <a:gd name="connsiteY2" fmla="*/ 11723 h 22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862" h="222765">
                <a:moveTo>
                  <a:pt x="1148862" y="0"/>
                </a:moveTo>
                <a:cubicBezTo>
                  <a:pt x="992554" y="110392"/>
                  <a:pt x="836246" y="220785"/>
                  <a:pt x="644769" y="222739"/>
                </a:cubicBezTo>
                <a:cubicBezTo>
                  <a:pt x="453292" y="224693"/>
                  <a:pt x="226646" y="118208"/>
                  <a:pt x="0" y="11723"/>
                </a:cubicBezTo>
              </a:path>
            </a:pathLst>
          </a:custGeom>
          <a:noFill/>
          <a:ln w="25400"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extBox 40">
            <a:extLst>
              <a:ext uri="{FF2B5EF4-FFF2-40B4-BE49-F238E27FC236}">
                <a16:creationId xmlns:a16="http://schemas.microsoft.com/office/drawing/2014/main" id="{7D43490B-3076-370D-38E5-50F4D663349E}"/>
              </a:ext>
            </a:extLst>
          </p:cNvPr>
          <p:cNvSpPr txBox="1"/>
          <p:nvPr/>
        </p:nvSpPr>
        <p:spPr>
          <a:xfrm>
            <a:off x="7361115" y="4478838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hot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kv</a:t>
            </a:r>
            <a:endParaRPr kumimoji="0" lang="en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41">
            <a:extLst>
              <a:ext uri="{FF2B5EF4-FFF2-40B4-BE49-F238E27FC236}">
                <a16:creationId xmlns:a16="http://schemas.microsoft.com/office/drawing/2014/main" id="{91B5D77C-E224-5FBE-ECF5-7777A1C8035B}"/>
              </a:ext>
            </a:extLst>
          </p:cNvPr>
          <p:cNvSpPr/>
          <p:nvPr/>
        </p:nvSpPr>
        <p:spPr>
          <a:xfrm flipH="1" flipV="1">
            <a:off x="7731296" y="4070672"/>
            <a:ext cx="98741" cy="34745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42">
            <a:extLst>
              <a:ext uri="{FF2B5EF4-FFF2-40B4-BE49-F238E27FC236}">
                <a16:creationId xmlns:a16="http://schemas.microsoft.com/office/drawing/2014/main" id="{022BD451-CEA0-FDF8-5C2B-6F36DAB57AA6}"/>
              </a:ext>
            </a:extLst>
          </p:cNvPr>
          <p:cNvSpPr/>
          <p:nvPr/>
        </p:nvSpPr>
        <p:spPr>
          <a:xfrm flipH="1" flipV="1">
            <a:off x="5079726" y="4056092"/>
            <a:ext cx="98741" cy="347456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Freeform 43">
            <a:extLst>
              <a:ext uri="{FF2B5EF4-FFF2-40B4-BE49-F238E27FC236}">
                <a16:creationId xmlns:a16="http://schemas.microsoft.com/office/drawing/2014/main" id="{3B31CBFD-E065-9EB3-4E44-961C070C44D1}"/>
              </a:ext>
            </a:extLst>
          </p:cNvPr>
          <p:cNvSpPr/>
          <p:nvPr/>
        </p:nvSpPr>
        <p:spPr>
          <a:xfrm>
            <a:off x="5122008" y="4407784"/>
            <a:ext cx="2661138" cy="234701"/>
          </a:xfrm>
          <a:custGeom>
            <a:avLst/>
            <a:gdLst>
              <a:gd name="connsiteX0" fmla="*/ 2661138 w 2661138"/>
              <a:gd name="connsiteY0" fmla="*/ 0 h 234701"/>
              <a:gd name="connsiteX1" fmla="*/ 1090246 w 2661138"/>
              <a:gd name="connsiteY1" fmla="*/ 234462 h 234701"/>
              <a:gd name="connsiteX2" fmla="*/ 0 w 2661138"/>
              <a:gd name="connsiteY2" fmla="*/ 35170 h 23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1138" h="234701">
                <a:moveTo>
                  <a:pt x="2661138" y="0"/>
                </a:moveTo>
                <a:cubicBezTo>
                  <a:pt x="2097453" y="114300"/>
                  <a:pt x="1533769" y="228600"/>
                  <a:pt x="1090246" y="234462"/>
                </a:cubicBezTo>
                <a:cubicBezTo>
                  <a:pt x="646723" y="240324"/>
                  <a:pt x="323361" y="137747"/>
                  <a:pt x="0" y="35170"/>
                </a:cubicBezTo>
              </a:path>
            </a:pathLst>
          </a:custGeom>
          <a:noFill/>
          <a:ln w="25400">
            <a:solidFill>
              <a:srgbClr val="C00000"/>
            </a:solidFill>
            <a:prstDash val="dash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44">
            <a:extLst>
              <a:ext uri="{FF2B5EF4-FFF2-40B4-BE49-F238E27FC236}">
                <a16:creationId xmlns:a16="http://schemas.microsoft.com/office/drawing/2014/main" id="{4BCD86ED-ECBF-0F4D-9F1D-E2B4892DB078}"/>
              </a:ext>
            </a:extLst>
          </p:cNvPr>
          <p:cNvSpPr txBox="1"/>
          <p:nvPr/>
        </p:nvSpPr>
        <p:spPr>
          <a:xfrm>
            <a:off x="3265772" y="3465556"/>
            <a:ext cx="1539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Write</a:t>
            </a:r>
            <a:endParaRPr kumimoji="0" lang="en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45">
            <a:extLst>
              <a:ext uri="{FF2B5EF4-FFF2-40B4-BE49-F238E27FC236}">
                <a16:creationId xmlns:a16="http://schemas.microsoft.com/office/drawing/2014/main" id="{1F969773-2051-D4F2-82E3-08D4577B22EB}"/>
              </a:ext>
            </a:extLst>
          </p:cNvPr>
          <p:cNvSpPr txBox="1"/>
          <p:nvPr/>
        </p:nvSpPr>
        <p:spPr>
          <a:xfrm>
            <a:off x="5267911" y="3465556"/>
            <a:ext cx="157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home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bucket</a:t>
            </a:r>
            <a:endParaRPr kumimoji="0" lang="en-CN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" name="Straight Arrow Connector 47">
            <a:extLst>
              <a:ext uri="{FF2B5EF4-FFF2-40B4-BE49-F238E27FC236}">
                <a16:creationId xmlns:a16="http://schemas.microsoft.com/office/drawing/2014/main" id="{BAFD34A3-068E-27A6-7721-0E6B846E6265}"/>
              </a:ext>
            </a:extLst>
          </p:cNvPr>
          <p:cNvCxnSpPr>
            <a:cxnSpLocks/>
          </p:cNvCxnSpPr>
          <p:nvPr/>
        </p:nvCxnSpPr>
        <p:spPr>
          <a:xfrm>
            <a:off x="4653086" y="3834976"/>
            <a:ext cx="476010" cy="19767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Freeform 50">
            <a:extLst>
              <a:ext uri="{FF2B5EF4-FFF2-40B4-BE49-F238E27FC236}">
                <a16:creationId xmlns:a16="http://schemas.microsoft.com/office/drawing/2014/main" id="{162F9B54-20BE-8497-F280-BBFA60A13468}"/>
              </a:ext>
            </a:extLst>
          </p:cNvPr>
          <p:cNvSpPr/>
          <p:nvPr/>
        </p:nvSpPr>
        <p:spPr>
          <a:xfrm>
            <a:off x="4916813" y="3762930"/>
            <a:ext cx="1119595" cy="281439"/>
          </a:xfrm>
          <a:custGeom>
            <a:avLst/>
            <a:gdLst>
              <a:gd name="connsiteX0" fmla="*/ 205195 w 1119595"/>
              <a:gd name="connsiteY0" fmla="*/ 257993 h 281439"/>
              <a:gd name="connsiteX1" fmla="*/ 64518 w 1119595"/>
              <a:gd name="connsiteY1" fmla="*/ 85 h 281439"/>
              <a:gd name="connsiteX2" fmla="*/ 1119595 w 1119595"/>
              <a:gd name="connsiteY2" fmla="*/ 281439 h 28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595" h="281439">
                <a:moveTo>
                  <a:pt x="205195" y="257993"/>
                </a:moveTo>
                <a:cubicBezTo>
                  <a:pt x="58656" y="127085"/>
                  <a:pt x="-87882" y="-3823"/>
                  <a:pt x="64518" y="85"/>
                </a:cubicBezTo>
                <a:cubicBezTo>
                  <a:pt x="216918" y="3993"/>
                  <a:pt x="668256" y="142716"/>
                  <a:pt x="1119595" y="281439"/>
                </a:cubicBezTo>
              </a:path>
            </a:pathLst>
          </a:custGeom>
          <a:noFill/>
          <a:ln w="25400"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7" name="Straight Arrow Connector 51">
            <a:extLst>
              <a:ext uri="{FF2B5EF4-FFF2-40B4-BE49-F238E27FC236}">
                <a16:creationId xmlns:a16="http://schemas.microsoft.com/office/drawing/2014/main" id="{3ADAEEA7-AF6B-B7AD-2343-85CA5823650E}"/>
              </a:ext>
            </a:extLst>
          </p:cNvPr>
          <p:cNvCxnSpPr>
            <a:cxnSpLocks/>
          </p:cNvCxnSpPr>
          <p:nvPr/>
        </p:nvCxnSpPr>
        <p:spPr>
          <a:xfrm flipH="1">
            <a:off x="5343626" y="3842220"/>
            <a:ext cx="710366" cy="16698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Freeform 55">
            <a:extLst>
              <a:ext uri="{FF2B5EF4-FFF2-40B4-BE49-F238E27FC236}">
                <a16:creationId xmlns:a16="http://schemas.microsoft.com/office/drawing/2014/main" id="{11904F2A-137D-7601-2068-12B9F84B3A0D}"/>
              </a:ext>
            </a:extLst>
          </p:cNvPr>
          <p:cNvSpPr/>
          <p:nvPr/>
        </p:nvSpPr>
        <p:spPr>
          <a:xfrm>
            <a:off x="6059854" y="3786372"/>
            <a:ext cx="2039815" cy="269720"/>
          </a:xfrm>
          <a:custGeom>
            <a:avLst/>
            <a:gdLst>
              <a:gd name="connsiteX0" fmla="*/ 0 w 2039815"/>
              <a:gd name="connsiteY0" fmla="*/ 246274 h 269720"/>
              <a:gd name="connsiteX1" fmla="*/ 1207477 w 2039815"/>
              <a:gd name="connsiteY1" fmla="*/ 89 h 269720"/>
              <a:gd name="connsiteX2" fmla="*/ 2039815 w 2039815"/>
              <a:gd name="connsiteY2" fmla="*/ 269720 h 26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9815" h="269720">
                <a:moveTo>
                  <a:pt x="0" y="246274"/>
                </a:moveTo>
                <a:cubicBezTo>
                  <a:pt x="433754" y="121227"/>
                  <a:pt x="867508" y="-3819"/>
                  <a:pt x="1207477" y="89"/>
                </a:cubicBezTo>
                <a:cubicBezTo>
                  <a:pt x="1547446" y="3997"/>
                  <a:pt x="1793630" y="136858"/>
                  <a:pt x="2039815" y="269720"/>
                </a:cubicBezTo>
              </a:path>
            </a:pathLst>
          </a:custGeom>
          <a:noFill/>
          <a:ln w="25400"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圆角矩形 1">
            <a:extLst>
              <a:ext uri="{FF2B5EF4-FFF2-40B4-BE49-F238E27FC236}">
                <a16:creationId xmlns:a16="http://schemas.microsoft.com/office/drawing/2014/main" id="{C336533B-6D4B-6F29-09DF-25DCB81EAD3A}"/>
              </a:ext>
            </a:extLst>
          </p:cNvPr>
          <p:cNvSpPr/>
          <p:nvPr/>
        </p:nvSpPr>
        <p:spPr>
          <a:xfrm>
            <a:off x="700200" y="1780817"/>
            <a:ext cx="4379525" cy="769218"/>
          </a:xfrm>
          <a:prstGeom prst="roundRect">
            <a:avLst/>
          </a:prstGeom>
          <a:solidFill>
            <a:srgbClr val="FDF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/>
          <a:lstStyle/>
          <a:p>
            <a:pPr algn="ctr"/>
            <a:r>
              <a:rPr lang="en-CN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S</a:t>
            </a:r>
            <a:r>
              <a:rPr lang="en-US" altLang="zh-CN" sz="2800" dirty="0" err="1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kewed</a:t>
            </a:r>
            <a:r>
              <a:rPr lang="zh-CN" altLang="en-US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key</a:t>
            </a:r>
            <a:r>
              <a:rPr lang="zh-CN" altLang="en-US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distribution</a:t>
            </a:r>
          </a:p>
        </p:txBody>
      </p:sp>
      <p:sp>
        <p:nvSpPr>
          <p:cNvPr id="10" name="圆角矩形 4">
            <a:extLst>
              <a:ext uri="{FF2B5EF4-FFF2-40B4-BE49-F238E27FC236}">
                <a16:creationId xmlns:a16="http://schemas.microsoft.com/office/drawing/2014/main" id="{DDA4805E-1C72-D49D-E985-EB4DAEE3B1C5}"/>
              </a:ext>
            </a:extLst>
          </p:cNvPr>
          <p:cNvSpPr/>
          <p:nvPr/>
        </p:nvSpPr>
        <p:spPr>
          <a:xfrm>
            <a:off x="6300567" y="1780817"/>
            <a:ext cx="4533406" cy="769218"/>
          </a:xfrm>
          <a:prstGeom prst="round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/>
          <a:lstStyle/>
          <a:p>
            <a:pPr algn="ctr">
              <a:lnSpc>
                <a:spcPct val="100000"/>
              </a:lnSpc>
              <a:buSzPct val="80000"/>
            </a:pPr>
            <a:r>
              <a:rPr lang="en-US" altLang="zh-CN" sz="2800" dirty="0">
                <a:solidFill>
                  <a:schemeClr val="tx1"/>
                </a:solidFill>
                <a:latin typeface="Gill Sans" charset="0"/>
                <a:cs typeface="Gill Sans" charset="0"/>
              </a:rPr>
              <a:t>Hotness-aware</a:t>
            </a:r>
            <a:r>
              <a:rPr lang="zh-CN" altLang="en-US" sz="28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Gill Sans" charset="0"/>
                <a:cs typeface="Gill Sans" charset="0"/>
              </a:rPr>
              <a:t>placement</a:t>
            </a:r>
          </a:p>
        </p:txBody>
      </p:sp>
      <p:sp>
        <p:nvSpPr>
          <p:cNvPr id="11" name="下箭头 6">
            <a:extLst>
              <a:ext uri="{FF2B5EF4-FFF2-40B4-BE49-F238E27FC236}">
                <a16:creationId xmlns:a16="http://schemas.microsoft.com/office/drawing/2014/main" id="{AD20F73B-568A-024D-285C-0B4654B653A8}"/>
              </a:ext>
            </a:extLst>
          </p:cNvPr>
          <p:cNvSpPr/>
          <p:nvPr/>
        </p:nvSpPr>
        <p:spPr>
          <a:xfrm rot="16200000">
            <a:off x="5459281" y="1809592"/>
            <a:ext cx="400109" cy="754145"/>
          </a:xfrm>
          <a:prstGeom prst="downArrow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77A0A554-7621-CE74-0849-9E760FCEA035}"/>
              </a:ext>
            </a:extLst>
          </p:cNvPr>
          <p:cNvSpPr txBox="1"/>
          <p:nvPr/>
        </p:nvSpPr>
        <p:spPr>
          <a:xfrm>
            <a:off x="679058" y="1196042"/>
            <a:ext cx="44218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Workload characteristic</a:t>
            </a:r>
            <a:endParaRPr lang="zh-CN" altLang="en-US" sz="3200" dirty="0"/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64010D12-EEA6-089C-B73D-C37E5A0D0E82}"/>
              </a:ext>
            </a:extLst>
          </p:cNvPr>
          <p:cNvSpPr txBox="1"/>
          <p:nvPr/>
        </p:nvSpPr>
        <p:spPr>
          <a:xfrm>
            <a:off x="6642632" y="1165311"/>
            <a:ext cx="3849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PetHash</a:t>
            </a:r>
            <a:r>
              <a:rPr lang="zh-CN" altLang="en-US" sz="32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3200" dirty="0">
                <a:latin typeface="Gill Sans" charset="0"/>
                <a:ea typeface="Gill Sans" charset="0"/>
                <a:cs typeface="Gill Sans" charset="0"/>
              </a:rPr>
              <a:t>design</a:t>
            </a:r>
            <a:endParaRPr lang="zh-CN" altLang="en-US" sz="3200" dirty="0"/>
          </a:p>
        </p:txBody>
      </p:sp>
      <p:sp>
        <p:nvSpPr>
          <p:cNvPr id="15" name="圆角矩形 49">
            <a:extLst>
              <a:ext uri="{FF2B5EF4-FFF2-40B4-BE49-F238E27FC236}">
                <a16:creationId xmlns:a16="http://schemas.microsoft.com/office/drawing/2014/main" id="{3950537C-CB35-5AB9-868F-832B457BF689}"/>
              </a:ext>
            </a:extLst>
          </p:cNvPr>
          <p:cNvSpPr/>
          <p:nvPr/>
        </p:nvSpPr>
        <p:spPr>
          <a:xfrm>
            <a:off x="1651219" y="5702566"/>
            <a:ext cx="8538989" cy="433633"/>
          </a:xfrm>
          <a:prstGeom prst="round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Try to place hot KVs in their own home buckets.</a:t>
            </a:r>
            <a:r>
              <a:rPr lang="zh-CN" altLang="en-US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endParaRPr lang="en-US" altLang="zh-CN" sz="2800" dirty="0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28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Design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1: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 err="1">
                <a:latin typeface="Gill Sans SemiBold" charset="0"/>
                <a:ea typeface="Gill Sans SemiBold" charset="0"/>
                <a:cs typeface="Gill Sans SemiBold" charset="0"/>
              </a:rPr>
              <a:t>PetHash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–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a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PM index optimized for EMB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圆角矩形 1">
            <a:extLst>
              <a:ext uri="{FF2B5EF4-FFF2-40B4-BE49-F238E27FC236}">
                <a16:creationId xmlns:a16="http://schemas.microsoft.com/office/drawing/2014/main" id="{C336533B-6D4B-6F29-09DF-25DCB81EAD3A}"/>
              </a:ext>
            </a:extLst>
          </p:cNvPr>
          <p:cNvSpPr/>
          <p:nvPr/>
        </p:nvSpPr>
        <p:spPr>
          <a:xfrm>
            <a:off x="1479456" y="1742183"/>
            <a:ext cx="4379525" cy="769218"/>
          </a:xfrm>
          <a:prstGeom prst="roundRect">
            <a:avLst/>
          </a:prstGeom>
          <a:solidFill>
            <a:srgbClr val="FDF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/>
          <a:lstStyle/>
          <a:p>
            <a:pPr algn="ctr"/>
            <a:r>
              <a:rPr lang="en-CN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L</a:t>
            </a:r>
            <a:r>
              <a:rPr lang="en-US" altLang="zh-CN" sz="2800" dirty="0" err="1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arge</a:t>
            </a:r>
            <a:r>
              <a:rPr lang="zh-CN" altLang="en-US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batch size in a request</a:t>
            </a:r>
          </a:p>
        </p:txBody>
      </p:sp>
      <p:sp>
        <p:nvSpPr>
          <p:cNvPr id="10" name="圆角矩形 4">
            <a:extLst>
              <a:ext uri="{FF2B5EF4-FFF2-40B4-BE49-F238E27FC236}">
                <a16:creationId xmlns:a16="http://schemas.microsoft.com/office/drawing/2014/main" id="{DDA4805E-1C72-D49D-E985-EB4DAEE3B1C5}"/>
              </a:ext>
            </a:extLst>
          </p:cNvPr>
          <p:cNvSpPr/>
          <p:nvPr/>
        </p:nvSpPr>
        <p:spPr>
          <a:xfrm>
            <a:off x="7079823" y="1742183"/>
            <a:ext cx="2470247" cy="769218"/>
          </a:xfrm>
          <a:prstGeom prst="round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/>
          <a:lstStyle/>
          <a:p>
            <a:pPr algn="ctr">
              <a:lnSpc>
                <a:spcPct val="100000"/>
              </a:lnSpc>
              <a:buSzPct val="80000"/>
            </a:pPr>
            <a:r>
              <a:rPr lang="en-US" altLang="zh-CN" sz="2800" dirty="0">
                <a:solidFill>
                  <a:schemeClr val="tx1"/>
                </a:solidFill>
                <a:latin typeface="Gill Sans" charset="0"/>
                <a:cs typeface="Gill Sans" charset="0"/>
              </a:rPr>
              <a:t>Prefetching</a:t>
            </a:r>
          </a:p>
        </p:txBody>
      </p:sp>
      <p:sp>
        <p:nvSpPr>
          <p:cNvPr id="11" name="下箭头 6">
            <a:extLst>
              <a:ext uri="{FF2B5EF4-FFF2-40B4-BE49-F238E27FC236}">
                <a16:creationId xmlns:a16="http://schemas.microsoft.com/office/drawing/2014/main" id="{AD20F73B-568A-024D-285C-0B4654B653A8}"/>
              </a:ext>
            </a:extLst>
          </p:cNvPr>
          <p:cNvSpPr/>
          <p:nvPr/>
        </p:nvSpPr>
        <p:spPr>
          <a:xfrm rot="16200000">
            <a:off x="6238537" y="1770958"/>
            <a:ext cx="400109" cy="754145"/>
          </a:xfrm>
          <a:prstGeom prst="downArrow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77A0A554-7621-CE74-0849-9E760FCEA035}"/>
              </a:ext>
            </a:extLst>
          </p:cNvPr>
          <p:cNvSpPr txBox="1"/>
          <p:nvPr/>
        </p:nvSpPr>
        <p:spPr>
          <a:xfrm>
            <a:off x="1479456" y="1157408"/>
            <a:ext cx="44218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Workload characteristic</a:t>
            </a:r>
            <a:endParaRPr lang="zh-CN" altLang="en-US" sz="3200" dirty="0"/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64010D12-EEA6-089C-B73D-C37E5A0D0E82}"/>
              </a:ext>
            </a:extLst>
          </p:cNvPr>
          <p:cNvSpPr txBox="1"/>
          <p:nvPr/>
        </p:nvSpPr>
        <p:spPr>
          <a:xfrm>
            <a:off x="7024626" y="1136456"/>
            <a:ext cx="3849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PetHash</a:t>
            </a:r>
            <a:r>
              <a:rPr lang="zh-CN" altLang="en-US" sz="32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3200" dirty="0">
                <a:latin typeface="Gill Sans" charset="0"/>
                <a:ea typeface="Gill Sans" charset="0"/>
                <a:cs typeface="Gill Sans" charset="0"/>
              </a:rPr>
              <a:t>design</a:t>
            </a:r>
            <a:endParaRPr lang="zh-CN" altLang="en-US" sz="3200" dirty="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5F6D1F47-AEF1-4A2D-37CC-EC7ACE40892F}"/>
              </a:ext>
            </a:extLst>
          </p:cNvPr>
          <p:cNvSpPr txBox="1">
            <a:spLocks/>
          </p:cNvSpPr>
          <p:nvPr/>
        </p:nvSpPr>
        <p:spPr>
          <a:xfrm>
            <a:off x="1351740" y="3287991"/>
            <a:ext cx="8615190" cy="19510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SzPct val="80000"/>
              <a:buNone/>
            </a:pPr>
            <a:r>
              <a:rPr lang="en-US" altLang="zh-CN" dirty="0">
                <a:latin typeface="Gill Sans" charset="0"/>
                <a:cs typeface="Gill Sans" charset="0"/>
              </a:rPr>
              <a:t>for </a:t>
            </a:r>
            <a:r>
              <a:rPr lang="en-US" altLang="zh-CN" dirty="0" err="1">
                <a:latin typeface="Gill Sans" charset="0"/>
                <a:cs typeface="Gill Sans" charset="0"/>
              </a:rPr>
              <a:t>i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in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range(</a:t>
            </a:r>
            <a:r>
              <a:rPr lang="en-US" altLang="zh-CN" dirty="0" err="1">
                <a:latin typeface="Gill Sans" charset="0"/>
                <a:cs typeface="Gill Sans" charset="0"/>
              </a:rPr>
              <a:t>batch_size</a:t>
            </a:r>
            <a:r>
              <a:rPr lang="en-US" altLang="zh-CN" dirty="0">
                <a:latin typeface="Gill Sans" charset="0"/>
                <a:cs typeface="Gill Sans" charset="0"/>
              </a:rPr>
              <a:t>):</a:t>
            </a:r>
          </a:p>
          <a:p>
            <a:pPr marL="457200" lvl="1" indent="0">
              <a:lnSpc>
                <a:spcPct val="100000"/>
              </a:lnSpc>
              <a:buSzPct val="80000"/>
              <a:buNone/>
            </a:pPr>
            <a:r>
              <a:rPr lang="zh-CN" altLang="en-US" dirty="0">
                <a:latin typeface="Gill Sans" charset="0"/>
                <a:cs typeface="Gill Sans" charset="0"/>
              </a:rPr>
              <a:t>       </a:t>
            </a:r>
            <a:r>
              <a:rPr lang="en-US" altLang="zh-CN" dirty="0" err="1">
                <a:latin typeface="Gill Sans" charset="0"/>
                <a:cs typeface="Gill Sans" charset="0"/>
              </a:rPr>
              <a:t>PetHash.lookup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(keys[</a:t>
            </a:r>
            <a:r>
              <a:rPr lang="en-US" altLang="zh-CN" dirty="0" err="1">
                <a:latin typeface="Gill Sans" charset="0"/>
                <a:cs typeface="Gill Sans" charset="0"/>
              </a:rPr>
              <a:t>i</a:t>
            </a:r>
            <a:r>
              <a:rPr lang="en-US" altLang="zh-CN" dirty="0">
                <a:latin typeface="Gill Sans" charset="0"/>
                <a:cs typeface="Gill Sans" charset="0"/>
              </a:rPr>
              <a:t>])</a:t>
            </a:r>
          </a:p>
          <a:p>
            <a:pPr marL="457200" lvl="1" indent="0">
              <a:lnSpc>
                <a:spcPct val="100000"/>
              </a:lnSpc>
              <a:buSzPct val="80000"/>
              <a:buNone/>
            </a:pPr>
            <a:r>
              <a:rPr lang="en-US" altLang="zh-CN" dirty="0">
                <a:latin typeface="Gill Sans" charset="0"/>
                <a:cs typeface="Gill Sans" charset="0"/>
              </a:rPr>
              <a:t>	</a:t>
            </a:r>
            <a:r>
              <a:rPr lang="zh-CN" altLang="en-US" dirty="0">
                <a:latin typeface="Gill Sans" charset="0"/>
                <a:cs typeface="Gill Sans" charset="0"/>
              </a:rPr>
              <a:t>  </a:t>
            </a:r>
            <a:r>
              <a:rPr lang="en-US" altLang="zh-CN" dirty="0">
                <a:latin typeface="Gill Sans" charset="0"/>
                <a:cs typeface="Gill Sans" charset="0"/>
              </a:rPr>
              <a:t>if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 err="1">
                <a:latin typeface="Gill Sans" charset="0"/>
                <a:cs typeface="Gill Sans" charset="0"/>
              </a:rPr>
              <a:t>i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!=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batch_size-1:</a:t>
            </a:r>
          </a:p>
          <a:p>
            <a:pPr marL="457200" lvl="1" indent="0">
              <a:lnSpc>
                <a:spcPct val="100000"/>
              </a:lnSpc>
              <a:buSzPct val="80000"/>
              <a:buNone/>
            </a:pPr>
            <a:r>
              <a:rPr lang="zh-CN" altLang="en-US" dirty="0">
                <a:latin typeface="Gill Sans" charset="0"/>
                <a:cs typeface="Gill Sans" charset="0"/>
              </a:rPr>
              <a:t>             </a:t>
            </a:r>
            <a:r>
              <a:rPr lang="en-US" altLang="zh-CN" dirty="0">
                <a:solidFill>
                  <a:srgbClr val="C00000"/>
                </a:solidFill>
                <a:latin typeface="Gill Sans" charset="0"/>
                <a:cs typeface="Gill Sans" charset="0"/>
              </a:rPr>
              <a:t>prefetch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Gill Sans" charset="0"/>
                <a:cs typeface="Gill Sans" charset="0"/>
              </a:rPr>
              <a:t>home_bucket</a:t>
            </a:r>
            <a:r>
              <a:rPr lang="en-US" altLang="zh-CN" dirty="0">
                <a:solidFill>
                  <a:srgbClr val="0070C0"/>
                </a:solidFill>
                <a:latin typeface="Gill Sans" charset="0"/>
                <a:cs typeface="Gill Sans" charset="0"/>
              </a:rPr>
              <a:t>(</a:t>
            </a:r>
            <a:r>
              <a:rPr lang="en-US" altLang="zh-CN" dirty="0">
                <a:latin typeface="Gill Sans" charset="0"/>
                <a:cs typeface="Gill Sans" charset="0"/>
              </a:rPr>
              <a:t>keys[i+1]</a:t>
            </a:r>
            <a:r>
              <a:rPr lang="en-US" altLang="zh-CN" dirty="0">
                <a:solidFill>
                  <a:srgbClr val="0070C0"/>
                </a:solidFill>
                <a:latin typeface="Gill Sans" charset="0"/>
                <a:cs typeface="Gill Sans" charset="0"/>
              </a:rPr>
              <a:t>)</a:t>
            </a:r>
            <a:r>
              <a:rPr lang="en-US" altLang="zh-CN" dirty="0">
                <a:latin typeface="Gill Sans" charset="0"/>
                <a:cs typeface="Gill Sans" charset="0"/>
              </a:rPr>
              <a:t>)</a:t>
            </a:r>
          </a:p>
        </p:txBody>
      </p:sp>
      <p:sp>
        <p:nvSpPr>
          <p:cNvPr id="5" name="圆角矩形 49">
            <a:extLst>
              <a:ext uri="{FF2B5EF4-FFF2-40B4-BE49-F238E27FC236}">
                <a16:creationId xmlns:a16="http://schemas.microsoft.com/office/drawing/2014/main" id="{0B290574-3160-AA01-BF07-7DA4CAC1CE85}"/>
              </a:ext>
            </a:extLst>
          </p:cNvPr>
          <p:cNvSpPr/>
          <p:nvPr/>
        </p:nvSpPr>
        <p:spPr>
          <a:xfrm>
            <a:off x="1651219" y="5562866"/>
            <a:ext cx="8538989" cy="807852"/>
          </a:xfrm>
          <a:prstGeom prst="round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With a high probability,</a:t>
            </a:r>
            <a:r>
              <a:rPr lang="zh-CN" altLang="en-US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indexing of the next key 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can be fully satisfied by the CPU cache</a:t>
            </a:r>
          </a:p>
        </p:txBody>
      </p:sp>
    </p:spTree>
    <p:extLst>
      <p:ext uri="{BB962C8B-B14F-4D97-AF65-F5344CB8AC3E}">
        <p14:creationId xmlns:p14="http://schemas.microsoft.com/office/powerpoint/2010/main" val="362367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 err="1">
                <a:latin typeface="Gill Sans SemiBold" charset="0"/>
              </a:rPr>
              <a:t>PetPS</a:t>
            </a:r>
            <a:r>
              <a:rPr lang="en-US" altLang="zh-CN" sz="4000" b="1" dirty="0">
                <a:latin typeface="Gill Sans SemiBold" charset="0"/>
              </a:rPr>
              <a:t> – Overview 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9209C20-78AA-03D4-0E2B-91BBA32E7380}"/>
              </a:ext>
            </a:extLst>
          </p:cNvPr>
          <p:cNvSpPr/>
          <p:nvPr/>
        </p:nvSpPr>
        <p:spPr>
          <a:xfrm>
            <a:off x="1382486" y="1503861"/>
            <a:ext cx="1088571" cy="44631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PetPS</a:t>
            </a:r>
            <a:endParaRPr kumimoji="0" lang="en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形 38" descr="处理器">
            <a:extLst>
              <a:ext uri="{FF2B5EF4-FFF2-40B4-BE49-F238E27FC236}">
                <a16:creationId xmlns:a16="http://schemas.microsoft.com/office/drawing/2014/main" id="{25317818-1F45-64DF-1E76-9F1AC0750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7345" y="1629551"/>
            <a:ext cx="504200" cy="504200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BDD3B31A-816C-1AC7-35F1-70AB1EAF0972}"/>
              </a:ext>
            </a:extLst>
          </p:cNvPr>
          <p:cNvSpPr txBox="1"/>
          <p:nvPr/>
        </p:nvSpPr>
        <p:spPr>
          <a:xfrm>
            <a:off x="1489698" y="2222317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DRAM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C5A9F472-DA76-1355-3951-A76E83F648A9}"/>
              </a:ext>
            </a:extLst>
          </p:cNvPr>
          <p:cNvSpPr/>
          <p:nvPr/>
        </p:nvSpPr>
        <p:spPr>
          <a:xfrm>
            <a:off x="2901885" y="2278979"/>
            <a:ext cx="2758686" cy="34834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Request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Pool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EFFA1-AD91-42B6-B83D-8CA7832B32A0}"/>
              </a:ext>
            </a:extLst>
          </p:cNvPr>
          <p:cNvCxnSpPr>
            <a:cxnSpLocks/>
          </p:cNvCxnSpPr>
          <p:nvPr/>
        </p:nvCxnSpPr>
        <p:spPr>
          <a:xfrm>
            <a:off x="1382486" y="3006089"/>
            <a:ext cx="4811485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5">
            <a:extLst>
              <a:ext uri="{FF2B5EF4-FFF2-40B4-BE49-F238E27FC236}">
                <a16:creationId xmlns:a16="http://schemas.microsoft.com/office/drawing/2014/main" id="{8448B177-F757-3402-12A4-F5710833A473}"/>
              </a:ext>
            </a:extLst>
          </p:cNvPr>
          <p:cNvSpPr txBox="1"/>
          <p:nvPr/>
        </p:nvSpPr>
        <p:spPr>
          <a:xfrm>
            <a:off x="1622819" y="3600337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PM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C658D1D5-7863-06D0-4E9F-DD0F80B7CDA8}"/>
              </a:ext>
            </a:extLst>
          </p:cNvPr>
          <p:cNvSpPr/>
          <p:nvPr/>
        </p:nvSpPr>
        <p:spPr>
          <a:xfrm>
            <a:off x="2723244" y="3306562"/>
            <a:ext cx="1360714" cy="1053682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PetHash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9">
            <a:extLst>
              <a:ext uri="{FF2B5EF4-FFF2-40B4-BE49-F238E27FC236}">
                <a16:creationId xmlns:a16="http://schemas.microsoft.com/office/drawing/2014/main" id="{856A654A-9CA5-36AF-1A5F-9B23CE852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794" y="3368459"/>
            <a:ext cx="687614" cy="632161"/>
          </a:xfrm>
          <a:prstGeom prst="rect">
            <a:avLst/>
          </a:prstGeom>
        </p:spPr>
      </p:pic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AA7BB11D-C793-9F15-D04C-32EC957ECEA3}"/>
              </a:ext>
            </a:extLst>
          </p:cNvPr>
          <p:cNvSpPr/>
          <p:nvPr/>
        </p:nvSpPr>
        <p:spPr>
          <a:xfrm>
            <a:off x="4299856" y="3304328"/>
            <a:ext cx="1458687" cy="1053682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Mem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Pool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矩形 70">
            <a:extLst>
              <a:ext uri="{FF2B5EF4-FFF2-40B4-BE49-F238E27FC236}">
                <a16:creationId xmlns:a16="http://schemas.microsoft.com/office/drawing/2014/main" id="{302D5D4E-0D7F-D6DD-D894-E96599FF30A3}"/>
              </a:ext>
            </a:extLst>
          </p:cNvPr>
          <p:cNvSpPr/>
          <p:nvPr/>
        </p:nvSpPr>
        <p:spPr>
          <a:xfrm>
            <a:off x="4650697" y="3668707"/>
            <a:ext cx="589925" cy="26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70">
            <a:extLst>
              <a:ext uri="{FF2B5EF4-FFF2-40B4-BE49-F238E27FC236}">
                <a16:creationId xmlns:a16="http://schemas.microsoft.com/office/drawing/2014/main" id="{3CCAA4AA-C887-ADD8-F1CC-7C23E78F5A57}"/>
              </a:ext>
            </a:extLst>
          </p:cNvPr>
          <p:cNvSpPr/>
          <p:nvPr/>
        </p:nvSpPr>
        <p:spPr>
          <a:xfrm>
            <a:off x="4738829" y="3567679"/>
            <a:ext cx="589925" cy="26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70">
            <a:extLst>
              <a:ext uri="{FF2B5EF4-FFF2-40B4-BE49-F238E27FC236}">
                <a16:creationId xmlns:a16="http://schemas.microsoft.com/office/drawing/2014/main" id="{6955C8A3-E0AF-46DF-B67B-D0D94FF0ED01}"/>
              </a:ext>
            </a:extLst>
          </p:cNvPr>
          <p:cNvSpPr/>
          <p:nvPr/>
        </p:nvSpPr>
        <p:spPr>
          <a:xfrm>
            <a:off x="4846638" y="3466651"/>
            <a:ext cx="589925" cy="26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id="{B0C8ED99-C0F9-004B-8699-FFE92C21746A}"/>
              </a:ext>
            </a:extLst>
          </p:cNvPr>
          <p:cNvCxnSpPr>
            <a:cxnSpLocks/>
          </p:cNvCxnSpPr>
          <p:nvPr/>
        </p:nvCxnSpPr>
        <p:spPr>
          <a:xfrm>
            <a:off x="1393372" y="4720532"/>
            <a:ext cx="4811485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4135BBD2-20CB-2569-5179-B282AD52A737}"/>
              </a:ext>
            </a:extLst>
          </p:cNvPr>
          <p:cNvSpPr txBox="1"/>
          <p:nvPr/>
        </p:nvSpPr>
        <p:spPr>
          <a:xfrm>
            <a:off x="1633705" y="4944207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NIC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85B4AFCC-B091-4FC3-9ADB-A60A99476919}"/>
              </a:ext>
            </a:extLst>
          </p:cNvPr>
          <p:cNvSpPr/>
          <p:nvPr/>
        </p:nvSpPr>
        <p:spPr>
          <a:xfrm>
            <a:off x="2901885" y="5000867"/>
            <a:ext cx="2758686" cy="34834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5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DMA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Engine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7">
            <a:extLst>
              <a:ext uri="{FF2B5EF4-FFF2-40B4-BE49-F238E27FC236}">
                <a16:creationId xmlns:a16="http://schemas.microsoft.com/office/drawing/2014/main" id="{420BF5EC-07A1-6F84-3D48-AB0431C38E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87"/>
          <a:stretch/>
        </p:blipFill>
        <p:spPr>
          <a:xfrm>
            <a:off x="4752434" y="5038081"/>
            <a:ext cx="276765" cy="273918"/>
          </a:xfrm>
          <a:prstGeom prst="rect">
            <a:avLst/>
          </a:prstGeom>
        </p:spPr>
      </p:pic>
      <p:sp>
        <p:nvSpPr>
          <p:cNvPr id="23" name="Rectangle 28">
            <a:extLst>
              <a:ext uri="{FF2B5EF4-FFF2-40B4-BE49-F238E27FC236}">
                <a16:creationId xmlns:a16="http://schemas.microsoft.com/office/drawing/2014/main" id="{5FB63CEC-7C6D-6DF9-7199-4DCDDB20C960}"/>
              </a:ext>
            </a:extLst>
          </p:cNvPr>
          <p:cNvSpPr/>
          <p:nvPr/>
        </p:nvSpPr>
        <p:spPr>
          <a:xfrm>
            <a:off x="2901885" y="5947369"/>
            <a:ext cx="2758686" cy="320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Server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5BD7B2A7-AFEF-FE7E-124E-95F96E93CDF1}"/>
              </a:ext>
            </a:extLst>
          </p:cNvPr>
          <p:cNvSpPr txBox="1"/>
          <p:nvPr/>
        </p:nvSpPr>
        <p:spPr>
          <a:xfrm>
            <a:off x="2808516" y="5594580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Pull</a:t>
            </a:r>
            <a:endParaRPr kumimoji="0" lang="en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31">
            <a:extLst>
              <a:ext uri="{FF2B5EF4-FFF2-40B4-BE49-F238E27FC236}">
                <a16:creationId xmlns:a16="http://schemas.microsoft.com/office/drawing/2014/main" id="{6F2E39E4-B9F2-39B5-1059-6AD1B3D73FB2}"/>
              </a:ext>
            </a:extLst>
          </p:cNvPr>
          <p:cNvSpPr/>
          <p:nvPr/>
        </p:nvSpPr>
        <p:spPr>
          <a:xfrm>
            <a:off x="6409384" y="2278979"/>
            <a:ext cx="592429" cy="348343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Pull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E3BA978B-8C28-AC65-CC17-0309CE01236E}"/>
              </a:ext>
            </a:extLst>
          </p:cNvPr>
          <p:cNvSpPr/>
          <p:nvPr/>
        </p:nvSpPr>
        <p:spPr>
          <a:xfrm>
            <a:off x="7001813" y="2278979"/>
            <a:ext cx="503100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F687950E-D5E8-D17D-7300-5E20D909B21C}"/>
              </a:ext>
            </a:extLst>
          </p:cNvPr>
          <p:cNvSpPr/>
          <p:nvPr/>
        </p:nvSpPr>
        <p:spPr>
          <a:xfrm>
            <a:off x="7504912" y="2278977"/>
            <a:ext cx="511571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2D4335E7-A49D-6FD8-D578-F2C3733233CB}"/>
              </a:ext>
            </a:extLst>
          </p:cNvPr>
          <p:cNvSpPr/>
          <p:nvPr/>
        </p:nvSpPr>
        <p:spPr>
          <a:xfrm>
            <a:off x="8016484" y="2278977"/>
            <a:ext cx="486918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021E52F1-18B9-7B07-2D94-7657B5BFDBDA}"/>
              </a:ext>
            </a:extLst>
          </p:cNvPr>
          <p:cNvSpPr txBox="1"/>
          <p:nvPr/>
        </p:nvSpPr>
        <p:spPr>
          <a:xfrm>
            <a:off x="7504913" y="2582870"/>
            <a:ext cx="160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Indexing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8">
            <a:extLst>
              <a:ext uri="{FF2B5EF4-FFF2-40B4-BE49-F238E27FC236}">
                <a16:creationId xmlns:a16="http://schemas.microsoft.com/office/drawing/2014/main" id="{7696EAAE-DDC6-135C-3FC7-126C8165791D}"/>
              </a:ext>
            </a:extLst>
          </p:cNvPr>
          <p:cNvSpPr/>
          <p:nvPr/>
        </p:nvSpPr>
        <p:spPr>
          <a:xfrm>
            <a:off x="6438659" y="3096206"/>
            <a:ext cx="2064735" cy="10536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9">
            <a:extLst>
              <a:ext uri="{FF2B5EF4-FFF2-40B4-BE49-F238E27FC236}">
                <a16:creationId xmlns:a16="http://schemas.microsoft.com/office/drawing/2014/main" id="{B9BD0154-0F00-521A-785E-4701D6911EF7}"/>
              </a:ext>
            </a:extLst>
          </p:cNvPr>
          <p:cNvSpPr txBox="1"/>
          <p:nvPr/>
        </p:nvSpPr>
        <p:spPr>
          <a:xfrm>
            <a:off x="6409383" y="3110735"/>
            <a:ext cx="2107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&lt;ptr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size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  <a:endParaRPr kumimoji="0" lang="en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40">
            <a:extLst>
              <a:ext uri="{FF2B5EF4-FFF2-40B4-BE49-F238E27FC236}">
                <a16:creationId xmlns:a16="http://schemas.microsoft.com/office/drawing/2014/main" id="{1A2BA5CA-8DD4-56FA-8719-A57130116F43}"/>
              </a:ext>
            </a:extLst>
          </p:cNvPr>
          <p:cNvSpPr txBox="1"/>
          <p:nvPr/>
        </p:nvSpPr>
        <p:spPr>
          <a:xfrm>
            <a:off x="6409383" y="3422992"/>
            <a:ext cx="2107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&lt;ptr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size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  <a:endParaRPr kumimoji="0" lang="en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41">
            <a:extLst>
              <a:ext uri="{FF2B5EF4-FFF2-40B4-BE49-F238E27FC236}">
                <a16:creationId xmlns:a16="http://schemas.microsoft.com/office/drawing/2014/main" id="{47EEA996-563E-CA4B-FCAB-7A7284DB4042}"/>
              </a:ext>
            </a:extLst>
          </p:cNvPr>
          <p:cNvSpPr txBox="1"/>
          <p:nvPr/>
        </p:nvSpPr>
        <p:spPr>
          <a:xfrm>
            <a:off x="6409383" y="3749863"/>
            <a:ext cx="2107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&lt;ptr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size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  <a:endParaRPr kumimoji="0" lang="en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43">
            <a:extLst>
              <a:ext uri="{FF2B5EF4-FFF2-40B4-BE49-F238E27FC236}">
                <a16:creationId xmlns:a16="http://schemas.microsoft.com/office/drawing/2014/main" id="{AEB76CD5-2A19-ED56-5BE8-5D659C664518}"/>
              </a:ext>
            </a:extLst>
          </p:cNvPr>
          <p:cNvCxnSpPr>
            <a:cxnSpLocks/>
          </p:cNvCxnSpPr>
          <p:nvPr/>
        </p:nvCxnSpPr>
        <p:spPr>
          <a:xfrm>
            <a:off x="6495809" y="3100917"/>
            <a:ext cx="0" cy="104897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44">
            <a:extLst>
              <a:ext uri="{FF2B5EF4-FFF2-40B4-BE49-F238E27FC236}">
                <a16:creationId xmlns:a16="http://schemas.microsoft.com/office/drawing/2014/main" id="{1F9D5153-EBE1-3686-E483-F67E39838E1E}"/>
              </a:ext>
            </a:extLst>
          </p:cNvPr>
          <p:cNvCxnSpPr>
            <a:cxnSpLocks/>
          </p:cNvCxnSpPr>
          <p:nvPr/>
        </p:nvCxnSpPr>
        <p:spPr>
          <a:xfrm>
            <a:off x="8438909" y="3094381"/>
            <a:ext cx="241" cy="1064234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45">
            <a:extLst>
              <a:ext uri="{FF2B5EF4-FFF2-40B4-BE49-F238E27FC236}">
                <a16:creationId xmlns:a16="http://schemas.microsoft.com/office/drawing/2014/main" id="{94F0F2A7-B562-0F40-50F8-103B633C6249}"/>
              </a:ext>
            </a:extLst>
          </p:cNvPr>
          <p:cNvSpPr txBox="1"/>
          <p:nvPr/>
        </p:nvSpPr>
        <p:spPr>
          <a:xfrm>
            <a:off x="7408341" y="4265478"/>
            <a:ext cx="2217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Gathering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46">
            <a:extLst>
              <a:ext uri="{FF2B5EF4-FFF2-40B4-BE49-F238E27FC236}">
                <a16:creationId xmlns:a16="http://schemas.microsoft.com/office/drawing/2014/main" id="{4C6AD632-042D-D48B-8AF5-F9BF5D0FC236}"/>
              </a:ext>
            </a:extLst>
          </p:cNvPr>
          <p:cNvSpPr txBox="1"/>
          <p:nvPr/>
        </p:nvSpPr>
        <p:spPr>
          <a:xfrm>
            <a:off x="6762750" y="4825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47">
            <a:extLst>
              <a:ext uri="{FF2B5EF4-FFF2-40B4-BE49-F238E27FC236}">
                <a16:creationId xmlns:a16="http://schemas.microsoft.com/office/drawing/2014/main" id="{7CED378B-D85E-9818-6F9A-D83D1C90C5FE}"/>
              </a:ext>
            </a:extLst>
          </p:cNvPr>
          <p:cNvSpPr/>
          <p:nvPr/>
        </p:nvSpPr>
        <p:spPr>
          <a:xfrm>
            <a:off x="6409383" y="5002547"/>
            <a:ext cx="696261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50">
            <a:extLst>
              <a:ext uri="{FF2B5EF4-FFF2-40B4-BE49-F238E27FC236}">
                <a16:creationId xmlns:a16="http://schemas.microsoft.com/office/drawing/2014/main" id="{18D3A931-D096-4703-B290-CBB59997175F}"/>
              </a:ext>
            </a:extLst>
          </p:cNvPr>
          <p:cNvSpPr/>
          <p:nvPr/>
        </p:nvSpPr>
        <p:spPr>
          <a:xfrm>
            <a:off x="7110880" y="5000867"/>
            <a:ext cx="696261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51">
            <a:extLst>
              <a:ext uri="{FF2B5EF4-FFF2-40B4-BE49-F238E27FC236}">
                <a16:creationId xmlns:a16="http://schemas.microsoft.com/office/drawing/2014/main" id="{C162134B-5E87-4498-3A9D-C72607432BAA}"/>
              </a:ext>
            </a:extLst>
          </p:cNvPr>
          <p:cNvSpPr/>
          <p:nvPr/>
        </p:nvSpPr>
        <p:spPr>
          <a:xfrm>
            <a:off x="7807141" y="5000867"/>
            <a:ext cx="696261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76">
            <a:extLst>
              <a:ext uri="{FF2B5EF4-FFF2-40B4-BE49-F238E27FC236}">
                <a16:creationId xmlns:a16="http://schemas.microsoft.com/office/drawing/2014/main" id="{0B0846CD-9785-FF47-AC1C-2AB4A85544AB}"/>
              </a:ext>
            </a:extLst>
          </p:cNvPr>
          <p:cNvSpPr/>
          <p:nvPr/>
        </p:nvSpPr>
        <p:spPr>
          <a:xfrm>
            <a:off x="6637140" y="5941804"/>
            <a:ext cx="2758686" cy="320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Server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77">
            <a:extLst>
              <a:ext uri="{FF2B5EF4-FFF2-40B4-BE49-F238E27FC236}">
                <a16:creationId xmlns:a16="http://schemas.microsoft.com/office/drawing/2014/main" id="{94E1B357-B218-EE88-8FF3-D47F46C085AD}"/>
              </a:ext>
            </a:extLst>
          </p:cNvPr>
          <p:cNvSpPr/>
          <p:nvPr/>
        </p:nvSpPr>
        <p:spPr>
          <a:xfrm>
            <a:off x="5095945" y="2278975"/>
            <a:ext cx="94243" cy="3560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Curved Connector 85">
            <a:extLst>
              <a:ext uri="{FF2B5EF4-FFF2-40B4-BE49-F238E27FC236}">
                <a16:creationId xmlns:a16="http://schemas.microsoft.com/office/drawing/2014/main" id="{3CA22272-9100-9696-F5F2-34FE69CB8B6B}"/>
              </a:ext>
            </a:extLst>
          </p:cNvPr>
          <p:cNvCxnSpPr>
            <a:cxnSpLocks/>
            <a:stCxn id="55" idx="0"/>
            <a:endCxn id="26" idx="0"/>
          </p:cNvCxnSpPr>
          <p:nvPr/>
        </p:nvCxnSpPr>
        <p:spPr>
          <a:xfrm rot="16200000" flipH="1">
            <a:off x="5924331" y="1497711"/>
            <a:ext cx="4" cy="1562532"/>
          </a:xfrm>
          <a:prstGeom prst="curvedConnector3">
            <a:avLst>
              <a:gd name="adj1" fmla="val -5715000000"/>
            </a:avLst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89">
            <a:extLst>
              <a:ext uri="{FF2B5EF4-FFF2-40B4-BE49-F238E27FC236}">
                <a16:creationId xmlns:a16="http://schemas.microsoft.com/office/drawing/2014/main" id="{A7B08E8B-7035-AFD4-BB32-AAF8C2A14A07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1585954" y="3769083"/>
            <a:ext cx="3488653" cy="856789"/>
          </a:xfrm>
          <a:prstGeom prst="curvedConnector4">
            <a:avLst>
              <a:gd name="adj1" fmla="val 18494"/>
              <a:gd name="adj2" fmla="val 156327"/>
            </a:avLst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98">
            <a:extLst>
              <a:ext uri="{FF2B5EF4-FFF2-40B4-BE49-F238E27FC236}">
                <a16:creationId xmlns:a16="http://schemas.microsoft.com/office/drawing/2014/main" id="{A8410A44-B828-4B74-BE35-9E3A90CA2CF6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5023187" y="3949917"/>
            <a:ext cx="1386196" cy="1336239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reeform 164">
            <a:extLst>
              <a:ext uri="{FF2B5EF4-FFF2-40B4-BE49-F238E27FC236}">
                <a16:creationId xmlns:a16="http://schemas.microsoft.com/office/drawing/2014/main" id="{E1071EDD-C228-20A4-1BE0-27C8C7E652A9}"/>
              </a:ext>
            </a:extLst>
          </p:cNvPr>
          <p:cNvSpPr/>
          <p:nvPr/>
        </p:nvSpPr>
        <p:spPr>
          <a:xfrm>
            <a:off x="5024761" y="3635475"/>
            <a:ext cx="1722268" cy="1700187"/>
          </a:xfrm>
          <a:custGeom>
            <a:avLst/>
            <a:gdLst>
              <a:gd name="connsiteX0" fmla="*/ 0 w 1722268"/>
              <a:gd name="connsiteY0" fmla="*/ 1474623 h 1700187"/>
              <a:gd name="connsiteX1" fmla="*/ 53266 w 1722268"/>
              <a:gd name="connsiteY1" fmla="*/ 930 h 1700187"/>
              <a:gd name="connsiteX2" fmla="*/ 266330 w 1722268"/>
              <a:gd name="connsiteY2" fmla="*/ 1661054 h 1700187"/>
              <a:gd name="connsiteX3" fmla="*/ 1340528 w 1722268"/>
              <a:gd name="connsiteY3" fmla="*/ 1190537 h 1700187"/>
              <a:gd name="connsiteX4" fmla="*/ 1722268 w 1722268"/>
              <a:gd name="connsiteY4" fmla="*/ 1350335 h 1700187"/>
              <a:gd name="connsiteX5" fmla="*/ 1722268 w 1722268"/>
              <a:gd name="connsiteY5" fmla="*/ 1350335 h 170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2268" h="1700187">
                <a:moveTo>
                  <a:pt x="0" y="1474623"/>
                </a:moveTo>
                <a:cubicBezTo>
                  <a:pt x="4439" y="722240"/>
                  <a:pt x="8878" y="-30142"/>
                  <a:pt x="53266" y="930"/>
                </a:cubicBezTo>
                <a:cubicBezTo>
                  <a:pt x="97654" y="32002"/>
                  <a:pt x="51786" y="1462786"/>
                  <a:pt x="266330" y="1661054"/>
                </a:cubicBezTo>
                <a:cubicBezTo>
                  <a:pt x="480874" y="1859322"/>
                  <a:pt x="1097872" y="1242324"/>
                  <a:pt x="1340528" y="1190537"/>
                </a:cubicBezTo>
                <a:cubicBezTo>
                  <a:pt x="1583184" y="1138750"/>
                  <a:pt x="1722268" y="1350335"/>
                  <a:pt x="1722268" y="1350335"/>
                </a:cubicBezTo>
                <a:lnTo>
                  <a:pt x="1722268" y="1350335"/>
                </a:lnTo>
              </a:path>
            </a:pathLst>
          </a:custGeom>
          <a:noFill/>
          <a:ln w="15875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165">
            <a:extLst>
              <a:ext uri="{FF2B5EF4-FFF2-40B4-BE49-F238E27FC236}">
                <a16:creationId xmlns:a16="http://schemas.microsoft.com/office/drawing/2014/main" id="{206A6BE8-9ADF-5D63-CF70-72C421425442}"/>
              </a:ext>
            </a:extLst>
          </p:cNvPr>
          <p:cNvSpPr/>
          <p:nvPr/>
        </p:nvSpPr>
        <p:spPr>
          <a:xfrm>
            <a:off x="4983953" y="3582374"/>
            <a:ext cx="2446657" cy="1681763"/>
          </a:xfrm>
          <a:custGeom>
            <a:avLst/>
            <a:gdLst>
              <a:gd name="connsiteX0" fmla="*/ 5297 w 2446657"/>
              <a:gd name="connsiteY0" fmla="*/ 1474458 h 1681763"/>
              <a:gd name="connsiteX1" fmla="*/ 40808 w 2446657"/>
              <a:gd name="connsiteY1" fmla="*/ 765 h 1681763"/>
              <a:gd name="connsiteX2" fmla="*/ 307138 w 2446657"/>
              <a:gd name="connsiteY2" fmla="*/ 1643133 h 1681763"/>
              <a:gd name="connsiteX3" fmla="*/ 1869608 w 2446657"/>
              <a:gd name="connsiteY3" fmla="*/ 1181495 h 1681763"/>
              <a:gd name="connsiteX4" fmla="*/ 2446657 w 2446657"/>
              <a:gd name="connsiteY4" fmla="*/ 1394559 h 168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6657" h="1681763">
                <a:moveTo>
                  <a:pt x="5297" y="1474458"/>
                </a:moveTo>
                <a:cubicBezTo>
                  <a:pt x="-2101" y="723555"/>
                  <a:pt x="-9499" y="-27347"/>
                  <a:pt x="40808" y="765"/>
                </a:cubicBezTo>
                <a:cubicBezTo>
                  <a:pt x="91115" y="28877"/>
                  <a:pt x="2338" y="1446345"/>
                  <a:pt x="307138" y="1643133"/>
                </a:cubicBezTo>
                <a:cubicBezTo>
                  <a:pt x="611938" y="1839921"/>
                  <a:pt x="1513022" y="1222924"/>
                  <a:pt x="1869608" y="1181495"/>
                </a:cubicBezTo>
                <a:cubicBezTo>
                  <a:pt x="2226194" y="1140066"/>
                  <a:pt x="2336425" y="1267312"/>
                  <a:pt x="2446657" y="1394559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166">
            <a:extLst>
              <a:ext uri="{FF2B5EF4-FFF2-40B4-BE49-F238E27FC236}">
                <a16:creationId xmlns:a16="http://schemas.microsoft.com/office/drawing/2014/main" id="{E9FA852C-3A9F-8F29-1787-D829F0751C13}"/>
              </a:ext>
            </a:extLst>
          </p:cNvPr>
          <p:cNvSpPr/>
          <p:nvPr/>
        </p:nvSpPr>
        <p:spPr>
          <a:xfrm>
            <a:off x="4977870" y="3591320"/>
            <a:ext cx="3198464" cy="1657355"/>
          </a:xfrm>
          <a:custGeom>
            <a:avLst/>
            <a:gdLst>
              <a:gd name="connsiteX0" fmla="*/ 20258 w 3198464"/>
              <a:gd name="connsiteY0" fmla="*/ 1456634 h 1657355"/>
              <a:gd name="connsiteX1" fmla="*/ 38013 w 3198464"/>
              <a:gd name="connsiteY1" fmla="*/ 696 h 1657355"/>
              <a:gd name="connsiteX2" fmla="*/ 366487 w 3198464"/>
              <a:gd name="connsiteY2" fmla="*/ 1616432 h 1657355"/>
              <a:gd name="connsiteX3" fmla="*/ 2639171 w 3198464"/>
              <a:gd name="connsiteY3" fmla="*/ 1190304 h 1657355"/>
              <a:gd name="connsiteX4" fmla="*/ 3198464 w 3198464"/>
              <a:gd name="connsiteY4" fmla="*/ 1376735 h 1657355"/>
              <a:gd name="connsiteX5" fmla="*/ 3198464 w 3198464"/>
              <a:gd name="connsiteY5" fmla="*/ 1376735 h 165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8464" h="1657355">
                <a:moveTo>
                  <a:pt x="20258" y="1456634"/>
                </a:moveTo>
                <a:cubicBezTo>
                  <a:pt x="283" y="715348"/>
                  <a:pt x="-19692" y="-25937"/>
                  <a:pt x="38013" y="696"/>
                </a:cubicBezTo>
                <a:cubicBezTo>
                  <a:pt x="95718" y="27329"/>
                  <a:pt x="-67039" y="1418164"/>
                  <a:pt x="366487" y="1616432"/>
                </a:cubicBezTo>
                <a:cubicBezTo>
                  <a:pt x="800013" y="1814700"/>
                  <a:pt x="2167175" y="1230253"/>
                  <a:pt x="2639171" y="1190304"/>
                </a:cubicBezTo>
                <a:cubicBezTo>
                  <a:pt x="3111167" y="1150355"/>
                  <a:pt x="3198464" y="1376735"/>
                  <a:pt x="3198464" y="1376735"/>
                </a:cubicBezTo>
                <a:lnTo>
                  <a:pt x="3198464" y="1376735"/>
                </a:lnTo>
              </a:path>
            </a:pathLst>
          </a:custGeom>
          <a:noFill/>
          <a:ln w="15875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urved Connector 174">
            <a:extLst>
              <a:ext uri="{FF2B5EF4-FFF2-40B4-BE49-F238E27FC236}">
                <a16:creationId xmlns:a16="http://schemas.microsoft.com/office/drawing/2014/main" id="{3E5E0D38-CCDF-F59C-43FE-7CDDF6152AA3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5893199" y="4356854"/>
            <a:ext cx="573457" cy="2558168"/>
          </a:xfrm>
          <a:prstGeom prst="curved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84">
            <a:extLst>
              <a:ext uri="{FF2B5EF4-FFF2-40B4-BE49-F238E27FC236}">
                <a16:creationId xmlns:a16="http://schemas.microsoft.com/office/drawing/2014/main" id="{13E478C5-0C61-67CF-86F0-FF1A3015F12D}"/>
              </a:ext>
            </a:extLst>
          </p:cNvPr>
          <p:cNvCxnSpPr>
            <a:cxnSpLocks/>
            <a:stCxn id="13" idx="0"/>
            <a:endCxn id="32" idx="0"/>
          </p:cNvCxnSpPr>
          <p:nvPr/>
        </p:nvCxnSpPr>
        <p:spPr>
          <a:xfrm rot="5400000" flipH="1" flipV="1">
            <a:off x="5335518" y="1178819"/>
            <a:ext cx="195827" cy="4059660"/>
          </a:xfrm>
          <a:prstGeom prst="bentConnector3">
            <a:avLst>
              <a:gd name="adj1" fmla="val 216736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88">
            <a:extLst>
              <a:ext uri="{FF2B5EF4-FFF2-40B4-BE49-F238E27FC236}">
                <a16:creationId xmlns:a16="http://schemas.microsoft.com/office/drawing/2014/main" id="{E1F5847E-5E70-7ACA-C05F-3255AE4314AC}"/>
              </a:ext>
            </a:extLst>
          </p:cNvPr>
          <p:cNvCxnSpPr>
            <a:cxnSpLocks/>
          </p:cNvCxnSpPr>
          <p:nvPr/>
        </p:nvCxnSpPr>
        <p:spPr>
          <a:xfrm>
            <a:off x="7462312" y="2634996"/>
            <a:ext cx="0" cy="175256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任意形状 74">
            <a:extLst>
              <a:ext uri="{FF2B5EF4-FFF2-40B4-BE49-F238E27FC236}">
                <a16:creationId xmlns:a16="http://schemas.microsoft.com/office/drawing/2014/main" id="{E94481F1-2CAE-89EE-6425-B5841CFD9683}"/>
              </a:ext>
            </a:extLst>
          </p:cNvPr>
          <p:cNvSpPr/>
          <p:nvPr/>
        </p:nvSpPr>
        <p:spPr>
          <a:xfrm>
            <a:off x="2575226" y="3112511"/>
            <a:ext cx="6912356" cy="2322390"/>
          </a:xfrm>
          <a:custGeom>
            <a:avLst/>
            <a:gdLst>
              <a:gd name="connsiteX0" fmla="*/ 1702936 w 6912356"/>
              <a:gd name="connsiteY0" fmla="*/ 0 h 2184253"/>
              <a:gd name="connsiteX1" fmla="*/ 6912356 w 6912356"/>
              <a:gd name="connsiteY1" fmla="*/ 0 h 2184253"/>
              <a:gd name="connsiteX2" fmla="*/ 6912356 w 6912356"/>
              <a:gd name="connsiteY2" fmla="*/ 2184253 h 2184253"/>
              <a:gd name="connsiteX3" fmla="*/ 6602033 w 6912356"/>
              <a:gd name="connsiteY3" fmla="*/ 2184253 h 2184253"/>
              <a:gd name="connsiteX4" fmla="*/ 1702936 w 6912356"/>
              <a:gd name="connsiteY4" fmla="*/ 2184253 h 2184253"/>
              <a:gd name="connsiteX5" fmla="*/ 0 w 6912356"/>
              <a:gd name="connsiteY5" fmla="*/ 2184253 h 2184253"/>
              <a:gd name="connsiteX6" fmla="*/ 0 w 6912356"/>
              <a:gd name="connsiteY6" fmla="*/ 1498913 h 2184253"/>
              <a:gd name="connsiteX7" fmla="*/ 1702936 w 6912356"/>
              <a:gd name="connsiteY7" fmla="*/ 1498913 h 218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2356" h="2184253">
                <a:moveTo>
                  <a:pt x="1702936" y="0"/>
                </a:moveTo>
                <a:lnTo>
                  <a:pt x="6912356" y="0"/>
                </a:lnTo>
                <a:lnTo>
                  <a:pt x="6912356" y="2184253"/>
                </a:lnTo>
                <a:lnTo>
                  <a:pt x="6602033" y="2184253"/>
                </a:lnTo>
                <a:lnTo>
                  <a:pt x="1702936" y="2184253"/>
                </a:lnTo>
                <a:lnTo>
                  <a:pt x="0" y="2184253"/>
                </a:lnTo>
                <a:lnTo>
                  <a:pt x="0" y="1498913"/>
                </a:lnTo>
                <a:lnTo>
                  <a:pt x="1702936" y="1498913"/>
                </a:lnTo>
                <a:close/>
              </a:path>
            </a:pathLst>
          </a:custGeom>
          <a:solidFill>
            <a:srgbClr val="D8D8D8">
              <a:alpha val="89804"/>
            </a:srgbClr>
          </a:solidFill>
          <a:ln w="57150">
            <a:solidFill>
              <a:srgbClr val="3853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4" name="任意形状 73">
            <a:extLst>
              <a:ext uri="{FF2B5EF4-FFF2-40B4-BE49-F238E27FC236}">
                <a16:creationId xmlns:a16="http://schemas.microsoft.com/office/drawing/2014/main" id="{C33D6EA4-B817-B84E-40BD-F5AEEFDC8EB5}"/>
              </a:ext>
            </a:extLst>
          </p:cNvPr>
          <p:cNvSpPr/>
          <p:nvPr/>
        </p:nvSpPr>
        <p:spPr>
          <a:xfrm>
            <a:off x="2600971" y="2110044"/>
            <a:ext cx="6901125" cy="2491643"/>
          </a:xfrm>
          <a:custGeom>
            <a:avLst/>
            <a:gdLst>
              <a:gd name="connsiteX0" fmla="*/ 0 w 6901125"/>
              <a:gd name="connsiteY0" fmla="*/ 0 h 2409024"/>
              <a:gd name="connsiteX1" fmla="*/ 6901125 w 6901125"/>
              <a:gd name="connsiteY1" fmla="*/ 0 h 2409024"/>
              <a:gd name="connsiteX2" fmla="*/ 6901125 w 6901125"/>
              <a:gd name="connsiteY2" fmla="*/ 844813 h 2409024"/>
              <a:gd name="connsiteX3" fmla="*/ 1572185 w 6901125"/>
              <a:gd name="connsiteY3" fmla="*/ 844813 h 2409024"/>
              <a:gd name="connsiteX4" fmla="*/ 1572185 w 6901125"/>
              <a:gd name="connsiteY4" fmla="*/ 2409024 h 2409024"/>
              <a:gd name="connsiteX5" fmla="*/ 1221 w 6901125"/>
              <a:gd name="connsiteY5" fmla="*/ 2409024 h 2409024"/>
              <a:gd name="connsiteX6" fmla="*/ 1221 w 6901125"/>
              <a:gd name="connsiteY6" fmla="*/ 844813 h 2409024"/>
              <a:gd name="connsiteX7" fmla="*/ 0 w 6901125"/>
              <a:gd name="connsiteY7" fmla="*/ 844813 h 240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01125" h="2409024">
                <a:moveTo>
                  <a:pt x="0" y="0"/>
                </a:moveTo>
                <a:lnTo>
                  <a:pt x="6901125" y="0"/>
                </a:lnTo>
                <a:lnTo>
                  <a:pt x="6901125" y="844813"/>
                </a:lnTo>
                <a:lnTo>
                  <a:pt x="1572185" y="844813"/>
                </a:lnTo>
                <a:lnTo>
                  <a:pt x="1572185" y="2409024"/>
                </a:lnTo>
                <a:lnTo>
                  <a:pt x="1221" y="2409024"/>
                </a:lnTo>
                <a:lnTo>
                  <a:pt x="1221" y="844813"/>
                </a:lnTo>
                <a:lnTo>
                  <a:pt x="0" y="844813"/>
                </a:lnTo>
                <a:close/>
              </a:path>
            </a:pathLst>
          </a:custGeom>
          <a:solidFill>
            <a:srgbClr val="D8D8D8">
              <a:alpha val="89804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63AEC-AB38-A6FE-A4EE-BBE9F8A4D744}"/>
              </a:ext>
            </a:extLst>
          </p:cNvPr>
          <p:cNvSpPr txBox="1"/>
          <p:nvPr/>
        </p:nvSpPr>
        <p:spPr>
          <a:xfrm>
            <a:off x="2702166" y="2179012"/>
            <a:ext cx="6787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400">
                <a:solidFill>
                  <a:schemeClr val="bg1">
                    <a:lumMod val="50000"/>
                  </a:schemeClr>
                </a:solidFill>
              </a:rPr>
              <a:t>De</a:t>
            </a:r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</a:rPr>
              <a:t>sign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</a:rPr>
              <a:t>1: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</a:rPr>
              <a:t>Indexing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4400" dirty="0" err="1">
                <a:solidFill>
                  <a:schemeClr val="bg1">
                    <a:lumMod val="50000"/>
                  </a:schemeClr>
                </a:solidFill>
              </a:rPr>
              <a:t>PetHash</a:t>
            </a:r>
            <a:endParaRPr lang="en-CN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F2148-4BD7-AA9E-7CA3-F24A5E700B24}"/>
              </a:ext>
            </a:extLst>
          </p:cNvPr>
          <p:cNvSpPr txBox="1"/>
          <p:nvPr/>
        </p:nvSpPr>
        <p:spPr>
          <a:xfrm>
            <a:off x="4339428" y="3709023"/>
            <a:ext cx="5184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400"/>
              <a:t>De</a:t>
            </a:r>
            <a:r>
              <a:rPr lang="en-US" altLang="zh-CN" sz="4400" dirty="0"/>
              <a:t>sign</a:t>
            </a:r>
            <a:r>
              <a:rPr lang="zh-CN" altLang="en-US" sz="4400" dirty="0"/>
              <a:t> </a:t>
            </a:r>
            <a:r>
              <a:rPr lang="en-US" altLang="zh-CN" sz="4400" dirty="0"/>
              <a:t>2:</a:t>
            </a:r>
            <a:r>
              <a:rPr lang="zh-CN" altLang="en-US" sz="4400" dirty="0"/>
              <a:t> </a:t>
            </a:r>
            <a:r>
              <a:rPr lang="en-US" altLang="zh-CN" sz="4400" dirty="0"/>
              <a:t>Gathering</a:t>
            </a:r>
            <a:r>
              <a:rPr lang="zh-CN" altLang="en-US" sz="4400" dirty="0"/>
              <a:t> </a:t>
            </a:r>
            <a:r>
              <a:rPr lang="en-US" altLang="zh-CN" sz="4400" dirty="0"/>
              <a:t>-</a:t>
            </a:r>
          </a:p>
          <a:p>
            <a:r>
              <a:rPr lang="zh-CN" altLang="en-US" sz="4400" dirty="0"/>
              <a:t> </a:t>
            </a:r>
            <a:r>
              <a:rPr lang="en-US" altLang="zh-CN" sz="4400" dirty="0"/>
              <a:t>NIC</a:t>
            </a:r>
            <a:r>
              <a:rPr lang="zh-CN" altLang="en-US" sz="4400" dirty="0"/>
              <a:t> </a:t>
            </a:r>
            <a:r>
              <a:rPr lang="en-US" altLang="zh-CN" sz="4400" dirty="0"/>
              <a:t>Gathering</a:t>
            </a:r>
            <a:endParaRPr lang="en-CN" sz="4400" dirty="0"/>
          </a:p>
        </p:txBody>
      </p:sp>
    </p:spTree>
    <p:extLst>
      <p:ext uri="{BB962C8B-B14F-4D97-AF65-F5344CB8AC3E}">
        <p14:creationId xmlns:p14="http://schemas.microsoft.com/office/powerpoint/2010/main" val="304601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Design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2: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NIC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Gathering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81C3FDA-35E1-4982-84E5-696D540848A7}"/>
              </a:ext>
            </a:extLst>
          </p:cNvPr>
          <p:cNvSpPr txBox="1">
            <a:spLocks/>
          </p:cNvSpPr>
          <p:nvPr/>
        </p:nvSpPr>
        <p:spPr>
          <a:xfrm>
            <a:off x="0" y="1199326"/>
            <a:ext cx="11958320" cy="1915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SzPct val="80000"/>
              <a:buNone/>
            </a:pP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Problem: </a:t>
            </a:r>
            <a:r>
              <a:rPr lang="en-US" altLang="zh-CN" sz="2800" b="1" dirty="0">
                <a:latin typeface="Gill Sans SemiBold" charset="0"/>
                <a:cs typeface="Gill Sans SemiBold" charset="0"/>
              </a:rPr>
              <a:t>CPU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 gathering on PM wastes CPU cycles</a:t>
            </a: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en-US" altLang="zh-CN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CPU</a:t>
            </a:r>
            <a:r>
              <a:rPr lang="zh-CN" alt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copies EMBs</a:t>
            </a:r>
            <a:r>
              <a:rPr lang="zh-CN" alt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on PM</a:t>
            </a:r>
            <a:r>
              <a:rPr lang="zh-CN" alt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sequentially</a:t>
            </a:r>
            <a:r>
              <a:rPr lang="zh-CN" alt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when gathering.</a:t>
            </a: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" charset="0"/>
                <a:cs typeface="Gill Sans" charset="0"/>
              </a:rPr>
              <a:t>High access latency</a:t>
            </a:r>
            <a:r>
              <a:rPr lang="zh-CN" altLang="en-US" dirty="0">
                <a:solidFill>
                  <a:srgbClr val="C00000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of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PM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" charset="0"/>
                <a:cs typeface="Gill Sans" charset="0"/>
              </a:rPr>
              <a:t>is fully exposed </a:t>
            </a:r>
            <a:r>
              <a:rPr lang="en-US" altLang="zh-CN" dirty="0">
                <a:latin typeface="Gill Sans" charset="0"/>
                <a:cs typeface="Gill Sans" charset="0"/>
              </a:rPr>
              <a:t>in CPU pipeline.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D28B79D-552F-2761-A906-1ADAFA9DEB6D}"/>
              </a:ext>
            </a:extLst>
          </p:cNvPr>
          <p:cNvGrpSpPr/>
          <p:nvPr/>
        </p:nvGrpSpPr>
        <p:grpSpPr>
          <a:xfrm>
            <a:off x="543560" y="2684542"/>
            <a:ext cx="10443411" cy="1247758"/>
            <a:chOff x="655320" y="1252998"/>
            <a:chExt cx="10443411" cy="1247758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9CB6969B-FD85-69CF-0106-9C5A06BDB43F}"/>
                </a:ext>
              </a:extLst>
            </p:cNvPr>
            <p:cNvSpPr/>
            <p:nvPr/>
          </p:nvSpPr>
          <p:spPr>
            <a:xfrm>
              <a:off x="655320" y="1252998"/>
              <a:ext cx="10443411" cy="1247758"/>
            </a:xfrm>
            <a:prstGeom prst="roundRect">
              <a:avLst/>
            </a:prstGeom>
            <a:solidFill>
              <a:srgbClr val="E2F0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       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Our</a:t>
              </a:r>
              <a:r>
                <a:rPr lang="zh-CN" altLang="en-US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observation:</a:t>
              </a:r>
              <a:r>
                <a:rPr lang="zh-CN" altLang="en-US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 </a:t>
              </a:r>
              <a:endParaRPr lang="en-US" altLang="zh-CN" sz="2400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endParaRPr>
            </a:p>
            <a:p>
              <a:r>
                <a:rPr lang="en-US" altLang="zh-CN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	Datacenter NICs have the </a:t>
              </a:r>
              <a:r>
                <a:rPr lang="en-US" altLang="zh-CN" sz="2400" dirty="0">
                  <a:solidFill>
                    <a:srgbClr val="426FBE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scatter-gather DMA</a:t>
              </a:r>
              <a:r>
                <a:rPr lang="zh-CN" altLang="en-US" sz="2400" dirty="0">
                  <a:solidFill>
                    <a:srgbClr val="426FBE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 </a:t>
              </a:r>
              <a:r>
                <a:rPr lang="en-US" altLang="zh-CN" sz="2400" dirty="0">
                  <a:solidFill>
                    <a:srgbClr val="426FBE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(SG-DMA)</a:t>
              </a:r>
              <a:r>
                <a:rPr lang="zh-CN" altLang="en-US" sz="2400" dirty="0">
                  <a:solidFill>
                    <a:srgbClr val="426FBE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functionality, 	which can be re-purposed for gathering EMBs on PM.</a:t>
              </a:r>
              <a:r>
                <a:rPr lang="zh-CN" altLang="en-US" sz="2400" dirty="0">
                  <a:solidFill>
                    <a:schemeClr val="tx1"/>
                  </a:solidFill>
                  <a:latin typeface="Gill Sans" panose="020B0502020104020203" pitchFamily="34" charset="-79"/>
                  <a:ea typeface="Gill Sans SemiBold" charset="0"/>
                  <a:cs typeface="Gill Sans" panose="020B0502020104020203" pitchFamily="34" charset="-79"/>
                </a:rPr>
                <a:t> </a:t>
              </a:r>
              <a:endPara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D3418D5-8FC8-24BC-CB0F-1D175F461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1469" y="1337841"/>
              <a:ext cx="655320" cy="662242"/>
            </a:xfrm>
            <a:prstGeom prst="rect">
              <a:avLst/>
            </a:prstGeom>
          </p:spPr>
        </p:pic>
      </p:grpSp>
      <p:pic>
        <p:nvPicPr>
          <p:cNvPr id="6" name="2023-06-19 20-23-10">
            <a:hlinkClick r:id="" action="ppaction://media"/>
            <a:extLst>
              <a:ext uri="{FF2B5EF4-FFF2-40B4-BE49-F238E27FC236}">
                <a16:creationId xmlns:a16="http://schemas.microsoft.com/office/drawing/2014/main" id="{AF46BC06-231C-CE2E-0C72-00696FCA004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969.4239"/>
                </p14:media>
              </p:ext>
            </p:extLst>
          </p:nvPr>
        </p:nvPicPr>
        <p:blipFill rotWithShape="1">
          <a:blip r:embed="rId6"/>
          <a:srcRect l="2871" t="22372" r="2945" b="14444"/>
          <a:stretch/>
        </p:blipFill>
        <p:spPr>
          <a:xfrm>
            <a:off x="8488991" y="1339741"/>
            <a:ext cx="3543906" cy="133733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F1471E6-3D2A-0B53-3BDE-C00FB03E9079}"/>
              </a:ext>
            </a:extLst>
          </p:cNvPr>
          <p:cNvGrpSpPr/>
          <p:nvPr/>
        </p:nvGrpSpPr>
        <p:grpSpPr>
          <a:xfrm>
            <a:off x="1437479" y="4142900"/>
            <a:ext cx="3341492" cy="2550080"/>
            <a:chOff x="575580" y="4113564"/>
            <a:chExt cx="3341492" cy="255008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1D47EA0-7B7A-150D-4873-29740E370C72}"/>
                </a:ext>
              </a:extLst>
            </p:cNvPr>
            <p:cNvSpPr/>
            <p:nvPr/>
          </p:nvSpPr>
          <p:spPr>
            <a:xfrm>
              <a:off x="642448" y="4188835"/>
              <a:ext cx="3143303" cy="19965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pic>
          <p:nvPicPr>
            <p:cNvPr id="39" name="图形 38" descr="处理器">
              <a:extLst>
                <a:ext uri="{FF2B5EF4-FFF2-40B4-BE49-F238E27FC236}">
                  <a16:creationId xmlns:a16="http://schemas.microsoft.com/office/drawing/2014/main" id="{44DABA34-AC28-1E49-A99F-1E4D98AF4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42937" y="4482895"/>
              <a:ext cx="504200" cy="504200"/>
            </a:xfrm>
            <a:prstGeom prst="rect">
              <a:avLst/>
            </a:prstGeom>
          </p:spPr>
        </p:pic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FBCCD85-8ED4-0E6D-6EA9-6917929D5FFF}"/>
                </a:ext>
              </a:extLst>
            </p:cNvPr>
            <p:cNvSpPr/>
            <p:nvPr/>
          </p:nvSpPr>
          <p:spPr>
            <a:xfrm>
              <a:off x="1549663" y="5744663"/>
              <a:ext cx="114706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Memory</a:t>
              </a:r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4670DD8-EC1B-19A2-AFD4-387999D1649B}"/>
                </a:ext>
              </a:extLst>
            </p:cNvPr>
            <p:cNvSpPr/>
            <p:nvPr/>
          </p:nvSpPr>
          <p:spPr>
            <a:xfrm>
              <a:off x="642449" y="4565361"/>
              <a:ext cx="6156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cxnSp>
          <p:nvCxnSpPr>
            <p:cNvPr id="44" name="直接箭头连接符 136">
              <a:extLst>
                <a:ext uri="{FF2B5EF4-FFF2-40B4-BE49-F238E27FC236}">
                  <a16:creationId xmlns:a16="http://schemas.microsoft.com/office/drawing/2014/main" id="{97D014B0-CDF4-357C-DD7D-369D197A8C3B}"/>
                </a:ext>
              </a:extLst>
            </p:cNvPr>
            <p:cNvCxnSpPr>
              <a:cxnSpLocks/>
            </p:cNvCxnSpPr>
            <p:nvPr/>
          </p:nvCxnSpPr>
          <p:spPr>
            <a:xfrm>
              <a:off x="1747137" y="4720916"/>
              <a:ext cx="738965" cy="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" descr="Network Interface Card - Free computer icons">
              <a:extLst>
                <a:ext uri="{FF2B5EF4-FFF2-40B4-BE49-F238E27FC236}">
                  <a16:creationId xmlns:a16="http://schemas.microsoft.com/office/drawing/2014/main" id="{1A298C83-572C-B8A8-334A-96DCB4158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574" y="4404402"/>
              <a:ext cx="582132" cy="582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BFB6D93-9D88-0B11-32D9-199AF362F6C6}"/>
                </a:ext>
              </a:extLst>
            </p:cNvPr>
            <p:cNvSpPr/>
            <p:nvPr/>
          </p:nvSpPr>
          <p:spPr>
            <a:xfrm>
              <a:off x="2327246" y="4536250"/>
              <a:ext cx="7389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NIC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258A5EC-221F-D33A-EEAA-7E068F7F2A76}"/>
                </a:ext>
              </a:extLst>
            </p:cNvPr>
            <p:cNvSpPr txBox="1"/>
            <p:nvPr/>
          </p:nvSpPr>
          <p:spPr>
            <a:xfrm>
              <a:off x="1538584" y="4113564"/>
              <a:ext cx="1987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SG-DMA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descriptor</a:t>
              </a:r>
              <a:endParaRPr kumimoji="1" lang="zh-CN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56F6C7E-D369-9081-F8CF-37F4DA44FEA6}"/>
                </a:ext>
              </a:extLst>
            </p:cNvPr>
            <p:cNvSpPr/>
            <p:nvPr/>
          </p:nvSpPr>
          <p:spPr>
            <a:xfrm>
              <a:off x="2018192" y="4482895"/>
              <a:ext cx="182600" cy="1649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4" name="Picture 4" descr="Ram Memory - Free technology icons">
              <a:extLst>
                <a:ext uri="{FF2B5EF4-FFF2-40B4-BE49-F238E27FC236}">
                  <a16:creationId xmlns:a16="http://schemas.microsoft.com/office/drawing/2014/main" id="{8B7C0AC6-12BB-81F1-A8A2-B257EDA74B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80" b="52533"/>
            <a:stretch/>
          </p:blipFill>
          <p:spPr bwMode="auto">
            <a:xfrm>
              <a:off x="2609580" y="5780311"/>
              <a:ext cx="959216" cy="322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BF254D2-6A3B-21A0-68A7-B4F4F33CE5B2}"/>
                </a:ext>
              </a:extLst>
            </p:cNvPr>
            <p:cNvSpPr txBox="1"/>
            <p:nvPr/>
          </p:nvSpPr>
          <p:spPr>
            <a:xfrm>
              <a:off x="2116619" y="5145362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SG-DMA</a:t>
              </a:r>
              <a:endParaRPr kumimoji="1" lang="zh-CN" altLang="en-US" dirty="0"/>
            </a:p>
          </p:txBody>
        </p:sp>
        <p:sp>
          <p:nvSpPr>
            <p:cNvPr id="57" name="上下箭头 56">
              <a:extLst>
                <a:ext uri="{FF2B5EF4-FFF2-40B4-BE49-F238E27FC236}">
                  <a16:creationId xmlns:a16="http://schemas.microsoft.com/office/drawing/2014/main" id="{1E11DC0E-DE5D-A0A1-89A7-EB0097499ED9}"/>
                </a:ext>
              </a:extLst>
            </p:cNvPr>
            <p:cNvSpPr/>
            <p:nvPr/>
          </p:nvSpPr>
          <p:spPr>
            <a:xfrm>
              <a:off x="3011331" y="4917327"/>
              <a:ext cx="362666" cy="778483"/>
            </a:xfrm>
            <a:prstGeom prst="upDownArrow">
              <a:avLst>
                <a:gd name="adj1" fmla="val 50000"/>
                <a:gd name="adj2" fmla="val 30055"/>
              </a:avLst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0A4D4574-1AE9-BFB9-83BF-E499D346E044}"/>
                </a:ext>
              </a:extLst>
            </p:cNvPr>
            <p:cNvSpPr txBox="1"/>
            <p:nvPr/>
          </p:nvSpPr>
          <p:spPr>
            <a:xfrm>
              <a:off x="575580" y="6201979"/>
              <a:ext cx="3341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Gill Sans" charset="0"/>
                  <a:cs typeface="Gill Sans" charset="0"/>
                </a:rPr>
                <a:t>SG-DMA</a:t>
              </a:r>
              <a:r>
                <a:rPr lang="zh-CN" altLang="en-US" sz="2400" dirty="0"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latin typeface="Gill Sans" charset="0"/>
                  <a:cs typeface="Gill Sans" charset="0"/>
                </a:rPr>
                <a:t>processing flow</a:t>
              </a:r>
              <a:endParaRPr lang="zh-CN" altLang="en-US" sz="2400" dirty="0">
                <a:latin typeface="Gill Sans" charset="0"/>
                <a:cs typeface="Gill Sans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3427B10-F5AF-65DC-5F68-FE843F07B6EA}"/>
              </a:ext>
            </a:extLst>
          </p:cNvPr>
          <p:cNvGrpSpPr/>
          <p:nvPr/>
        </p:nvGrpSpPr>
        <p:grpSpPr>
          <a:xfrm>
            <a:off x="7009498" y="4172165"/>
            <a:ext cx="3222177" cy="2520815"/>
            <a:chOff x="4297746" y="4142830"/>
            <a:chExt cx="3222177" cy="2520815"/>
          </a:xfrm>
        </p:grpSpPr>
        <p:sp>
          <p:nvSpPr>
            <p:cNvPr id="15" name="文本框 59">
              <a:extLst>
                <a:ext uri="{FF2B5EF4-FFF2-40B4-BE49-F238E27FC236}">
                  <a16:creationId xmlns:a16="http://schemas.microsoft.com/office/drawing/2014/main" id="{F37E6FAC-767E-06E0-5C24-31DC497932F4}"/>
                </a:ext>
              </a:extLst>
            </p:cNvPr>
            <p:cNvSpPr txBox="1"/>
            <p:nvPr/>
          </p:nvSpPr>
          <p:spPr>
            <a:xfrm>
              <a:off x="4297746" y="4152801"/>
              <a:ext cx="11399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SG-DMA</a:t>
              </a:r>
              <a:r>
                <a:rPr kumimoji="1" lang="zh-CN" altLang="en-US" dirty="0"/>
                <a:t> </a:t>
              </a:r>
              <a:endParaRPr kumimoji="1" lang="en-US" altLang="zh-CN" dirty="0"/>
            </a:p>
            <a:p>
              <a:pPr algn="ctr"/>
              <a:r>
                <a:rPr kumimoji="1" lang="en-US" altLang="zh-CN" dirty="0"/>
                <a:t>descriptor</a:t>
              </a:r>
              <a:endParaRPr kumimoji="1" lang="zh-CN" altLang="en-US" dirty="0"/>
            </a:p>
          </p:txBody>
        </p:sp>
        <p:sp>
          <p:nvSpPr>
            <p:cNvPr id="16" name="矩形 60">
              <a:extLst>
                <a:ext uri="{FF2B5EF4-FFF2-40B4-BE49-F238E27FC236}">
                  <a16:creationId xmlns:a16="http://schemas.microsoft.com/office/drawing/2014/main" id="{2B17BC31-E2CD-E601-0538-869C8A405441}"/>
                </a:ext>
              </a:extLst>
            </p:cNvPr>
            <p:cNvSpPr/>
            <p:nvPr/>
          </p:nvSpPr>
          <p:spPr>
            <a:xfrm>
              <a:off x="5107706" y="4929481"/>
              <a:ext cx="182600" cy="1649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61">
              <a:extLst>
                <a:ext uri="{FF2B5EF4-FFF2-40B4-BE49-F238E27FC236}">
                  <a16:creationId xmlns:a16="http://schemas.microsoft.com/office/drawing/2014/main" id="{6F74CE7D-DA51-8755-4C7A-1317EA0359CD}"/>
                </a:ext>
              </a:extLst>
            </p:cNvPr>
            <p:cNvSpPr/>
            <p:nvPr/>
          </p:nvSpPr>
          <p:spPr>
            <a:xfrm>
              <a:off x="5762005" y="4142830"/>
              <a:ext cx="1757918" cy="11299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36000" bIns="36000" rtlCol="0" anchor="ctr"/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src</a:t>
              </a:r>
              <a:r>
                <a:rPr kumimoji="1" lang="en-US" altLang="zh-CN" baseline="-25000" dirty="0">
                  <a:solidFill>
                    <a:schemeClr val="tx1"/>
                  </a:solidFill>
                </a:rPr>
                <a:t>1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: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(addr</a:t>
              </a:r>
              <a:r>
                <a:rPr kumimoji="1" lang="en-US" altLang="zh-CN" baseline="-25000" dirty="0">
                  <a:solidFill>
                    <a:schemeClr val="tx1"/>
                  </a:solidFill>
                </a:rPr>
                <a:t>1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,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len</a:t>
              </a:r>
              <a:r>
                <a:rPr kumimoji="1" lang="en-US" altLang="zh-CN" baseline="-25000" dirty="0">
                  <a:solidFill>
                    <a:schemeClr val="tx1"/>
                  </a:solidFill>
                </a:rPr>
                <a:t>1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)</a:t>
              </a:r>
            </a:p>
            <a:p>
              <a:r>
                <a:rPr kumimoji="1" lang="en-US" altLang="zh-CN" dirty="0">
                  <a:solidFill>
                    <a:schemeClr val="tx1"/>
                  </a:solidFill>
                </a:rPr>
                <a:t>src</a:t>
              </a:r>
              <a:r>
                <a:rPr kumimoji="1" lang="en-US" altLang="zh-CN" baseline="-25000" dirty="0">
                  <a:solidFill>
                    <a:schemeClr val="tx1"/>
                  </a:solidFill>
                </a:rPr>
                <a:t>2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: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(addr</a:t>
              </a:r>
              <a:r>
                <a:rPr kumimoji="1" lang="en-US" altLang="zh-CN" baseline="-25000" dirty="0">
                  <a:solidFill>
                    <a:schemeClr val="tx1"/>
                  </a:solidFill>
                </a:rPr>
                <a:t>2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,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len</a:t>
              </a:r>
              <a:r>
                <a:rPr kumimoji="1" lang="en-US" altLang="zh-CN" baseline="-25000" dirty="0">
                  <a:solidFill>
                    <a:schemeClr val="tx1"/>
                  </a:solidFill>
                </a:rPr>
                <a:t>2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)</a:t>
              </a:r>
              <a:endParaRPr kumimoji="1" lang="zh-CN" altLang="en-US" dirty="0">
                <a:solidFill>
                  <a:schemeClr val="tx1"/>
                </a:solidFill>
              </a:endParaRPr>
            </a:p>
            <a:p>
              <a:r>
                <a:rPr kumimoji="1" lang="en-US" altLang="zh-CN" dirty="0">
                  <a:solidFill>
                    <a:schemeClr val="tx1"/>
                  </a:solidFill>
                </a:rPr>
                <a:t>src</a:t>
              </a:r>
              <a:r>
                <a:rPr kumimoji="1" lang="en-US" altLang="zh-CN" baseline="-25000" dirty="0">
                  <a:solidFill>
                    <a:schemeClr val="tx1"/>
                  </a:solidFill>
                </a:rPr>
                <a:t>3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: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(addr</a:t>
              </a:r>
              <a:r>
                <a:rPr kumimoji="1" lang="en-US" altLang="zh-CN" baseline="-25000" dirty="0">
                  <a:solidFill>
                    <a:schemeClr val="tx1"/>
                  </a:solidFill>
                </a:rPr>
                <a:t>3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,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len</a:t>
              </a:r>
              <a:r>
                <a:rPr kumimoji="1" lang="en-US" altLang="zh-CN" baseline="-25000" dirty="0">
                  <a:solidFill>
                    <a:schemeClr val="tx1"/>
                  </a:solidFill>
                </a:rPr>
                <a:t>3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)</a:t>
              </a:r>
            </a:p>
            <a:p>
              <a:r>
                <a:rPr kumimoji="1" lang="en-US" altLang="zh-CN" dirty="0" err="1">
                  <a:solidFill>
                    <a:schemeClr val="tx1"/>
                  </a:solidFill>
                </a:rPr>
                <a:t>dst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: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 err="1">
                  <a:solidFill>
                    <a:schemeClr val="tx1"/>
                  </a:solidFill>
                </a:rPr>
                <a:t>addr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63">
              <a:extLst>
                <a:ext uri="{FF2B5EF4-FFF2-40B4-BE49-F238E27FC236}">
                  <a16:creationId xmlns:a16="http://schemas.microsoft.com/office/drawing/2014/main" id="{DB1AAD8A-92FA-F330-5107-AEA124BF7B45}"/>
                </a:ext>
              </a:extLst>
            </p:cNvPr>
            <p:cNvSpPr/>
            <p:nvPr/>
          </p:nvSpPr>
          <p:spPr>
            <a:xfrm>
              <a:off x="5101691" y="5375261"/>
              <a:ext cx="434171" cy="178247"/>
            </a:xfrm>
            <a:prstGeom prst="rect">
              <a:avLst/>
            </a:prstGeom>
            <a:solidFill>
              <a:srgbClr val="BDD7E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64">
              <a:extLst>
                <a:ext uri="{FF2B5EF4-FFF2-40B4-BE49-F238E27FC236}">
                  <a16:creationId xmlns:a16="http://schemas.microsoft.com/office/drawing/2014/main" id="{E0020290-43E7-929C-4157-00EBD267736B}"/>
                </a:ext>
              </a:extLst>
            </p:cNvPr>
            <p:cNvSpPr/>
            <p:nvPr/>
          </p:nvSpPr>
          <p:spPr>
            <a:xfrm>
              <a:off x="5101691" y="5691187"/>
              <a:ext cx="434171" cy="178247"/>
            </a:xfrm>
            <a:prstGeom prst="rect">
              <a:avLst/>
            </a:prstGeom>
            <a:solidFill>
              <a:srgbClr val="F2FFE5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65">
              <a:extLst>
                <a:ext uri="{FF2B5EF4-FFF2-40B4-BE49-F238E27FC236}">
                  <a16:creationId xmlns:a16="http://schemas.microsoft.com/office/drawing/2014/main" id="{9381A19B-0E4A-4092-02F0-1915A664FD46}"/>
                </a:ext>
              </a:extLst>
            </p:cNvPr>
            <p:cNvSpPr/>
            <p:nvPr/>
          </p:nvSpPr>
          <p:spPr>
            <a:xfrm>
              <a:off x="5101690" y="6007113"/>
              <a:ext cx="434171" cy="178247"/>
            </a:xfrm>
            <a:prstGeom prst="rect">
              <a:avLst/>
            </a:prstGeom>
            <a:solidFill>
              <a:srgbClr val="FDF4D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71">
              <a:extLst>
                <a:ext uri="{FF2B5EF4-FFF2-40B4-BE49-F238E27FC236}">
                  <a16:creationId xmlns:a16="http://schemas.microsoft.com/office/drawing/2014/main" id="{16441142-314E-F75E-F86C-D7F48FFC8758}"/>
                </a:ext>
              </a:extLst>
            </p:cNvPr>
            <p:cNvSpPr/>
            <p:nvPr/>
          </p:nvSpPr>
          <p:spPr>
            <a:xfrm>
              <a:off x="5682418" y="5686406"/>
              <a:ext cx="434171" cy="178247"/>
            </a:xfrm>
            <a:prstGeom prst="rect">
              <a:avLst/>
            </a:prstGeom>
            <a:solidFill>
              <a:srgbClr val="BDD7E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72">
              <a:extLst>
                <a:ext uri="{FF2B5EF4-FFF2-40B4-BE49-F238E27FC236}">
                  <a16:creationId xmlns:a16="http://schemas.microsoft.com/office/drawing/2014/main" id="{4FBD44F5-6318-70F6-C427-ABAC9BABCAFC}"/>
                </a:ext>
              </a:extLst>
            </p:cNvPr>
            <p:cNvSpPr/>
            <p:nvPr/>
          </p:nvSpPr>
          <p:spPr>
            <a:xfrm>
              <a:off x="6123435" y="5686406"/>
              <a:ext cx="434171" cy="178247"/>
            </a:xfrm>
            <a:prstGeom prst="rect">
              <a:avLst/>
            </a:prstGeom>
            <a:solidFill>
              <a:srgbClr val="F2FFE5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73">
              <a:extLst>
                <a:ext uri="{FF2B5EF4-FFF2-40B4-BE49-F238E27FC236}">
                  <a16:creationId xmlns:a16="http://schemas.microsoft.com/office/drawing/2014/main" id="{64A0E6F0-9EFA-B053-AA15-989D50B8B043}"/>
                </a:ext>
              </a:extLst>
            </p:cNvPr>
            <p:cNvSpPr/>
            <p:nvPr/>
          </p:nvSpPr>
          <p:spPr>
            <a:xfrm>
              <a:off x="6559685" y="5686406"/>
              <a:ext cx="434171" cy="178247"/>
            </a:xfrm>
            <a:prstGeom prst="rect">
              <a:avLst/>
            </a:prstGeom>
            <a:solidFill>
              <a:srgbClr val="FDF4D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4" name="曲线连接符 75">
              <a:extLst>
                <a:ext uri="{FF2B5EF4-FFF2-40B4-BE49-F238E27FC236}">
                  <a16:creationId xmlns:a16="http://schemas.microsoft.com/office/drawing/2014/main" id="{9064B4FA-68AB-D946-00EA-0C7F1D8A0AE3}"/>
                </a:ext>
              </a:extLst>
            </p:cNvPr>
            <p:cNvCxnSpPr>
              <a:stCxn id="18" idx="3"/>
              <a:endCxn id="21" idx="0"/>
            </p:cNvCxnSpPr>
            <p:nvPr/>
          </p:nvCxnSpPr>
          <p:spPr>
            <a:xfrm>
              <a:off x="5535862" y="5464385"/>
              <a:ext cx="363642" cy="222021"/>
            </a:xfrm>
            <a:prstGeom prst="curved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曲线连接符 76">
              <a:extLst>
                <a:ext uri="{FF2B5EF4-FFF2-40B4-BE49-F238E27FC236}">
                  <a16:creationId xmlns:a16="http://schemas.microsoft.com/office/drawing/2014/main" id="{F03AFF02-623C-2B1E-49A1-BC8841FFDD01}"/>
                </a:ext>
              </a:extLst>
            </p:cNvPr>
            <p:cNvCxnSpPr>
              <a:cxnSpLocks/>
              <a:stCxn id="19" idx="3"/>
              <a:endCxn id="22" idx="2"/>
            </p:cNvCxnSpPr>
            <p:nvPr/>
          </p:nvCxnSpPr>
          <p:spPr>
            <a:xfrm>
              <a:off x="5535862" y="5780311"/>
              <a:ext cx="804659" cy="84342"/>
            </a:xfrm>
            <a:prstGeom prst="curvedConnector4">
              <a:avLst>
                <a:gd name="adj1" fmla="val 9629"/>
                <a:gd name="adj2" fmla="val 242805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线连接符 85">
              <a:extLst>
                <a:ext uri="{FF2B5EF4-FFF2-40B4-BE49-F238E27FC236}">
                  <a16:creationId xmlns:a16="http://schemas.microsoft.com/office/drawing/2014/main" id="{A2E36960-2607-4281-883B-20567F0B8199}"/>
                </a:ext>
              </a:extLst>
            </p:cNvPr>
            <p:cNvCxnSpPr>
              <a:cxnSpLocks/>
              <a:stCxn id="20" idx="3"/>
              <a:endCxn id="23" idx="2"/>
            </p:cNvCxnSpPr>
            <p:nvPr/>
          </p:nvCxnSpPr>
          <p:spPr>
            <a:xfrm flipV="1">
              <a:off x="5535861" y="5864653"/>
              <a:ext cx="1240910" cy="231584"/>
            </a:xfrm>
            <a:prstGeom prst="curved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130">
              <a:extLst>
                <a:ext uri="{FF2B5EF4-FFF2-40B4-BE49-F238E27FC236}">
                  <a16:creationId xmlns:a16="http://schemas.microsoft.com/office/drawing/2014/main" id="{E2275DAE-ACB3-7BF4-D302-CA7AA16C65C7}"/>
                </a:ext>
              </a:extLst>
            </p:cNvPr>
            <p:cNvSpPr txBox="1"/>
            <p:nvPr/>
          </p:nvSpPr>
          <p:spPr>
            <a:xfrm>
              <a:off x="5162906" y="6201980"/>
              <a:ext cx="1830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Gill Sans" charset="0"/>
                  <a:cs typeface="Gill Sans" charset="0"/>
                </a:rPr>
                <a:t>Gather</a:t>
              </a:r>
              <a:r>
                <a:rPr lang="zh-CN" altLang="en-US" sz="2400" dirty="0"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latin typeface="Gill Sans" charset="0"/>
                  <a:cs typeface="Gill Sans" charset="0"/>
                </a:rPr>
                <a:t>DMA</a:t>
              </a:r>
              <a:endParaRPr lang="zh-CN" altLang="en-US" sz="2400" dirty="0">
                <a:latin typeface="Gill Sans" charset="0"/>
                <a:cs typeface="Gill Sans" charset="0"/>
              </a:endParaRPr>
            </a:p>
          </p:txBody>
        </p:sp>
        <p:cxnSp>
          <p:nvCxnSpPr>
            <p:cNvPr id="28" name="直线连接符 135">
              <a:extLst>
                <a:ext uri="{FF2B5EF4-FFF2-40B4-BE49-F238E27FC236}">
                  <a16:creationId xmlns:a16="http://schemas.microsoft.com/office/drawing/2014/main" id="{64F48F10-8447-CA30-8B92-0B5CF430A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0094" y="4143702"/>
              <a:ext cx="466446" cy="792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线连接符 138">
              <a:extLst>
                <a:ext uri="{FF2B5EF4-FFF2-40B4-BE49-F238E27FC236}">
                  <a16:creationId xmlns:a16="http://schemas.microsoft.com/office/drawing/2014/main" id="{7BA99B47-5F32-0851-6A65-551FC5940E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5771" y="5091445"/>
              <a:ext cx="466234" cy="1753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96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6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8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Design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2: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NIC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Gathering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19</a:t>
            </a:fld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9DCFDA-37C2-E8F8-D12D-5943835E1F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2072"/>
          <a:stretch/>
        </p:blipFill>
        <p:spPr>
          <a:xfrm>
            <a:off x="624840" y="4963029"/>
            <a:ext cx="5037422" cy="1285371"/>
          </a:xfrm>
          <a:prstGeom prst="rect">
            <a:avLst/>
          </a:prstGeom>
        </p:spPr>
      </p:pic>
      <p:pic>
        <p:nvPicPr>
          <p:cNvPr id="3" name="2023-06-19 20-23-10">
            <a:hlinkClick r:id="" action="ppaction://media"/>
            <a:extLst>
              <a:ext uri="{FF2B5EF4-FFF2-40B4-BE49-F238E27FC236}">
                <a16:creationId xmlns:a16="http://schemas.microsoft.com/office/drawing/2014/main" id="{C6EA8D8C-B4CE-7C45-7247-DA79D4D90883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969.4239"/>
                </p14:media>
              </p:ext>
            </p:extLst>
          </p:nvPr>
        </p:nvPicPr>
        <p:blipFill rotWithShape="1">
          <a:blip r:embed="rId8"/>
          <a:srcRect l="2871" t="22372" r="2945" b="14444"/>
          <a:stretch/>
        </p:blipFill>
        <p:spPr>
          <a:xfrm>
            <a:off x="583744" y="1189671"/>
            <a:ext cx="5051066" cy="1906081"/>
          </a:xfrm>
          <a:prstGeom prst="rect">
            <a:avLst/>
          </a:prstGeom>
        </p:spPr>
      </p:pic>
      <p:pic>
        <p:nvPicPr>
          <p:cNvPr id="5" name="2023-06-19 20-23-28">
            <a:hlinkClick r:id="" action="ppaction://media"/>
            <a:extLst>
              <a:ext uri="{FF2B5EF4-FFF2-40B4-BE49-F238E27FC236}">
                <a16:creationId xmlns:a16="http://schemas.microsoft.com/office/drawing/2014/main" id="{F499A07D-A882-5799-04AE-5181FC197BB3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9"/>
          <a:srcRect l="4101" t="23171" r="3086" b="15594"/>
          <a:stretch/>
        </p:blipFill>
        <p:spPr>
          <a:xfrm>
            <a:off x="624840" y="3056948"/>
            <a:ext cx="5009969" cy="1859303"/>
          </a:xfrm>
          <a:prstGeom prst="rect">
            <a:avLst/>
          </a:prstGeom>
        </p:spPr>
      </p:pic>
      <p:sp>
        <p:nvSpPr>
          <p:cNvPr id="50" name="圆角矩形 49">
            <a:extLst>
              <a:ext uri="{FF2B5EF4-FFF2-40B4-BE49-F238E27FC236}">
                <a16:creationId xmlns:a16="http://schemas.microsoft.com/office/drawing/2014/main" id="{91798C23-B63B-10E8-5339-2E868413558C}"/>
              </a:ext>
            </a:extLst>
          </p:cNvPr>
          <p:cNvSpPr/>
          <p:nvPr/>
        </p:nvSpPr>
        <p:spPr>
          <a:xfrm>
            <a:off x="6820940" y="1300897"/>
            <a:ext cx="4048165" cy="433633"/>
          </a:xfrm>
          <a:prstGeom prst="round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Offload gathering to NIC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A8F8AC4-83B4-1B0C-ACCB-35431EF0D823}"/>
              </a:ext>
            </a:extLst>
          </p:cNvPr>
          <p:cNvGrpSpPr/>
          <p:nvPr/>
        </p:nvGrpSpPr>
        <p:grpSpPr>
          <a:xfrm>
            <a:off x="5940230" y="2477015"/>
            <a:ext cx="6171871" cy="855143"/>
            <a:chOff x="5940230" y="2477015"/>
            <a:chExt cx="6171871" cy="855143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7C5E15E2-CFB5-5F4C-774E-4D8C559B5352}"/>
                </a:ext>
              </a:extLst>
            </p:cNvPr>
            <p:cNvSpPr/>
            <p:nvPr/>
          </p:nvSpPr>
          <p:spPr>
            <a:xfrm>
              <a:off x="5940230" y="2477015"/>
              <a:ext cx="6171871" cy="855143"/>
            </a:xfrm>
            <a:prstGeom prst="roundRect">
              <a:avLst/>
            </a:prstGeom>
            <a:solidFill>
              <a:srgbClr val="E2F0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bIns="36000" rtlCol="0" anchor="ctr"/>
            <a:lstStyle/>
            <a:p>
              <a:pPr>
                <a:buSzPct val="80000"/>
                <a:buFont typeface="Wingdings" panose="05000000000000000000" pitchFamily="2" charset="2"/>
                <a:buChar char="v"/>
              </a:pPr>
              <a:r>
                <a:rPr lang="en-US" altLang="zh-CN" sz="2400" dirty="0">
                  <a:solidFill>
                    <a:prstClr val="black"/>
                  </a:solidFill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solidFill>
                    <a:prstClr val="black"/>
                  </a:solidFill>
                  <a:latin typeface="Gill Sans" charset="0"/>
                  <a:ea typeface="Gill Sans" charset="0"/>
                  <a:cs typeface="Gill Sans" charset="0"/>
                </a:rPr>
                <a:t>Remove PM access latency from CPU</a:t>
              </a:r>
              <a:r>
                <a:rPr lang="zh-CN" altLang="en-US" sz="2400" dirty="0">
                  <a:solidFill>
                    <a:prstClr val="black"/>
                  </a:solidFill>
                  <a:latin typeface="Gill Sans" charset="0"/>
                  <a:ea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solidFill>
                    <a:prstClr val="black"/>
                  </a:solidFill>
                  <a:latin typeface="Gill Sans" charset="0"/>
                  <a:ea typeface="Gill Sans" charset="0"/>
                  <a:cs typeface="Gill Sans" charset="0"/>
                </a:rPr>
                <a:t>pipeline</a:t>
              </a:r>
            </a:p>
            <a:p>
              <a:pPr algn="just">
                <a:buSzPct val="80000"/>
                <a:buFont typeface="Wingdings" panose="05000000000000000000" pitchFamily="2" charset="2"/>
                <a:buChar char="v"/>
              </a:pPr>
              <a:r>
                <a:rPr lang="zh-CN" altLang="en-US" sz="2400" dirty="0">
                  <a:solidFill>
                    <a:prstClr val="black"/>
                  </a:solidFill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solidFill>
                    <a:prstClr val="black"/>
                  </a:solidFill>
                  <a:latin typeface="Gill Sans" charset="0"/>
                  <a:cs typeface="Gill Sans" charset="0"/>
                </a:rPr>
                <a:t>CPU</a:t>
              </a:r>
              <a:r>
                <a:rPr lang="zh-CN" altLang="en-US" sz="2400" dirty="0">
                  <a:solidFill>
                    <a:prstClr val="black"/>
                  </a:solidFill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solidFill>
                    <a:prstClr val="black"/>
                  </a:solidFill>
                  <a:latin typeface="Gill Sans" charset="0"/>
                  <a:cs typeface="Gill Sans" charset="0"/>
                </a:rPr>
                <a:t>efficient</a:t>
              </a:r>
              <a:r>
                <a:rPr lang="zh-CN" altLang="en-US" sz="2400" dirty="0">
                  <a:solidFill>
                    <a:prstClr val="black"/>
                  </a:solidFill>
                  <a:latin typeface="Gill Sans" charset="0"/>
                  <a:cs typeface="Gill Sans" charset="0"/>
                </a:rPr>
                <a:t>       </a:t>
              </a:r>
              <a:r>
                <a:rPr lang="en-US" altLang="zh-CN" sz="2400" dirty="0">
                  <a:solidFill>
                    <a:srgbClr val="0070C0"/>
                  </a:solidFill>
                  <a:latin typeface="Gill Sans" charset="0"/>
                  <a:cs typeface="Gill Sans" charset="0"/>
                </a:rPr>
                <a:t>High</a:t>
              </a:r>
              <a:r>
                <a:rPr lang="zh-CN" altLang="en-US" sz="2400" dirty="0">
                  <a:solidFill>
                    <a:srgbClr val="0070C0"/>
                  </a:solidFill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solidFill>
                    <a:srgbClr val="0070C0"/>
                  </a:solidFill>
                  <a:latin typeface="Gill Sans" charset="0"/>
                  <a:cs typeface="Gill Sans" charset="0"/>
                </a:rPr>
                <a:t>throughput</a:t>
              </a:r>
              <a:endParaRPr lang="en-US" altLang="zh-CN" sz="2400" dirty="0">
                <a:solidFill>
                  <a:prstClr val="black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100FADC9-315F-FFCD-0455-A7DABFB5FBCC}"/>
                </a:ext>
              </a:extLst>
            </p:cNvPr>
            <p:cNvCxnSpPr/>
            <p:nvPr/>
          </p:nvCxnSpPr>
          <p:spPr>
            <a:xfrm>
              <a:off x="7999982" y="3135026"/>
              <a:ext cx="414779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下箭头 52">
            <a:extLst>
              <a:ext uri="{FF2B5EF4-FFF2-40B4-BE49-F238E27FC236}">
                <a16:creationId xmlns:a16="http://schemas.microsoft.com/office/drawing/2014/main" id="{E3912E65-89B5-24C5-E56C-A6CAA6FCFE82}"/>
              </a:ext>
            </a:extLst>
          </p:cNvPr>
          <p:cNvSpPr/>
          <p:nvPr/>
        </p:nvSpPr>
        <p:spPr>
          <a:xfrm>
            <a:off x="8469984" y="1723255"/>
            <a:ext cx="556182" cy="754145"/>
          </a:xfrm>
          <a:prstGeom prst="downArrow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52B9432D-FE9E-9327-F817-24D4BCE25968}"/>
              </a:ext>
            </a:extLst>
          </p:cNvPr>
          <p:cNvSpPr txBox="1">
            <a:spLocks/>
          </p:cNvSpPr>
          <p:nvPr/>
        </p:nvSpPr>
        <p:spPr>
          <a:xfrm>
            <a:off x="5419070" y="3472045"/>
            <a:ext cx="6693031" cy="1630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SzPct val="80000"/>
              <a:buNone/>
            </a:pP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Challenge: Parameter consistency</a:t>
            </a:r>
            <a:endParaRPr lang="en-US" altLang="zh-CN" dirty="0">
              <a:latin typeface="Gill Sans" charset="0"/>
              <a:cs typeface="Gill Sans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E09342E-5130-6AA8-954B-48D80C061E81}"/>
              </a:ext>
            </a:extLst>
          </p:cNvPr>
          <p:cNvSpPr txBox="1"/>
          <p:nvPr/>
        </p:nvSpPr>
        <p:spPr>
          <a:xfrm>
            <a:off x="5839116" y="4628451"/>
            <a:ext cx="195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EMB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parameter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9C0F0E9-34FD-8B2C-EF91-9947D101D7CF}"/>
              </a:ext>
            </a:extLst>
          </p:cNvPr>
          <p:cNvSpPr/>
          <p:nvPr/>
        </p:nvSpPr>
        <p:spPr>
          <a:xfrm>
            <a:off x="7578799" y="4790689"/>
            <a:ext cx="301337" cy="301337"/>
          </a:xfrm>
          <a:prstGeom prst="rect">
            <a:avLst/>
          </a:prstGeom>
          <a:solidFill>
            <a:srgbClr val="FDF4D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61D1B89-7C1C-EB1C-D9DD-87D2736BEF15}"/>
              </a:ext>
            </a:extLst>
          </p:cNvPr>
          <p:cNvSpPr/>
          <p:nvPr/>
        </p:nvSpPr>
        <p:spPr>
          <a:xfrm>
            <a:off x="7880136" y="4790689"/>
            <a:ext cx="301337" cy="301337"/>
          </a:xfrm>
          <a:prstGeom prst="rect">
            <a:avLst/>
          </a:prstGeom>
          <a:solidFill>
            <a:srgbClr val="FDF4D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FFD3DC2-F970-73E9-3CDE-37C89999BD97}"/>
              </a:ext>
            </a:extLst>
          </p:cNvPr>
          <p:cNvSpPr/>
          <p:nvPr/>
        </p:nvSpPr>
        <p:spPr>
          <a:xfrm>
            <a:off x="8181473" y="4790689"/>
            <a:ext cx="301337" cy="301337"/>
          </a:xfrm>
          <a:prstGeom prst="rect">
            <a:avLst/>
          </a:prstGeom>
          <a:solidFill>
            <a:srgbClr val="FDF4D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022364C-D204-C4BF-1564-FC2A740C259F}"/>
              </a:ext>
            </a:extLst>
          </p:cNvPr>
          <p:cNvSpPr/>
          <p:nvPr/>
        </p:nvSpPr>
        <p:spPr>
          <a:xfrm>
            <a:off x="8482810" y="4790689"/>
            <a:ext cx="301337" cy="301337"/>
          </a:xfrm>
          <a:prstGeom prst="rect">
            <a:avLst/>
          </a:prstGeom>
          <a:solidFill>
            <a:srgbClr val="FDF4D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E56A632-3A94-EDCF-DB21-1A47347E7A58}"/>
              </a:ext>
            </a:extLst>
          </p:cNvPr>
          <p:cNvSpPr/>
          <p:nvPr/>
        </p:nvSpPr>
        <p:spPr>
          <a:xfrm>
            <a:off x="8784147" y="4790689"/>
            <a:ext cx="301337" cy="301337"/>
          </a:xfrm>
          <a:prstGeom prst="rect">
            <a:avLst/>
          </a:prstGeom>
          <a:solidFill>
            <a:srgbClr val="FDF4D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98DEE80-D5CB-6F0E-E16C-AFAA8C678C82}"/>
              </a:ext>
            </a:extLst>
          </p:cNvPr>
          <p:cNvSpPr/>
          <p:nvPr/>
        </p:nvSpPr>
        <p:spPr>
          <a:xfrm>
            <a:off x="9085484" y="4790689"/>
            <a:ext cx="301337" cy="301337"/>
          </a:xfrm>
          <a:prstGeom prst="rect">
            <a:avLst/>
          </a:prstGeom>
          <a:solidFill>
            <a:srgbClr val="FDF4D9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634636D-5630-35BC-057D-4AFD54CF02B7}"/>
              </a:ext>
            </a:extLst>
          </p:cNvPr>
          <p:cNvSpPr/>
          <p:nvPr/>
        </p:nvSpPr>
        <p:spPr>
          <a:xfrm>
            <a:off x="8121563" y="5829666"/>
            <a:ext cx="301337" cy="30133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79A1511-E356-FFF6-0DC3-7240E5917A6C}"/>
              </a:ext>
            </a:extLst>
          </p:cNvPr>
          <p:cNvSpPr/>
          <p:nvPr/>
        </p:nvSpPr>
        <p:spPr>
          <a:xfrm>
            <a:off x="8422900" y="5829666"/>
            <a:ext cx="301337" cy="30133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E66B0E0-8728-EF59-A64E-56A752479811}"/>
              </a:ext>
            </a:extLst>
          </p:cNvPr>
          <p:cNvSpPr/>
          <p:nvPr/>
        </p:nvSpPr>
        <p:spPr>
          <a:xfrm>
            <a:off x="8724237" y="5829666"/>
            <a:ext cx="301337" cy="30133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6CCC405-34E0-A3A8-B3D1-3A9BFF5A956C}"/>
              </a:ext>
            </a:extLst>
          </p:cNvPr>
          <p:cNvSpPr/>
          <p:nvPr/>
        </p:nvSpPr>
        <p:spPr>
          <a:xfrm>
            <a:off x="9025574" y="5829666"/>
            <a:ext cx="301337" cy="30133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E121BC3-3AD6-B18F-30CA-867D4E8F4C84}"/>
              </a:ext>
            </a:extLst>
          </p:cNvPr>
          <p:cNvSpPr/>
          <p:nvPr/>
        </p:nvSpPr>
        <p:spPr>
          <a:xfrm>
            <a:off x="9326911" y="5829666"/>
            <a:ext cx="301337" cy="30133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96FBE20-CDAC-4EED-BB67-EF9516CCDE1C}"/>
              </a:ext>
            </a:extLst>
          </p:cNvPr>
          <p:cNvSpPr/>
          <p:nvPr/>
        </p:nvSpPr>
        <p:spPr>
          <a:xfrm>
            <a:off x="9628248" y="5829666"/>
            <a:ext cx="301337" cy="30133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ED6B130-5691-3D14-A135-75AD311F35A8}"/>
              </a:ext>
            </a:extLst>
          </p:cNvPr>
          <p:cNvGrpSpPr/>
          <p:nvPr/>
        </p:nvGrpSpPr>
        <p:grpSpPr>
          <a:xfrm>
            <a:off x="8332142" y="4047284"/>
            <a:ext cx="2570543" cy="743405"/>
            <a:chOff x="8332142" y="4047284"/>
            <a:chExt cx="2570543" cy="743405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07FD9272-20A3-0135-7688-DF4F3F06E122}"/>
                </a:ext>
              </a:extLst>
            </p:cNvPr>
            <p:cNvSpPr txBox="1"/>
            <p:nvPr/>
          </p:nvSpPr>
          <p:spPr>
            <a:xfrm>
              <a:off x="9778916" y="4047284"/>
              <a:ext cx="1123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/>
                <a:t>Update</a:t>
              </a:r>
              <a:endParaRPr kumimoji="1" lang="zh-CN" altLang="en-US" sz="2400" b="1" dirty="0"/>
            </a:p>
          </p:txBody>
        </p:sp>
        <p:cxnSp>
          <p:nvCxnSpPr>
            <p:cNvPr id="95" name="曲线连接符1">
              <a:extLst>
                <a:ext uri="{FF2B5EF4-FFF2-40B4-BE49-F238E27FC236}">
                  <a16:creationId xmlns:a16="http://schemas.microsoft.com/office/drawing/2014/main" id="{6CD3AE18-3C4D-38C0-DC89-9B97CCD16496}"/>
                </a:ext>
              </a:extLst>
            </p:cNvPr>
            <p:cNvCxnSpPr>
              <a:cxnSpLocks/>
              <a:stCxn id="94" idx="1"/>
              <a:endCxn id="75" idx="0"/>
            </p:cNvCxnSpPr>
            <p:nvPr/>
          </p:nvCxnSpPr>
          <p:spPr>
            <a:xfrm rot="10800000" flipV="1">
              <a:off x="8332142" y="4278117"/>
              <a:ext cx="1446774" cy="512572"/>
            </a:xfrm>
            <a:prstGeom prst="curvedConnector2">
              <a:avLst/>
            </a:prstGeom>
            <a:ln w="28575">
              <a:solidFill>
                <a:schemeClr val="tx1"/>
              </a:solidFill>
              <a:prstDash val="dash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76476BE-1768-2B07-ECB4-359A08E5C1DC}"/>
              </a:ext>
            </a:extLst>
          </p:cNvPr>
          <p:cNvGrpSpPr/>
          <p:nvPr/>
        </p:nvGrpSpPr>
        <p:grpSpPr>
          <a:xfrm>
            <a:off x="5489369" y="5616344"/>
            <a:ext cx="3385536" cy="1189357"/>
            <a:chOff x="5476179" y="5686186"/>
            <a:chExt cx="3385536" cy="1189357"/>
          </a:xfrm>
        </p:grpSpPr>
        <p:sp>
          <p:nvSpPr>
            <p:cNvPr id="98" name="爆炸形: 14 pt  10">
              <a:extLst>
                <a:ext uri="{FF2B5EF4-FFF2-40B4-BE49-F238E27FC236}">
                  <a16:creationId xmlns:a16="http://schemas.microsoft.com/office/drawing/2014/main" id="{CE9B37C3-5A28-39CD-0A1C-93A5B04CAA1F}"/>
                </a:ext>
              </a:extLst>
            </p:cNvPr>
            <p:cNvSpPr/>
            <p:nvPr/>
          </p:nvSpPr>
          <p:spPr>
            <a:xfrm>
              <a:off x="5476179" y="5686186"/>
              <a:ext cx="3385536" cy="1189357"/>
            </a:xfrm>
            <a:prstGeom prst="irregularSeal2">
              <a:avLst/>
            </a:prstGeom>
            <a:solidFill>
              <a:schemeClr val="bg1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2200" dirty="0">
                <a:solidFill>
                  <a:srgbClr val="C00000"/>
                </a:solidFill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ECE139B7-E534-2F69-0D94-05F543626EBA}"/>
                </a:ext>
              </a:extLst>
            </p:cNvPr>
            <p:cNvSpPr txBox="1"/>
            <p:nvPr/>
          </p:nvSpPr>
          <p:spPr>
            <a:xfrm>
              <a:off x="5924527" y="6064312"/>
              <a:ext cx="2236108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00" b="1" dirty="0">
                  <a:solidFill>
                    <a:srgbClr val="C00000"/>
                  </a:solidFill>
                </a:rPr>
                <a:t>Inconsistency</a:t>
              </a:r>
              <a:endParaRPr lang="zh-CN" altLang="en-US" sz="2600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B5FB1FA-526C-B2C6-790E-D44B63C8B419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7729468" y="5092026"/>
            <a:ext cx="542763" cy="7376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57EA8C9-1E41-D865-835B-4EA6C8C9F95A}"/>
              </a:ext>
            </a:extLst>
          </p:cNvPr>
          <p:cNvCxnSpPr>
            <a:cxnSpLocks/>
          </p:cNvCxnSpPr>
          <p:nvPr/>
        </p:nvCxnSpPr>
        <p:spPr>
          <a:xfrm>
            <a:off x="8050102" y="5115776"/>
            <a:ext cx="542763" cy="7376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E9A8DDB-62B2-7FD2-01E1-4B7B03CA9124}"/>
              </a:ext>
            </a:extLst>
          </p:cNvPr>
          <p:cNvCxnSpPr>
            <a:cxnSpLocks/>
          </p:cNvCxnSpPr>
          <p:nvPr/>
        </p:nvCxnSpPr>
        <p:spPr>
          <a:xfrm>
            <a:off x="8358860" y="5092026"/>
            <a:ext cx="542763" cy="7376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C5993DD-A416-9CA0-6E8D-B0647C9625A6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679494" y="5103902"/>
            <a:ext cx="496749" cy="7257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0548D1D4-1F4B-E8AD-3E66-D57032924A3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8976378" y="5103903"/>
            <a:ext cx="501202" cy="7257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7820655-F913-E47B-ED42-5878D3B016E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9261386" y="5127653"/>
            <a:ext cx="517531" cy="7020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F146B4D-6D5A-7CA1-8DB6-9424C811E042}"/>
              </a:ext>
            </a:extLst>
          </p:cNvPr>
          <p:cNvGrpSpPr/>
          <p:nvPr/>
        </p:nvGrpSpPr>
        <p:grpSpPr>
          <a:xfrm>
            <a:off x="10324299" y="5022761"/>
            <a:ext cx="1215379" cy="989429"/>
            <a:chOff x="10324299" y="5022761"/>
            <a:chExt cx="1215379" cy="989429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D363750-1C97-0539-249B-7DC01E33CA01}"/>
                </a:ext>
              </a:extLst>
            </p:cNvPr>
            <p:cNvSpPr txBox="1"/>
            <p:nvPr/>
          </p:nvSpPr>
          <p:spPr>
            <a:xfrm>
              <a:off x="10705795" y="5166555"/>
              <a:ext cx="83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/>
                <a:t>DMA</a:t>
              </a:r>
              <a:endParaRPr kumimoji="1" lang="zh-CN" altLang="en-US" sz="2400" b="1" dirty="0"/>
            </a:p>
          </p:txBody>
        </p:sp>
        <p:sp>
          <p:nvSpPr>
            <p:cNvPr id="20" name="右箭头 19">
              <a:extLst>
                <a:ext uri="{FF2B5EF4-FFF2-40B4-BE49-F238E27FC236}">
                  <a16:creationId xmlns:a16="http://schemas.microsoft.com/office/drawing/2014/main" id="{0715C5A6-D44C-9775-5FF4-8031509FF652}"/>
                </a:ext>
              </a:extLst>
            </p:cNvPr>
            <p:cNvSpPr/>
            <p:nvPr/>
          </p:nvSpPr>
          <p:spPr>
            <a:xfrm rot="3403020">
              <a:off x="10012147" y="5334913"/>
              <a:ext cx="989429" cy="365126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939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9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F2D8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F2D8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F2D8"/>
                                      </p:to>
                                    </p:animClr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80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30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 mute="1">
                <p:cTn id="131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53" grpId="0" animBg="1"/>
      <p:bldP spid="54" grpId="0"/>
      <p:bldP spid="63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Background: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Embedding Models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81C3FDA-35E1-4982-84E5-696D540848A7}"/>
              </a:ext>
            </a:extLst>
          </p:cNvPr>
          <p:cNvSpPr txBox="1">
            <a:spLocks/>
          </p:cNvSpPr>
          <p:nvPr/>
        </p:nvSpPr>
        <p:spPr>
          <a:xfrm>
            <a:off x="-1" y="1199326"/>
            <a:ext cx="11451771" cy="4016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SzPct val="80000"/>
              <a:buNone/>
            </a:pP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Embedding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Models</a:t>
            </a: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Widely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used in the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" charset="0"/>
                <a:cs typeface="Gill Sans" charset="0"/>
              </a:rPr>
              <a:t>core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" charset="0"/>
                <a:cs typeface="Gill Sans" charset="0"/>
              </a:rPr>
              <a:t>commercial business</a:t>
            </a:r>
            <a:r>
              <a:rPr lang="zh-CN" altLang="en-US" dirty="0">
                <a:solidFill>
                  <a:srgbClr val="C00000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of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modern web companies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Recommendation,</a:t>
            </a:r>
            <a:r>
              <a:rPr lang="zh-CN" altLang="en-US" dirty="0">
                <a:latin typeface="Gill Sans" charset="0"/>
                <a:cs typeface="Gill Sans" charset="0"/>
              </a:rPr>
              <a:t>  </a:t>
            </a:r>
            <a:r>
              <a:rPr lang="en-US" altLang="zh-CN" dirty="0">
                <a:latin typeface="Gill Sans" charset="0"/>
                <a:cs typeface="Gill Sans" charset="0"/>
              </a:rPr>
              <a:t>ads,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searching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endParaRPr lang="en-US" altLang="zh-CN" dirty="0">
              <a:latin typeface="Gill Sans" charset="0"/>
              <a:cs typeface="Gill Sans" charset="0"/>
            </a:endParaRP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Learning on </a:t>
            </a:r>
            <a:r>
              <a:rPr lang="en-US" altLang="zh-CN" dirty="0">
                <a:solidFill>
                  <a:srgbClr val="0070C0"/>
                </a:solidFill>
                <a:latin typeface="Gill Sans" charset="0"/>
                <a:cs typeface="Gill Sans" charset="0"/>
              </a:rPr>
              <a:t>sparse high-dimensional</a:t>
            </a:r>
            <a:r>
              <a:rPr lang="en-US" altLang="zh-CN" dirty="0">
                <a:latin typeface="Gill Sans" charset="0"/>
                <a:cs typeface="Gill Sans" charset="0"/>
              </a:rPr>
              <a:t> feature space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User IDs,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item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IDs,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user-item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interactions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endParaRPr lang="en-US" altLang="zh-CN" dirty="0">
              <a:latin typeface="Gill Sans" charset="0"/>
              <a:cs typeface="Gill Sans" charset="0"/>
            </a:endParaRP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endParaRPr lang="en-US" altLang="zh-CN" dirty="0">
              <a:latin typeface="Gill Sans" charset="0"/>
              <a:cs typeface="Gill Sans" charset="0"/>
            </a:endParaRP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endParaRPr lang="en-US" altLang="zh-CN" dirty="0">
              <a:latin typeface="Gill Sans" charset="0"/>
              <a:cs typeface="Gill Sans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F40A32-1264-13B5-B7AA-2BABB637C80B}"/>
              </a:ext>
            </a:extLst>
          </p:cNvPr>
          <p:cNvSpPr/>
          <p:nvPr/>
        </p:nvSpPr>
        <p:spPr>
          <a:xfrm>
            <a:off x="651817" y="3614745"/>
            <a:ext cx="6189759" cy="302979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DDA25C-9412-349A-1274-AB646C43D4C0}"/>
              </a:ext>
            </a:extLst>
          </p:cNvPr>
          <p:cNvGrpSpPr/>
          <p:nvPr/>
        </p:nvGrpSpPr>
        <p:grpSpPr>
          <a:xfrm>
            <a:off x="1334529" y="5598303"/>
            <a:ext cx="1205348" cy="301337"/>
            <a:chOff x="2223655" y="5508005"/>
            <a:chExt cx="1205348" cy="301337"/>
          </a:xfrm>
          <a:solidFill>
            <a:srgbClr val="BDD7EE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56F776E-13C4-E5B6-6E07-6BCB7131939E}"/>
                </a:ext>
              </a:extLst>
            </p:cNvPr>
            <p:cNvSpPr/>
            <p:nvPr/>
          </p:nvSpPr>
          <p:spPr>
            <a:xfrm>
              <a:off x="2223655" y="5508005"/>
              <a:ext cx="301337" cy="301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B65B227-5E9D-0C51-EC4A-75E1949EF0AF}"/>
                </a:ext>
              </a:extLst>
            </p:cNvPr>
            <p:cNvSpPr/>
            <p:nvPr/>
          </p:nvSpPr>
          <p:spPr>
            <a:xfrm>
              <a:off x="2524992" y="5508005"/>
              <a:ext cx="301337" cy="3013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F3D54D3-1DDE-4CAA-9F50-5C9E556BB304}"/>
                </a:ext>
              </a:extLst>
            </p:cNvPr>
            <p:cNvSpPr/>
            <p:nvPr/>
          </p:nvSpPr>
          <p:spPr>
            <a:xfrm>
              <a:off x="2826329" y="5508005"/>
              <a:ext cx="301337" cy="301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0BDB329-DF68-4FB9-025E-641F62B07DD1}"/>
                </a:ext>
              </a:extLst>
            </p:cNvPr>
            <p:cNvSpPr/>
            <p:nvPr/>
          </p:nvSpPr>
          <p:spPr>
            <a:xfrm>
              <a:off x="3127666" y="5508005"/>
              <a:ext cx="301337" cy="301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7D147E4D-1717-802E-2F57-62C3D70AB48E}"/>
              </a:ext>
            </a:extLst>
          </p:cNvPr>
          <p:cNvSpPr txBox="1"/>
          <p:nvPr/>
        </p:nvSpPr>
        <p:spPr>
          <a:xfrm>
            <a:off x="1478783" y="6128587"/>
            <a:ext cx="88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/>
              <a:t>User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ID</a:t>
            </a:r>
            <a:endParaRPr kumimoji="1" lang="zh-CN" altLang="en-US" b="1" dirty="0"/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555D423C-F8C1-59FF-1A18-C0ECF2667724}"/>
              </a:ext>
            </a:extLst>
          </p:cNvPr>
          <p:cNvCxnSpPr>
            <a:cxnSpLocks/>
          </p:cNvCxnSpPr>
          <p:nvPr/>
        </p:nvCxnSpPr>
        <p:spPr>
          <a:xfrm flipV="1">
            <a:off x="1920572" y="4635140"/>
            <a:ext cx="0" cy="96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EE7857F-AE65-598A-A814-854D181A8496}"/>
              </a:ext>
            </a:extLst>
          </p:cNvPr>
          <p:cNvGrpSpPr/>
          <p:nvPr/>
        </p:nvGrpSpPr>
        <p:grpSpPr>
          <a:xfrm>
            <a:off x="4861668" y="5612626"/>
            <a:ext cx="1506685" cy="301337"/>
            <a:chOff x="1922318" y="5508005"/>
            <a:chExt cx="1506685" cy="301337"/>
          </a:xfrm>
          <a:solidFill>
            <a:srgbClr val="F2FFE5"/>
          </a:solidFill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0842A75-EEF5-BC7D-18B3-51B6AA08F556}"/>
                </a:ext>
              </a:extLst>
            </p:cNvPr>
            <p:cNvSpPr/>
            <p:nvPr/>
          </p:nvSpPr>
          <p:spPr>
            <a:xfrm>
              <a:off x="1922318" y="5508005"/>
              <a:ext cx="301337" cy="301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96A567C-4924-9F3A-64E8-E224324490F9}"/>
                </a:ext>
              </a:extLst>
            </p:cNvPr>
            <p:cNvSpPr/>
            <p:nvPr/>
          </p:nvSpPr>
          <p:spPr>
            <a:xfrm>
              <a:off x="2223655" y="5508005"/>
              <a:ext cx="301337" cy="301337"/>
            </a:xfrm>
            <a:prstGeom prst="rect">
              <a:avLst/>
            </a:prstGeom>
            <a:solidFill>
              <a:srgbClr val="FDF4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F947306-5B3C-E772-3B04-3FDFDDFB5AE6}"/>
                </a:ext>
              </a:extLst>
            </p:cNvPr>
            <p:cNvSpPr/>
            <p:nvPr/>
          </p:nvSpPr>
          <p:spPr>
            <a:xfrm>
              <a:off x="2524992" y="5508005"/>
              <a:ext cx="301337" cy="301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707847EE-96C5-FB34-10EA-37543C68E3E0}"/>
                </a:ext>
              </a:extLst>
            </p:cNvPr>
            <p:cNvSpPr/>
            <p:nvPr/>
          </p:nvSpPr>
          <p:spPr>
            <a:xfrm>
              <a:off x="2826329" y="5508005"/>
              <a:ext cx="301337" cy="301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E512B305-5DA9-FCF9-14CB-78989D517B5E}"/>
                </a:ext>
              </a:extLst>
            </p:cNvPr>
            <p:cNvSpPr/>
            <p:nvPr/>
          </p:nvSpPr>
          <p:spPr>
            <a:xfrm>
              <a:off x="3127666" y="5508005"/>
              <a:ext cx="301337" cy="301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9502ED1A-9DD5-F77F-ED96-2FE865F44DF4}"/>
              </a:ext>
            </a:extLst>
          </p:cNvPr>
          <p:cNvSpPr txBox="1"/>
          <p:nvPr/>
        </p:nvSpPr>
        <p:spPr>
          <a:xfrm>
            <a:off x="4732286" y="6155482"/>
            <a:ext cx="206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Candidate </a:t>
            </a:r>
            <a:r>
              <a:rPr kumimoji="1" lang="en-US" altLang="zh-CN" b="1" dirty="0"/>
              <a:t>video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IDs</a:t>
            </a:r>
            <a:endParaRPr kumimoji="1" lang="zh-CN" altLang="en-US" b="1" dirty="0"/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31C7DE1E-62FE-1B6A-D3B6-8D14BD2D5D2D}"/>
              </a:ext>
            </a:extLst>
          </p:cNvPr>
          <p:cNvCxnSpPr>
            <a:cxnSpLocks/>
          </p:cNvCxnSpPr>
          <p:nvPr/>
        </p:nvCxnSpPr>
        <p:spPr>
          <a:xfrm flipV="1">
            <a:off x="5765679" y="4649464"/>
            <a:ext cx="0" cy="94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EB9BB893-730E-D920-4C6B-F4A4A85E04ED}"/>
              </a:ext>
            </a:extLst>
          </p:cNvPr>
          <p:cNvGrpSpPr/>
          <p:nvPr/>
        </p:nvGrpSpPr>
        <p:grpSpPr>
          <a:xfrm>
            <a:off x="2801519" y="5609534"/>
            <a:ext cx="1808022" cy="301337"/>
            <a:chOff x="1922318" y="5508005"/>
            <a:chExt cx="1808022" cy="301337"/>
          </a:xfrm>
          <a:solidFill>
            <a:srgbClr val="F2FFE5"/>
          </a:solidFill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D95A4CF8-9529-891D-6957-8E96F3D547E4}"/>
                </a:ext>
              </a:extLst>
            </p:cNvPr>
            <p:cNvSpPr/>
            <p:nvPr/>
          </p:nvSpPr>
          <p:spPr>
            <a:xfrm>
              <a:off x="1922318" y="5508005"/>
              <a:ext cx="301337" cy="301337"/>
            </a:xfrm>
            <a:prstGeom prst="rect">
              <a:avLst/>
            </a:prstGeom>
            <a:solidFill>
              <a:srgbClr val="FDF4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F24FE61-EEFC-066C-176B-025CF3E4C9EB}"/>
                </a:ext>
              </a:extLst>
            </p:cNvPr>
            <p:cNvSpPr/>
            <p:nvPr/>
          </p:nvSpPr>
          <p:spPr>
            <a:xfrm>
              <a:off x="2223655" y="5508005"/>
              <a:ext cx="301337" cy="301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01BBC8A9-3BAD-EB16-9997-60AFBE34D547}"/>
                </a:ext>
              </a:extLst>
            </p:cNvPr>
            <p:cNvSpPr/>
            <p:nvPr/>
          </p:nvSpPr>
          <p:spPr>
            <a:xfrm>
              <a:off x="2524992" y="5508005"/>
              <a:ext cx="301337" cy="301337"/>
            </a:xfrm>
            <a:prstGeom prst="rect">
              <a:avLst/>
            </a:prstGeom>
            <a:solidFill>
              <a:srgbClr val="FDF4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3B4D1C47-D2CE-3C09-1D3A-4561E3945533}"/>
                </a:ext>
              </a:extLst>
            </p:cNvPr>
            <p:cNvSpPr/>
            <p:nvPr/>
          </p:nvSpPr>
          <p:spPr>
            <a:xfrm>
              <a:off x="2826329" y="5508005"/>
              <a:ext cx="301337" cy="301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B0592F4B-7757-E2DA-B296-083C03FAF26D}"/>
                </a:ext>
              </a:extLst>
            </p:cNvPr>
            <p:cNvSpPr/>
            <p:nvPr/>
          </p:nvSpPr>
          <p:spPr>
            <a:xfrm>
              <a:off x="3127666" y="5508005"/>
              <a:ext cx="301337" cy="301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55C0EFBC-762D-304E-CA4B-65B0CBF0D2FB}"/>
                </a:ext>
              </a:extLst>
            </p:cNvPr>
            <p:cNvSpPr/>
            <p:nvPr/>
          </p:nvSpPr>
          <p:spPr>
            <a:xfrm>
              <a:off x="3429003" y="5508005"/>
              <a:ext cx="301337" cy="301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248F5AE2-EB79-C025-16E0-E025C43C26A4}"/>
              </a:ext>
            </a:extLst>
          </p:cNvPr>
          <p:cNvSpPr txBox="1"/>
          <p:nvPr/>
        </p:nvSpPr>
        <p:spPr>
          <a:xfrm>
            <a:off x="2753918" y="5998206"/>
            <a:ext cx="1918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recently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watched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video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IDs</a:t>
            </a:r>
            <a:endParaRPr kumimoji="1" lang="zh-CN" altLang="en-US" b="1" dirty="0"/>
          </a:p>
        </p:txBody>
      </p: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767F5E50-E8E8-1FB8-F736-B19FE542DD7B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3712930" y="4646372"/>
            <a:ext cx="0" cy="95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圆角矩形 126">
            <a:extLst>
              <a:ext uri="{FF2B5EF4-FFF2-40B4-BE49-F238E27FC236}">
                <a16:creationId xmlns:a16="http://schemas.microsoft.com/office/drawing/2014/main" id="{C8A4FD67-517A-1D5D-BB44-0197AB120A05}"/>
              </a:ext>
            </a:extLst>
          </p:cNvPr>
          <p:cNvSpPr/>
          <p:nvPr/>
        </p:nvSpPr>
        <p:spPr>
          <a:xfrm>
            <a:off x="1314398" y="4313478"/>
            <a:ext cx="4797064" cy="332894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neural network</a:t>
            </a:r>
            <a:endParaRPr kumimoji="1" lang="zh-CN" altLang="en-US" dirty="0"/>
          </a:p>
        </p:txBody>
      </p: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B1DCE5DC-1B34-4F31-9D5D-477E9560A55D}"/>
              </a:ext>
            </a:extLst>
          </p:cNvPr>
          <p:cNvCxnSpPr>
            <a:cxnSpLocks/>
          </p:cNvCxnSpPr>
          <p:nvPr/>
        </p:nvCxnSpPr>
        <p:spPr>
          <a:xfrm flipV="1">
            <a:off x="3724044" y="3991458"/>
            <a:ext cx="0" cy="33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1F2AE28D-22C9-4D36-2179-1025377A8F57}"/>
              </a:ext>
            </a:extLst>
          </p:cNvPr>
          <p:cNvSpPr/>
          <p:nvPr/>
        </p:nvSpPr>
        <p:spPr>
          <a:xfrm>
            <a:off x="3558602" y="3676070"/>
            <a:ext cx="322729" cy="3227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/>
              <a:t>P</a:t>
            </a:r>
            <a:endParaRPr kumimoji="1" lang="zh-CN" altLang="en-US" i="1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F3E91CEF-B804-AB95-365A-CD8EE2834B39}"/>
              </a:ext>
            </a:extLst>
          </p:cNvPr>
          <p:cNvSpPr txBox="1"/>
          <p:nvPr/>
        </p:nvSpPr>
        <p:spPr>
          <a:xfrm>
            <a:off x="1441241" y="3655488"/>
            <a:ext cx="214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Predicted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probability</a:t>
            </a:r>
            <a:endParaRPr kumimoji="1" lang="zh-CN" altLang="en-US" dirty="0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82594C75-ADC2-F8C7-FC74-041CEAB64417}"/>
              </a:ext>
            </a:extLst>
          </p:cNvPr>
          <p:cNvSpPr/>
          <p:nvPr/>
        </p:nvSpPr>
        <p:spPr>
          <a:xfrm>
            <a:off x="1314398" y="4929746"/>
            <a:ext cx="4797060" cy="4453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Shim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Layer: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EMB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layer</a:t>
            </a:r>
            <a:endParaRPr kumimoji="1" lang="zh-CN" altLang="en-US" sz="2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5BB1CF-36CB-C434-364E-4352F78F01C2}"/>
              </a:ext>
            </a:extLst>
          </p:cNvPr>
          <p:cNvSpPr/>
          <p:nvPr/>
        </p:nvSpPr>
        <p:spPr>
          <a:xfrm>
            <a:off x="6368353" y="5609534"/>
            <a:ext cx="301337" cy="301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298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/>
      <p:bldP spid="64" grpId="0"/>
      <p:bldP spid="89" grpId="0"/>
      <p:bldP spid="127" grpId="0" animBg="1"/>
      <p:bldP spid="129" grpId="0" animBg="1"/>
      <p:bldP spid="130" grpId="0"/>
      <p:bldP spid="2" grpId="1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Design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2: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NIC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Gathering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2CA13E6-54F5-591D-61B6-4711FCABC593}"/>
              </a:ext>
            </a:extLst>
          </p:cNvPr>
          <p:cNvGrpSpPr/>
          <p:nvPr/>
        </p:nvGrpSpPr>
        <p:grpSpPr>
          <a:xfrm>
            <a:off x="321009" y="1203793"/>
            <a:ext cx="8972007" cy="647700"/>
            <a:chOff x="238407" y="1877625"/>
            <a:chExt cx="7705443" cy="647700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81C2299D-2291-2733-9098-F794BACED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07" y="1877625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375DE2B-8471-39B2-F766-1337CE339546}"/>
                </a:ext>
              </a:extLst>
            </p:cNvPr>
            <p:cNvSpPr txBox="1"/>
            <p:nvPr/>
          </p:nvSpPr>
          <p:spPr>
            <a:xfrm>
              <a:off x="923679" y="1894954"/>
              <a:ext cx="70201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buSzPct val="80000"/>
              </a:pPr>
              <a:r>
                <a:rPr lang="en-US" altLang="zh-CN" sz="2800" b="1" dirty="0">
                  <a:latin typeface="Gill Sans SemiBold" charset="0"/>
                  <a:ea typeface="Gill Sans SemiBold" charset="0"/>
                  <a:cs typeface="Gill Sans SemiBold" charset="0"/>
                </a:rPr>
                <a:t>How to protect consistency of EMBs</a:t>
              </a:r>
              <a:r>
                <a:rPr lang="zh-CN" altLang="en-US" sz="2800" b="1" dirty="0">
                  <a:latin typeface="Gill Sans SemiBold" charset="0"/>
                  <a:ea typeface="Gill Sans SemiBold" charset="0"/>
                  <a:cs typeface="Gill Sans SemiBold" charset="0"/>
                </a:rPr>
                <a:t> </a:t>
              </a:r>
              <a:r>
                <a:rPr lang="en-US" altLang="zh-CN" sz="2800" b="1" dirty="0">
                  <a:latin typeface="Gill Sans SemiBold" charset="0"/>
                  <a:ea typeface="Gill Sans SemiBold" charset="0"/>
                  <a:cs typeface="Gill Sans SemiBold" charset="0"/>
                </a:rPr>
                <a:t>being </a:t>
              </a:r>
              <a:r>
                <a:rPr lang="en-US" altLang="zh-CN" sz="2800" b="1" dirty="0" err="1">
                  <a:latin typeface="Gill Sans SemiBold" charset="0"/>
                  <a:ea typeface="Gill Sans SemiBold" charset="0"/>
                  <a:cs typeface="Gill Sans SemiBold" charset="0"/>
                </a:rPr>
                <a:t>DMAed</a:t>
              </a:r>
              <a:r>
                <a:rPr lang="en-US" altLang="zh-CN" sz="2800" b="1" dirty="0">
                  <a:latin typeface="Gill Sans SemiBold" charset="0"/>
                  <a:ea typeface="Gill Sans SemiBold" charset="0"/>
                  <a:cs typeface="Gill Sans SemiBold" charset="0"/>
                </a:rPr>
                <a:t>?</a:t>
              </a:r>
              <a:endParaRPr lang="en-US" altLang="zh-CN" sz="2800" b="1" dirty="0">
                <a:solidFill>
                  <a:srgbClr val="C00000"/>
                </a:solidFill>
                <a:latin typeface="Gill Sans SemiBold" charset="0"/>
                <a:ea typeface="Gill Sans SemiBold" charset="0"/>
                <a:cs typeface="Gill Sans SemiBold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309EED4-4784-231F-BFD7-DF4A4A55DAF7}"/>
              </a:ext>
            </a:extLst>
          </p:cNvPr>
          <p:cNvGrpSpPr/>
          <p:nvPr/>
        </p:nvGrpSpPr>
        <p:grpSpPr>
          <a:xfrm>
            <a:off x="402131" y="1963662"/>
            <a:ext cx="8525993" cy="562271"/>
            <a:chOff x="203200" y="5931338"/>
            <a:chExt cx="8525993" cy="562271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00757E1D-ECAB-9AE1-6395-F3EE2C473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5931338"/>
              <a:ext cx="562271" cy="562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EFD2379-79EC-4C66-A28C-084E00A413CF}"/>
                </a:ext>
              </a:extLst>
            </p:cNvPr>
            <p:cNvSpPr txBox="1"/>
            <p:nvPr/>
          </p:nvSpPr>
          <p:spPr>
            <a:xfrm>
              <a:off x="872856" y="5950863"/>
              <a:ext cx="78563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buSzPct val="80000"/>
              </a:pPr>
              <a:r>
                <a:rPr lang="en-US" altLang="zh-CN" sz="2800" b="1" dirty="0">
                  <a:latin typeface="Gill Sans SemiBold" charset="0"/>
                  <a:ea typeface="Gill Sans SemiBold" charset="0"/>
                  <a:cs typeface="Gill Sans SemiBold" charset="0"/>
                </a:rPr>
                <a:t>Copy-on-write</a:t>
              </a:r>
              <a:r>
                <a:rPr lang="zh-CN" altLang="en-US" sz="2800" b="1" dirty="0">
                  <a:latin typeface="Gill Sans SemiBold" charset="0"/>
                  <a:ea typeface="Gill Sans SemiBold" charset="0"/>
                  <a:cs typeface="Gill Sans SemiBold" charset="0"/>
                </a:rPr>
                <a:t> </a:t>
              </a:r>
              <a:r>
                <a:rPr lang="en-US" altLang="zh-CN" sz="2800" b="1" dirty="0">
                  <a:latin typeface="Gill Sans SemiBold" charset="0"/>
                  <a:ea typeface="Gill Sans SemiBold" charset="0"/>
                  <a:cs typeface="Gill Sans SemiBold" charset="0"/>
                </a:rPr>
                <a:t>&amp;</a:t>
              </a:r>
              <a:r>
                <a:rPr lang="zh-CN" altLang="en-US" sz="2800" b="1" dirty="0">
                  <a:latin typeface="Gill Sans SemiBold" charset="0"/>
                  <a:ea typeface="Gill Sans SemiBold" charset="0"/>
                  <a:cs typeface="Gill Sans SemiBold" charset="0"/>
                </a:rPr>
                <a:t> </a:t>
              </a:r>
              <a:r>
                <a:rPr lang="en-US" altLang="zh-CN" sz="2800" b="1" dirty="0">
                  <a:latin typeface="Gill Sans SemiBold" charset="0"/>
                  <a:ea typeface="Gill Sans SemiBold" charset="0"/>
                  <a:cs typeface="Gill Sans SemiBold" charset="0"/>
                </a:rPr>
                <a:t>Epoch-list</a:t>
              </a:r>
              <a:r>
                <a:rPr lang="zh-CN" altLang="en-US" sz="2800" b="1" dirty="0">
                  <a:latin typeface="Gill Sans SemiBold" charset="0"/>
                  <a:ea typeface="Gill Sans SemiBold" charset="0"/>
                  <a:cs typeface="Gill Sans SemiBold" charset="0"/>
                </a:rPr>
                <a:t> </a:t>
              </a:r>
              <a:r>
                <a:rPr lang="en-US" altLang="zh-CN" sz="2800" b="1" dirty="0">
                  <a:latin typeface="Gill Sans SemiBold" charset="0"/>
                  <a:ea typeface="Gill Sans SemiBold" charset="0"/>
                  <a:cs typeface="Gill Sans SemiBold" charset="0"/>
                </a:rPr>
                <a:t>based </a:t>
              </a:r>
              <a:r>
                <a:rPr lang="en-US" altLang="zh-CN" sz="2800" b="1" dirty="0" err="1">
                  <a:latin typeface="Gill Sans SemiBold" charset="0"/>
                  <a:ea typeface="Gill Sans SemiBold" charset="0"/>
                  <a:cs typeface="Gill Sans SemiBold" charset="0"/>
                </a:rPr>
                <a:t>reclaimation</a:t>
              </a:r>
              <a:endParaRPr lang="en-US" altLang="zh-CN" sz="2800" b="1" dirty="0">
                <a:solidFill>
                  <a:srgbClr val="00B04B"/>
                </a:solidFill>
                <a:latin typeface="Gill Sans SemiBold" charset="0"/>
                <a:ea typeface="Gill Sans SemiBold" charset="0"/>
                <a:cs typeface="Gill Sans SemiBold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5907308-C109-7441-2FF9-B4E89C4ACF7C}"/>
              </a:ext>
            </a:extLst>
          </p:cNvPr>
          <p:cNvGrpSpPr/>
          <p:nvPr/>
        </p:nvGrpSpPr>
        <p:grpSpPr>
          <a:xfrm>
            <a:off x="13476931" y="3724701"/>
            <a:ext cx="1506685" cy="302400"/>
            <a:chOff x="2474018" y="4883190"/>
            <a:chExt cx="1506685" cy="3024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568EA40-08EC-A10D-0B38-6382F80BF3AC}"/>
                </a:ext>
              </a:extLst>
            </p:cNvPr>
            <p:cNvSpPr/>
            <p:nvPr/>
          </p:nvSpPr>
          <p:spPr>
            <a:xfrm>
              <a:off x="2474018" y="4883190"/>
              <a:ext cx="301337" cy="302400"/>
            </a:xfrm>
            <a:prstGeom prst="rect">
              <a:avLst/>
            </a:prstGeom>
            <a:solidFill>
              <a:srgbClr val="FDF4D9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F12DB2D-AD55-394C-28D1-CBA989FB5B5E}"/>
                </a:ext>
              </a:extLst>
            </p:cNvPr>
            <p:cNvSpPr/>
            <p:nvPr/>
          </p:nvSpPr>
          <p:spPr>
            <a:xfrm>
              <a:off x="2775355" y="4883190"/>
              <a:ext cx="301337" cy="302400"/>
            </a:xfrm>
            <a:prstGeom prst="rect">
              <a:avLst/>
            </a:prstGeom>
            <a:solidFill>
              <a:srgbClr val="FDF4D9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53CFE36-04AF-DE9F-15FA-E3E282E1BEC8}"/>
                </a:ext>
              </a:extLst>
            </p:cNvPr>
            <p:cNvSpPr/>
            <p:nvPr/>
          </p:nvSpPr>
          <p:spPr>
            <a:xfrm>
              <a:off x="3076692" y="4883190"/>
              <a:ext cx="301337" cy="302400"/>
            </a:xfrm>
            <a:prstGeom prst="rect">
              <a:avLst/>
            </a:prstGeom>
            <a:solidFill>
              <a:srgbClr val="FDF4D9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8F3E042-D498-DEE8-1B22-54CDA1F51111}"/>
                </a:ext>
              </a:extLst>
            </p:cNvPr>
            <p:cNvSpPr/>
            <p:nvPr/>
          </p:nvSpPr>
          <p:spPr>
            <a:xfrm>
              <a:off x="3378029" y="4883190"/>
              <a:ext cx="301337" cy="302400"/>
            </a:xfrm>
            <a:prstGeom prst="rect">
              <a:avLst/>
            </a:prstGeom>
            <a:solidFill>
              <a:srgbClr val="FDF4D9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420BC9-EE4E-6F71-7AA2-69B823656E36}"/>
                </a:ext>
              </a:extLst>
            </p:cNvPr>
            <p:cNvSpPr/>
            <p:nvPr/>
          </p:nvSpPr>
          <p:spPr>
            <a:xfrm>
              <a:off x="3679366" y="4883190"/>
              <a:ext cx="301337" cy="302400"/>
            </a:xfrm>
            <a:prstGeom prst="rect">
              <a:avLst/>
            </a:prstGeom>
            <a:solidFill>
              <a:srgbClr val="FDF4D9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6EC14EB-3463-51F0-D7D0-802F85C67EDC}"/>
              </a:ext>
            </a:extLst>
          </p:cNvPr>
          <p:cNvGrpSpPr/>
          <p:nvPr/>
        </p:nvGrpSpPr>
        <p:grpSpPr>
          <a:xfrm>
            <a:off x="13476931" y="4962207"/>
            <a:ext cx="1506685" cy="301337"/>
            <a:chOff x="2474018" y="4883191"/>
            <a:chExt cx="1506685" cy="301337"/>
          </a:xfrm>
          <a:solidFill>
            <a:schemeClr val="bg1"/>
          </a:solidFill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2729E01-2FED-AE14-912B-3D5BDE314C59}"/>
                </a:ext>
              </a:extLst>
            </p:cNvPr>
            <p:cNvSpPr/>
            <p:nvPr/>
          </p:nvSpPr>
          <p:spPr>
            <a:xfrm>
              <a:off x="2474018" y="4883191"/>
              <a:ext cx="301337" cy="301337"/>
            </a:xfrm>
            <a:prstGeom prst="rect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FE2CC8B-415E-CA9B-98FF-A4909469F7CB}"/>
                </a:ext>
              </a:extLst>
            </p:cNvPr>
            <p:cNvSpPr/>
            <p:nvPr/>
          </p:nvSpPr>
          <p:spPr>
            <a:xfrm>
              <a:off x="2775355" y="4883191"/>
              <a:ext cx="301337" cy="301337"/>
            </a:xfrm>
            <a:prstGeom prst="rect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D13A6CE-8AB8-CE40-6282-524BBB364D23}"/>
                </a:ext>
              </a:extLst>
            </p:cNvPr>
            <p:cNvSpPr/>
            <p:nvPr/>
          </p:nvSpPr>
          <p:spPr>
            <a:xfrm>
              <a:off x="3076692" y="4883191"/>
              <a:ext cx="301337" cy="301337"/>
            </a:xfrm>
            <a:prstGeom prst="rect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BB803F6-E815-C4E3-A84E-2D3FF505C872}"/>
                </a:ext>
              </a:extLst>
            </p:cNvPr>
            <p:cNvSpPr/>
            <p:nvPr/>
          </p:nvSpPr>
          <p:spPr>
            <a:xfrm>
              <a:off x="3378029" y="4883191"/>
              <a:ext cx="301337" cy="301337"/>
            </a:xfrm>
            <a:prstGeom prst="rect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008FDD7-3D26-4904-C1B4-2AC9A8CF5DF5}"/>
                </a:ext>
              </a:extLst>
            </p:cNvPr>
            <p:cNvSpPr/>
            <p:nvPr/>
          </p:nvSpPr>
          <p:spPr>
            <a:xfrm>
              <a:off x="3679366" y="4883191"/>
              <a:ext cx="301337" cy="301337"/>
            </a:xfrm>
            <a:prstGeom prst="rect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BD25F247-AE57-8BD9-9F81-57FB0B5E0F8E}"/>
              </a:ext>
            </a:extLst>
          </p:cNvPr>
          <p:cNvSpPr txBox="1"/>
          <p:nvPr/>
        </p:nvSpPr>
        <p:spPr>
          <a:xfrm>
            <a:off x="13024859" y="358918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v</a:t>
            </a:r>
            <a:r>
              <a:rPr kumimoji="1" lang="en-US" altLang="zh-CN" sz="2400" baseline="-25000" dirty="0"/>
              <a:t>0</a:t>
            </a:r>
            <a:endParaRPr kumimoji="1" lang="zh-CN" altLang="en-US" sz="2400" baseline="-25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6F85E1C-6E4B-ED5F-E1A3-CB279DEE401A}"/>
              </a:ext>
            </a:extLst>
          </p:cNvPr>
          <p:cNvSpPr txBox="1"/>
          <p:nvPr/>
        </p:nvSpPr>
        <p:spPr>
          <a:xfrm>
            <a:off x="13024859" y="483532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v</a:t>
            </a:r>
            <a:r>
              <a:rPr kumimoji="1" lang="en-US" altLang="zh-CN" sz="2400" baseline="-25000" dirty="0"/>
              <a:t>1</a:t>
            </a:r>
            <a:endParaRPr kumimoji="1" lang="zh-CN" altLang="en-US" sz="2400" baseline="-25000" dirty="0"/>
          </a:p>
        </p:txBody>
      </p:sp>
      <p:sp>
        <p:nvSpPr>
          <p:cNvPr id="44" name="下箭头 43">
            <a:extLst>
              <a:ext uri="{FF2B5EF4-FFF2-40B4-BE49-F238E27FC236}">
                <a16:creationId xmlns:a16="http://schemas.microsoft.com/office/drawing/2014/main" id="{E61783D8-6BAC-6EFA-D2D0-2E970982419D}"/>
              </a:ext>
            </a:extLst>
          </p:cNvPr>
          <p:cNvSpPr/>
          <p:nvPr/>
        </p:nvSpPr>
        <p:spPr>
          <a:xfrm>
            <a:off x="14023863" y="4302351"/>
            <a:ext cx="206410" cy="46166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7A3A2AA-B603-E1AB-4EC3-5D479D822770}"/>
              </a:ext>
            </a:extLst>
          </p:cNvPr>
          <p:cNvSpPr txBox="1"/>
          <p:nvPr/>
        </p:nvSpPr>
        <p:spPr>
          <a:xfrm>
            <a:off x="17348605" y="3214307"/>
            <a:ext cx="1221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Reader:</a:t>
            </a:r>
            <a:r>
              <a:rPr kumimoji="1" lang="zh-CN" altLang="en-US" sz="2400" dirty="0"/>
              <a:t> 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F92F877-1478-B738-536D-18522903CC31}"/>
              </a:ext>
            </a:extLst>
          </p:cNvPr>
          <p:cNvGrpSpPr/>
          <p:nvPr/>
        </p:nvGrpSpPr>
        <p:grpSpPr>
          <a:xfrm>
            <a:off x="17800677" y="3724701"/>
            <a:ext cx="1506685" cy="302400"/>
            <a:chOff x="2474018" y="4883190"/>
            <a:chExt cx="1506685" cy="302400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A1E4509-E4BF-2247-5FBF-3715B5D0CDF1}"/>
                </a:ext>
              </a:extLst>
            </p:cNvPr>
            <p:cNvSpPr/>
            <p:nvPr/>
          </p:nvSpPr>
          <p:spPr>
            <a:xfrm>
              <a:off x="2474018" y="4883190"/>
              <a:ext cx="301337" cy="302400"/>
            </a:xfrm>
            <a:prstGeom prst="rect">
              <a:avLst/>
            </a:prstGeom>
            <a:solidFill>
              <a:srgbClr val="FDF4D9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4C125AE-D962-A5C3-7398-121E7B8ACBA7}"/>
                </a:ext>
              </a:extLst>
            </p:cNvPr>
            <p:cNvSpPr/>
            <p:nvPr/>
          </p:nvSpPr>
          <p:spPr>
            <a:xfrm>
              <a:off x="2775355" y="4883190"/>
              <a:ext cx="301337" cy="302400"/>
            </a:xfrm>
            <a:prstGeom prst="rect">
              <a:avLst/>
            </a:prstGeom>
            <a:solidFill>
              <a:srgbClr val="FDF4D9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DF656BB-8DCF-D92A-3186-3F1B1B4B0ED2}"/>
                </a:ext>
              </a:extLst>
            </p:cNvPr>
            <p:cNvSpPr/>
            <p:nvPr/>
          </p:nvSpPr>
          <p:spPr>
            <a:xfrm>
              <a:off x="3076692" y="4883190"/>
              <a:ext cx="301337" cy="302400"/>
            </a:xfrm>
            <a:prstGeom prst="rect">
              <a:avLst/>
            </a:prstGeom>
            <a:solidFill>
              <a:srgbClr val="FDF4D9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568E896-BB83-272F-9561-812A87F66FBD}"/>
                </a:ext>
              </a:extLst>
            </p:cNvPr>
            <p:cNvSpPr/>
            <p:nvPr/>
          </p:nvSpPr>
          <p:spPr>
            <a:xfrm>
              <a:off x="3378029" y="4883190"/>
              <a:ext cx="301337" cy="302400"/>
            </a:xfrm>
            <a:prstGeom prst="rect">
              <a:avLst/>
            </a:prstGeom>
            <a:solidFill>
              <a:srgbClr val="FDF4D9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F343911-C7B8-2822-2189-1DB626CE710D}"/>
                </a:ext>
              </a:extLst>
            </p:cNvPr>
            <p:cNvSpPr/>
            <p:nvPr/>
          </p:nvSpPr>
          <p:spPr>
            <a:xfrm>
              <a:off x="3679366" y="4883190"/>
              <a:ext cx="301337" cy="302400"/>
            </a:xfrm>
            <a:prstGeom prst="rect">
              <a:avLst/>
            </a:prstGeom>
            <a:solidFill>
              <a:srgbClr val="FDF4D9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E173A8F-074B-95AC-0883-99C13B849EE0}"/>
              </a:ext>
            </a:extLst>
          </p:cNvPr>
          <p:cNvGrpSpPr/>
          <p:nvPr/>
        </p:nvGrpSpPr>
        <p:grpSpPr>
          <a:xfrm>
            <a:off x="17816494" y="4420103"/>
            <a:ext cx="1506685" cy="301337"/>
            <a:chOff x="2474018" y="4883191"/>
            <a:chExt cx="1506685" cy="301337"/>
          </a:xfrm>
          <a:solidFill>
            <a:schemeClr val="bg1"/>
          </a:solidFill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AF030D9-C3F0-2C12-7328-8DAD5D4D8304}"/>
                </a:ext>
              </a:extLst>
            </p:cNvPr>
            <p:cNvSpPr/>
            <p:nvPr/>
          </p:nvSpPr>
          <p:spPr>
            <a:xfrm>
              <a:off x="2474018" y="4883191"/>
              <a:ext cx="301337" cy="301337"/>
            </a:xfrm>
            <a:prstGeom prst="rect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D99AAA2-06ED-B7B2-89AF-746C82D116A3}"/>
                </a:ext>
              </a:extLst>
            </p:cNvPr>
            <p:cNvSpPr/>
            <p:nvPr/>
          </p:nvSpPr>
          <p:spPr>
            <a:xfrm>
              <a:off x="2775355" y="4883191"/>
              <a:ext cx="301337" cy="301337"/>
            </a:xfrm>
            <a:prstGeom prst="rect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2733D2B-6A3D-A4B3-782B-68E8B39AF151}"/>
                </a:ext>
              </a:extLst>
            </p:cNvPr>
            <p:cNvSpPr/>
            <p:nvPr/>
          </p:nvSpPr>
          <p:spPr>
            <a:xfrm>
              <a:off x="3076692" y="4883191"/>
              <a:ext cx="301337" cy="301337"/>
            </a:xfrm>
            <a:prstGeom prst="rect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42B5DB2-F64B-9B13-84FD-76E21F6E20F8}"/>
                </a:ext>
              </a:extLst>
            </p:cNvPr>
            <p:cNvSpPr/>
            <p:nvPr/>
          </p:nvSpPr>
          <p:spPr>
            <a:xfrm>
              <a:off x="3378029" y="4883191"/>
              <a:ext cx="301337" cy="301337"/>
            </a:xfrm>
            <a:prstGeom prst="rect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2D14F9B-9371-B720-194E-BBEF629E0D18}"/>
                </a:ext>
              </a:extLst>
            </p:cNvPr>
            <p:cNvSpPr/>
            <p:nvPr/>
          </p:nvSpPr>
          <p:spPr>
            <a:xfrm>
              <a:off x="3679366" y="4883191"/>
              <a:ext cx="301337" cy="301337"/>
            </a:xfrm>
            <a:prstGeom prst="rect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DAACB019-2662-819E-12D2-19D6DAAC9BEE}"/>
              </a:ext>
            </a:extLst>
          </p:cNvPr>
          <p:cNvSpPr txBox="1"/>
          <p:nvPr/>
        </p:nvSpPr>
        <p:spPr>
          <a:xfrm>
            <a:off x="17348605" y="358918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v</a:t>
            </a:r>
            <a:r>
              <a:rPr kumimoji="1" lang="en-US" altLang="zh-CN" sz="2400" baseline="-25000" dirty="0"/>
              <a:t>0</a:t>
            </a:r>
            <a:endParaRPr kumimoji="1" lang="zh-CN" altLang="en-US" sz="2400" baseline="-25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21FEBB8-6E00-D91C-2BDA-8B13B3D5BE70}"/>
              </a:ext>
            </a:extLst>
          </p:cNvPr>
          <p:cNvSpPr txBox="1"/>
          <p:nvPr/>
        </p:nvSpPr>
        <p:spPr>
          <a:xfrm>
            <a:off x="17364422" y="429321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v</a:t>
            </a:r>
            <a:r>
              <a:rPr kumimoji="1" lang="en-US" altLang="zh-CN" sz="2400" baseline="-25000" dirty="0"/>
              <a:t>1</a:t>
            </a:r>
            <a:endParaRPr kumimoji="1" lang="zh-CN" altLang="en-US" sz="2400" baseline="-250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E582AE7-1E06-790B-17B1-D6A869525B5B}"/>
              </a:ext>
            </a:extLst>
          </p:cNvPr>
          <p:cNvSpPr txBox="1"/>
          <p:nvPr/>
        </p:nvSpPr>
        <p:spPr>
          <a:xfrm>
            <a:off x="17399208" y="4947347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v</a:t>
            </a:r>
            <a:r>
              <a:rPr kumimoji="1" lang="en-US" altLang="zh-CN" sz="2400" baseline="-25000" dirty="0"/>
              <a:t>0</a:t>
            </a:r>
            <a:endParaRPr kumimoji="1" lang="zh-CN" altLang="en-US" sz="2400" baseline="-25000" dirty="0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0DFC773B-925E-0B46-9D39-5F64DAB7AE28}"/>
              </a:ext>
            </a:extLst>
          </p:cNvPr>
          <p:cNvSpPr/>
          <p:nvPr/>
        </p:nvSpPr>
        <p:spPr>
          <a:xfrm>
            <a:off x="5739205" y="2618576"/>
            <a:ext cx="5571977" cy="830313"/>
          </a:xfrm>
          <a:prstGeom prst="roundRect">
            <a:avLst/>
          </a:prstGeom>
          <a:solidFill>
            <a:srgbClr val="FDF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Ensure that there is </a:t>
            </a:r>
            <a:r>
              <a:rPr lang="en-US" altLang="zh-CN" sz="2400" dirty="0">
                <a:solidFill>
                  <a:srgbClr val="0070C0"/>
                </a:solidFill>
                <a:latin typeface="Gill Sans" charset="0"/>
                <a:cs typeface="Gill Sans" charset="0"/>
              </a:rPr>
              <a:t>no </a:t>
            </a:r>
            <a:r>
              <a:rPr lang="en-US" altLang="zh-CN" sz="2400" b="1" dirty="0">
                <a:solidFill>
                  <a:srgbClr val="0070C0"/>
                </a:solidFill>
                <a:latin typeface="Gill Sans" charset="0"/>
                <a:cs typeface="Gill Sans" charset="0"/>
              </a:rPr>
              <a:t>write</a:t>
            </a:r>
            <a:r>
              <a:rPr lang="en-US" altLang="zh-CN" sz="2400" dirty="0">
                <a:solidFill>
                  <a:srgbClr val="0070C0"/>
                </a:solidFill>
                <a:latin typeface="Gill Sans" charset="0"/>
                <a:cs typeface="Gill Sans" charset="0"/>
              </a:rPr>
              <a:t> operations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to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the EMB parameters being </a:t>
            </a:r>
            <a:r>
              <a:rPr lang="en-US" altLang="zh-CN" sz="2400" dirty="0" err="1">
                <a:solidFill>
                  <a:schemeClr val="tx1"/>
                </a:solidFill>
                <a:latin typeface="Gill Sans" charset="0"/>
                <a:cs typeface="Gill Sans" charset="0"/>
              </a:rPr>
              <a:t>DMAed</a:t>
            </a:r>
            <a:endParaRPr lang="en-US" altLang="zh-CN" sz="2400" dirty="0">
              <a:solidFill>
                <a:prstClr val="black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30DF2A1-DA3A-FEBC-5F15-03B5E3EB1BFE}"/>
              </a:ext>
            </a:extLst>
          </p:cNvPr>
          <p:cNvSpPr/>
          <p:nvPr/>
        </p:nvSpPr>
        <p:spPr>
          <a:xfrm>
            <a:off x="5744933" y="3723874"/>
            <a:ext cx="5571977" cy="830313"/>
          </a:xfrm>
          <a:prstGeom prst="roundRect">
            <a:avLst/>
          </a:prstGeom>
          <a:solidFill>
            <a:srgbClr val="FDF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Ensure that there is </a:t>
            </a:r>
            <a:r>
              <a:rPr lang="en-US" altLang="zh-CN" sz="2400" dirty="0">
                <a:solidFill>
                  <a:srgbClr val="0070C0"/>
                </a:solidFill>
                <a:latin typeface="Gill Sans" charset="0"/>
                <a:cs typeface="Gill Sans" charset="0"/>
              </a:rPr>
              <a:t>no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Gill Sans" charset="0"/>
                <a:cs typeface="Gill Sans" charset="0"/>
              </a:rPr>
              <a:t>free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Gill Sans" charset="0"/>
                <a:cs typeface="Gill Sans" charset="0"/>
              </a:rPr>
              <a:t>operations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to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the EMB parameters being </a:t>
            </a:r>
            <a:r>
              <a:rPr lang="en-US" altLang="zh-CN" sz="2400" dirty="0" err="1">
                <a:solidFill>
                  <a:schemeClr val="tx1"/>
                </a:solidFill>
                <a:latin typeface="Gill Sans" charset="0"/>
                <a:cs typeface="Gill Sans" charset="0"/>
              </a:rPr>
              <a:t>DMAed</a:t>
            </a:r>
            <a:endParaRPr lang="en-US" altLang="zh-CN" sz="2400" dirty="0">
              <a:solidFill>
                <a:prstClr val="black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A10E3D0-2184-9918-1A1F-06B69FE8F404}"/>
              </a:ext>
            </a:extLst>
          </p:cNvPr>
          <p:cNvSpPr/>
          <p:nvPr/>
        </p:nvSpPr>
        <p:spPr>
          <a:xfrm>
            <a:off x="1367729" y="2618576"/>
            <a:ext cx="2814452" cy="830313"/>
          </a:xfrm>
          <a:prstGeom prst="round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bIns="36000" rtlCol="0" anchor="ctr"/>
          <a:lstStyle/>
          <a:p>
            <a:pPr algn="ctr">
              <a:buSzPct val="80000"/>
            </a:pPr>
            <a:r>
              <a:rPr lang="en-US" altLang="zh-CN" sz="2400" dirty="0">
                <a:solidFill>
                  <a:prstClr val="black"/>
                </a:solidFill>
                <a:latin typeface="Gill Sans" charset="0"/>
                <a:ea typeface="Gill Sans" charset="0"/>
                <a:cs typeface="Gill Sans" charset="0"/>
              </a:rPr>
              <a:t>Copy-on-write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133CCC1-808C-B81A-C664-C50A27C0552E}"/>
              </a:ext>
            </a:extLst>
          </p:cNvPr>
          <p:cNvSpPr/>
          <p:nvPr/>
        </p:nvSpPr>
        <p:spPr>
          <a:xfrm>
            <a:off x="1367729" y="3723874"/>
            <a:ext cx="2814452" cy="830313"/>
          </a:xfrm>
          <a:prstGeom prst="round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bIns="36000" rtlCol="0" anchor="ctr"/>
          <a:lstStyle/>
          <a:p>
            <a:pPr algn="ctr">
              <a:buSzPct val="80000"/>
            </a:pPr>
            <a:r>
              <a:rPr lang="en-US" altLang="zh-CN" sz="2400" dirty="0">
                <a:solidFill>
                  <a:prstClr val="black"/>
                </a:solidFill>
                <a:latin typeface="Gill Sans" charset="0"/>
                <a:cs typeface="Gill Sans" charset="0"/>
              </a:rPr>
              <a:t>Epoch-list</a:t>
            </a:r>
            <a:r>
              <a:rPr lang="zh-CN" altLang="en-US" sz="2400" dirty="0">
                <a:solidFill>
                  <a:prstClr val="black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Gill Sans" charset="0"/>
                <a:cs typeface="Gill Sans" charset="0"/>
              </a:rPr>
              <a:t>based </a:t>
            </a:r>
            <a:r>
              <a:rPr lang="en-US" altLang="zh-CN" sz="2400" dirty="0" err="1">
                <a:solidFill>
                  <a:prstClr val="black"/>
                </a:solidFill>
                <a:latin typeface="Gill Sans" charset="0"/>
                <a:cs typeface="Gill Sans" charset="0"/>
              </a:rPr>
              <a:t>reclaimation</a:t>
            </a:r>
            <a:endParaRPr lang="en-US" altLang="zh-CN" sz="2400" dirty="0">
              <a:solidFill>
                <a:prstClr val="black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C5A55ED0-2697-1EAD-BD5C-33226FE4DA06}"/>
              </a:ext>
            </a:extLst>
          </p:cNvPr>
          <p:cNvSpPr/>
          <p:nvPr/>
        </p:nvSpPr>
        <p:spPr>
          <a:xfrm rot="16200000">
            <a:off x="4878639" y="2627405"/>
            <a:ext cx="283839" cy="75414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D67BA1F4-95D2-12DC-F2A8-E5546722D220}"/>
              </a:ext>
            </a:extLst>
          </p:cNvPr>
          <p:cNvSpPr/>
          <p:nvPr/>
        </p:nvSpPr>
        <p:spPr>
          <a:xfrm rot="16200000">
            <a:off x="4878639" y="3833201"/>
            <a:ext cx="283839" cy="75414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B094514-7596-68AD-EADF-EB34CB9F5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729" y="4771173"/>
            <a:ext cx="5705653" cy="1840327"/>
          </a:xfrm>
          <a:prstGeom prst="rect">
            <a:avLst/>
          </a:prstGeom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5385AC91-62E2-4448-937B-6E9D3DB6FDE1}"/>
              </a:ext>
            </a:extLst>
          </p:cNvPr>
          <p:cNvSpPr/>
          <p:nvPr/>
        </p:nvSpPr>
        <p:spPr>
          <a:xfrm>
            <a:off x="7351454" y="5636878"/>
            <a:ext cx="3883123" cy="451691"/>
          </a:xfrm>
          <a:custGeom>
            <a:avLst/>
            <a:gdLst>
              <a:gd name="connsiteX0" fmla="*/ 0 w 3883123"/>
              <a:gd name="connsiteY0" fmla="*/ 0 h 451691"/>
              <a:gd name="connsiteX1" fmla="*/ 608356 w 3883123"/>
              <a:gd name="connsiteY1" fmla="*/ 0 h 451691"/>
              <a:gd name="connsiteX2" fmla="*/ 1333206 w 3883123"/>
              <a:gd name="connsiteY2" fmla="*/ 0 h 451691"/>
              <a:gd name="connsiteX3" fmla="*/ 2058055 w 3883123"/>
              <a:gd name="connsiteY3" fmla="*/ 0 h 451691"/>
              <a:gd name="connsiteX4" fmla="*/ 2588749 w 3883123"/>
              <a:gd name="connsiteY4" fmla="*/ 0 h 451691"/>
              <a:gd name="connsiteX5" fmla="*/ 3158273 w 3883123"/>
              <a:gd name="connsiteY5" fmla="*/ 0 h 451691"/>
              <a:gd name="connsiteX6" fmla="*/ 3883123 w 3883123"/>
              <a:gd name="connsiteY6" fmla="*/ 0 h 451691"/>
              <a:gd name="connsiteX7" fmla="*/ 3883123 w 3883123"/>
              <a:gd name="connsiteY7" fmla="*/ 451691 h 451691"/>
              <a:gd name="connsiteX8" fmla="*/ 3235936 w 3883123"/>
              <a:gd name="connsiteY8" fmla="*/ 451691 h 451691"/>
              <a:gd name="connsiteX9" fmla="*/ 2666411 w 3883123"/>
              <a:gd name="connsiteY9" fmla="*/ 451691 h 451691"/>
              <a:gd name="connsiteX10" fmla="*/ 2096886 w 3883123"/>
              <a:gd name="connsiteY10" fmla="*/ 451691 h 451691"/>
              <a:gd name="connsiteX11" fmla="*/ 1449699 w 3883123"/>
              <a:gd name="connsiteY11" fmla="*/ 451691 h 451691"/>
              <a:gd name="connsiteX12" fmla="*/ 880175 w 3883123"/>
              <a:gd name="connsiteY12" fmla="*/ 451691 h 451691"/>
              <a:gd name="connsiteX13" fmla="*/ 0 w 3883123"/>
              <a:gd name="connsiteY13" fmla="*/ 451691 h 451691"/>
              <a:gd name="connsiteX14" fmla="*/ 0 w 3883123"/>
              <a:gd name="connsiteY14" fmla="*/ 0 h 45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83123" h="451691" extrusionOk="0">
                <a:moveTo>
                  <a:pt x="0" y="0"/>
                </a:moveTo>
                <a:cubicBezTo>
                  <a:pt x="293503" y="-30074"/>
                  <a:pt x="398176" y="-13797"/>
                  <a:pt x="608356" y="0"/>
                </a:cubicBezTo>
                <a:cubicBezTo>
                  <a:pt x="818536" y="13797"/>
                  <a:pt x="983501" y="-24585"/>
                  <a:pt x="1333206" y="0"/>
                </a:cubicBezTo>
                <a:cubicBezTo>
                  <a:pt x="1682911" y="24585"/>
                  <a:pt x="1805395" y="-20978"/>
                  <a:pt x="2058055" y="0"/>
                </a:cubicBezTo>
                <a:cubicBezTo>
                  <a:pt x="2310715" y="20978"/>
                  <a:pt x="2333224" y="8524"/>
                  <a:pt x="2588749" y="0"/>
                </a:cubicBezTo>
                <a:cubicBezTo>
                  <a:pt x="2844274" y="-8524"/>
                  <a:pt x="2925154" y="-8615"/>
                  <a:pt x="3158273" y="0"/>
                </a:cubicBezTo>
                <a:cubicBezTo>
                  <a:pt x="3391392" y="8615"/>
                  <a:pt x="3651702" y="2370"/>
                  <a:pt x="3883123" y="0"/>
                </a:cubicBezTo>
                <a:cubicBezTo>
                  <a:pt x="3877845" y="147943"/>
                  <a:pt x="3870508" y="268797"/>
                  <a:pt x="3883123" y="451691"/>
                </a:cubicBezTo>
                <a:cubicBezTo>
                  <a:pt x="3735043" y="425888"/>
                  <a:pt x="3543032" y="474967"/>
                  <a:pt x="3235936" y="451691"/>
                </a:cubicBezTo>
                <a:cubicBezTo>
                  <a:pt x="2928840" y="428415"/>
                  <a:pt x="2861332" y="435284"/>
                  <a:pt x="2666411" y="451691"/>
                </a:cubicBezTo>
                <a:cubicBezTo>
                  <a:pt x="2471491" y="468098"/>
                  <a:pt x="2335757" y="462067"/>
                  <a:pt x="2096886" y="451691"/>
                </a:cubicBezTo>
                <a:cubicBezTo>
                  <a:pt x="1858015" y="441315"/>
                  <a:pt x="1682734" y="472592"/>
                  <a:pt x="1449699" y="451691"/>
                </a:cubicBezTo>
                <a:cubicBezTo>
                  <a:pt x="1216664" y="430790"/>
                  <a:pt x="1071795" y="424267"/>
                  <a:pt x="880175" y="451691"/>
                </a:cubicBezTo>
                <a:cubicBezTo>
                  <a:pt x="688555" y="479115"/>
                  <a:pt x="283479" y="449518"/>
                  <a:pt x="0" y="451691"/>
                </a:cubicBezTo>
                <a:cubicBezTo>
                  <a:pt x="-2220" y="241835"/>
                  <a:pt x="-10900" y="139612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Check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our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paper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for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details</a:t>
            </a:r>
            <a:endParaRPr lang="en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3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173" y="1393906"/>
            <a:ext cx="12637973" cy="38734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70000"/>
              <a:buFont typeface="Wingdings" charset="2"/>
              <a:buChar char="v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Background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&amp;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Motivation</a:t>
            </a:r>
          </a:p>
          <a:p>
            <a:pPr>
              <a:lnSpc>
                <a:spcPct val="150000"/>
              </a:lnSpc>
              <a:buSzPct val="70000"/>
              <a:buFont typeface="Wingdings" charset="2"/>
              <a:buChar char="v"/>
            </a:pP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3600" dirty="0" err="1">
                <a:solidFill>
                  <a:schemeClr val="bg1">
                    <a:lumMod val="75000"/>
                  </a:schemeClr>
                </a:solidFill>
                <a:latin typeface="Gill Sans" charset="0"/>
                <a:cs typeface="Gill Sans" charset="0"/>
              </a:rPr>
              <a:t>PetPS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Gill Sans" charset="0"/>
                <a:cs typeface="Gill Sans" charset="0"/>
              </a:rPr>
              <a:t>: Supporting Huge Embedding Models</a:t>
            </a:r>
            <a:r>
              <a:rPr lang="zh-CN" altLang="en-US" sz="3600" dirty="0">
                <a:solidFill>
                  <a:schemeClr val="bg1">
                    <a:lumMod val="75000"/>
                  </a:schemeClr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Gill Sans" charset="0"/>
                <a:cs typeface="Gill Sans" charset="0"/>
              </a:rPr>
              <a:t>with PM</a:t>
            </a:r>
          </a:p>
          <a:p>
            <a:pPr>
              <a:lnSpc>
                <a:spcPct val="150000"/>
              </a:lnSpc>
              <a:buSzPct val="70000"/>
              <a:buFont typeface="Wingdings" charset="2"/>
              <a:buChar char="v"/>
            </a:pPr>
            <a:r>
              <a:rPr lang="zh-CN" altLang="en-US" sz="3600" dirty="0">
                <a:latin typeface="Gill Sans" charset="0"/>
                <a:cs typeface="Gill Sans" charset="0"/>
              </a:rPr>
              <a:t> </a:t>
            </a:r>
            <a:r>
              <a:rPr lang="en-US" altLang="zh-CN" sz="3600" dirty="0">
                <a:latin typeface="Gill Sans" charset="0"/>
                <a:cs typeface="Gill Sans" charset="0"/>
              </a:rPr>
              <a:t>Evaluation</a:t>
            </a:r>
          </a:p>
          <a:p>
            <a:pPr>
              <a:lnSpc>
                <a:spcPct val="150000"/>
              </a:lnSpc>
              <a:buSzPct val="70000"/>
              <a:buFont typeface="Wingdings" charset="2"/>
              <a:buChar char="v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Gill Sans" charset="0"/>
                <a:cs typeface="Gill Sans" charset="0"/>
              </a:rPr>
              <a:t> Conclusion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Gill Sans" charset="0"/>
              <a:cs typeface="Gill Sans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Outline</a:t>
            </a:r>
            <a:endParaRPr lang="zh-CN" altLang="en-US" sz="4000" b="1" dirty="0">
              <a:solidFill>
                <a:srgbClr val="C00000"/>
              </a:solidFill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A992643-F63B-3649-BC82-280B7FE2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EDBE-3A19-46D1-AD8C-DD01172CD2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31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Experimental setup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71754" y="1041627"/>
            <a:ext cx="11758862" cy="7683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1000"/>
              </a:spcBef>
              <a:buSzPct val="60000"/>
              <a:buNone/>
            </a:pPr>
            <a:r>
              <a:rPr lang="en-US" sz="280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Hardware Platform 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SzPct val="60000"/>
              <a:buNone/>
            </a:pPr>
            <a:endParaRPr lang="en-US" sz="2800" dirty="0">
              <a:latin typeface="Gill Sans" charset="0"/>
              <a:ea typeface="Gill Sans" charset="0"/>
              <a:cs typeface="Gill Sans" charset="0"/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35047"/>
              </p:ext>
            </p:extLst>
          </p:nvPr>
        </p:nvGraphicFramePr>
        <p:xfrm>
          <a:off x="522554" y="1542879"/>
          <a:ext cx="10311732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7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65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CPU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Intel Xeon Gold 6240M CPU (18 physical/36 logical cores)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PM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baseline="0" dirty="0">
                          <a:solidFill>
                            <a:schemeClr val="tx1"/>
                          </a:solidFill>
                          <a:latin typeface="Gill Sans" charset="0"/>
                          <a:ea typeface="+mn-ea"/>
                          <a:cs typeface="Gill Sans" charset="0"/>
                        </a:rPr>
                        <a:t>6 x 256GB Intel</a:t>
                      </a:r>
                      <a:r>
                        <a:rPr lang="zh-CN" altLang="en-US" sz="2000" b="0" i="0" kern="1200" baseline="0" dirty="0">
                          <a:solidFill>
                            <a:schemeClr val="tx1"/>
                          </a:solidFill>
                          <a:latin typeface="Gill Sans" charset="0"/>
                          <a:ea typeface="+mn-ea"/>
                          <a:cs typeface="Gill Sans" charset="0"/>
                        </a:rPr>
                        <a:t> </a:t>
                      </a:r>
                      <a:r>
                        <a:rPr lang="en-US" altLang="zh-CN" sz="2000" b="0" i="0" kern="1200" baseline="0" dirty="0">
                          <a:solidFill>
                            <a:schemeClr val="tx1"/>
                          </a:solidFill>
                          <a:latin typeface="Gill Sans" charset="0"/>
                          <a:ea typeface="+mn-ea"/>
                          <a:cs typeface="Gill Sans" charset="0"/>
                        </a:rPr>
                        <a:t>Optane DIMMs (12GB/s writes, 36 GB/s reads)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117464"/>
                  </a:ext>
                </a:extLst>
              </a:tr>
              <a:tr h="3616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0" i="0" kern="1200" dirty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NIC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baseline="0" dirty="0">
                          <a:solidFill>
                            <a:schemeClr val="tx1"/>
                          </a:solidFill>
                          <a:latin typeface="Gill Sans" charset="0"/>
                          <a:ea typeface="+mn-ea"/>
                          <a:cs typeface="Gill Sans" charset="0"/>
                        </a:rPr>
                        <a:t>2 x 100Gbps Mellanox ConnectX-5 NIC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515C32D8-EF75-5544-8A4C-47915EF8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EDBE-3A19-46D1-AD8C-DD01172CD2C4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2C99591C-2C61-46FF-84A4-EDA148944E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754" y="2826438"/>
                <a:ext cx="8330602" cy="35593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>
                  <a:lnSpc>
                    <a:spcPct val="100000"/>
                  </a:lnSpc>
                  <a:spcBef>
                    <a:spcPts val="1000"/>
                  </a:spcBef>
                  <a:buSzPct val="60000"/>
                  <a:buNone/>
                  <a:defRPr/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Gill Sans" charset="0"/>
                    <a:cs typeface="Gill Sans" charset="0"/>
                  </a:rPr>
                  <a:t>Synthetic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Gill Sans" charset="0"/>
                    <a:cs typeface="Gill Sans" charset="0"/>
                  </a:rPr>
                  <a:t>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Gill Sans" charset="0"/>
                    <a:cs typeface="Gill Sans" charset="0"/>
                  </a:rPr>
                  <a:t>Workload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Gill Sans" charset="0"/>
                    <a:cs typeface="Gill Sans" charset="0"/>
                  </a:rPr>
                  <a:t> 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Gill Sans" charset="0"/>
                    <a:cs typeface="Gill Sans" charset="0"/>
                  </a:rPr>
                  <a:t>(YCSB)</a:t>
                </a:r>
              </a:p>
              <a:p>
                <a:pPr marL="342900" lvl="1" indent="-342900">
                  <a:lnSpc>
                    <a:spcPct val="100000"/>
                  </a:lnSpc>
                  <a:spcBef>
                    <a:spcPts val="1000"/>
                  </a:spcBef>
                  <a:buSzPct val="60000"/>
                  <a:buFont typeface="Wingdings" charset="2"/>
                  <a:buChar char="v"/>
                  <a:defRPr/>
                </a:pPr>
                <a:r>
                  <a:rPr lang="en-US" altLang="zh-CN" dirty="0">
                    <a:latin typeface="Gill Sans" charset="0"/>
                    <a:cs typeface="Gill Sans" charset="0"/>
                  </a:rPr>
                  <a:t>Zipfian</a:t>
                </a:r>
                <a:r>
                  <a:rPr lang="zh-CN" altLang="en-US" dirty="0">
                    <a:latin typeface="Gill Sans" charset="0"/>
                    <a:cs typeface="Gill Sans" charset="0"/>
                  </a:rPr>
                  <a:t> </a:t>
                </a:r>
                <a:r>
                  <a:rPr lang="en-US" altLang="zh-CN" dirty="0">
                    <a:latin typeface="Gill Sans" charset="0"/>
                    <a:cs typeface="Gill Sans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Gill Sans" charset="0"/>
                      </a:rPr>
                      <m:t>𝛼</m:t>
                    </m:r>
                    <m:r>
                      <a:rPr lang="en-US" altLang="zh-CN">
                        <a:latin typeface="Cambria Math" panose="02040503050406030204" pitchFamily="18" charset="0"/>
                        <a:cs typeface="Gill Sans" charset="0"/>
                      </a:rPr>
                      <m:t>=0.99</m:t>
                    </m:r>
                  </m:oMath>
                </a14:m>
                <a:r>
                  <a:rPr lang="en-US" altLang="zh-CN" dirty="0">
                    <a:latin typeface="Gill Sans" charset="0"/>
                    <a:cs typeface="Gill Sans" charset="0"/>
                  </a:rPr>
                  <a:t>)</a:t>
                </a:r>
              </a:p>
              <a:p>
                <a:pPr marL="342900" lvl="1" indent="-342900">
                  <a:lnSpc>
                    <a:spcPct val="100000"/>
                  </a:lnSpc>
                  <a:spcBef>
                    <a:spcPts val="1000"/>
                  </a:spcBef>
                  <a:buSzPct val="60000"/>
                  <a:buFont typeface="Wingdings" charset="2"/>
                  <a:buChar char="v"/>
                  <a:defRPr/>
                </a:pPr>
                <a:r>
                  <a:rPr lang="en-US" altLang="zh-CN" dirty="0">
                    <a:latin typeface="Gill Sans" charset="0"/>
                    <a:cs typeface="Gill Sans" charset="0"/>
                  </a:rPr>
                  <a:t>100</a:t>
                </a:r>
                <a:r>
                  <a:rPr lang="zh-CN" altLang="en-US" dirty="0">
                    <a:latin typeface="Gill Sans" charset="0"/>
                    <a:cs typeface="Gill Sans" charset="0"/>
                  </a:rPr>
                  <a:t> </a:t>
                </a:r>
                <a:r>
                  <a:rPr lang="en-US" altLang="zh-CN" dirty="0">
                    <a:latin typeface="Gill Sans" charset="0"/>
                    <a:cs typeface="Gill Sans" charset="0"/>
                  </a:rPr>
                  <a:t>billion parameters</a:t>
                </a:r>
              </a:p>
              <a:p>
                <a:pPr marL="342900" lvl="1" indent="-342900">
                  <a:lnSpc>
                    <a:spcPct val="100000"/>
                  </a:lnSpc>
                  <a:spcBef>
                    <a:spcPts val="1000"/>
                  </a:spcBef>
                  <a:buSzPct val="60000"/>
                  <a:buFont typeface="Wingdings" charset="2"/>
                  <a:buChar char="v"/>
                  <a:defRPr/>
                </a:pPr>
                <a:r>
                  <a:rPr lang="en-US" altLang="zh-CN" dirty="0">
                    <a:latin typeface="Gill Sans" charset="0"/>
                    <a:cs typeface="Gill Sans" charset="0"/>
                  </a:rPr>
                  <a:t>embedding dimension</a:t>
                </a:r>
                <a:r>
                  <a:rPr lang="zh-CN" altLang="en-US" dirty="0">
                    <a:latin typeface="Gill Sans" charset="0"/>
                    <a:cs typeface="Gill Sans" charset="0"/>
                  </a:rPr>
                  <a:t> </a:t>
                </a:r>
                <a:r>
                  <a:rPr lang="en-US" altLang="zh-CN" dirty="0">
                    <a:latin typeface="Gill Sans" charset="0"/>
                    <a:cs typeface="Gill Sans" charset="0"/>
                  </a:rPr>
                  <a:t>=</a:t>
                </a:r>
                <a:r>
                  <a:rPr lang="zh-CN" altLang="en-US" dirty="0">
                    <a:latin typeface="Gill Sans" charset="0"/>
                    <a:cs typeface="Gill Sans" charset="0"/>
                  </a:rPr>
                  <a:t> </a:t>
                </a:r>
                <a:r>
                  <a:rPr lang="en-US" altLang="zh-CN" dirty="0">
                    <a:latin typeface="Gill Sans" charset="0"/>
                    <a:cs typeface="Gill Sans" charset="0"/>
                  </a:rPr>
                  <a:t>128</a:t>
                </a:r>
              </a:p>
              <a:p>
                <a:pPr marL="0" lvl="1" indent="0">
                  <a:lnSpc>
                    <a:spcPts val="2200"/>
                  </a:lnSpc>
                  <a:spcBef>
                    <a:spcPts val="1000"/>
                  </a:spcBef>
                  <a:buSzPct val="60000"/>
                  <a:buNone/>
                  <a:defRPr/>
                </a:pPr>
                <a:endParaRPr lang="en-US" altLang="zh-CN" dirty="0">
                  <a:latin typeface="Gill Sans" charset="0"/>
                  <a:cs typeface="Gill Sans" charset="0"/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2C99591C-2C61-46FF-84A4-EDA148944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4" y="2826438"/>
                <a:ext cx="8330602" cy="3559372"/>
              </a:xfrm>
              <a:prstGeom prst="rect">
                <a:avLst/>
              </a:prstGeom>
              <a:blipFill>
                <a:blip r:embed="rId3"/>
                <a:stretch>
                  <a:fillRect l="-1520" t="-1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A44D2E28-C371-3038-E734-994735BE43E0}"/>
              </a:ext>
            </a:extLst>
          </p:cNvPr>
          <p:cNvSpPr txBox="1"/>
          <p:nvPr/>
        </p:nvSpPr>
        <p:spPr>
          <a:xfrm>
            <a:off x="6114630" y="2826438"/>
            <a:ext cx="6115986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fontAlgn="auto">
              <a:spcBef>
                <a:spcPts val="1000"/>
              </a:spcBef>
              <a:spcAft>
                <a:spcPts val="0"/>
              </a:spcAft>
              <a:buClrTx/>
              <a:buSzPct val="60000"/>
              <a:tabLst/>
              <a:defRPr/>
            </a:pPr>
            <a:r>
              <a:rPr lang="en-US" altLang="zh-CN" sz="2800" dirty="0">
                <a:solidFill>
                  <a:srgbClr val="0070C0"/>
                </a:solidFill>
                <a:latin typeface="Gill Sans" charset="0"/>
                <a:cs typeface="Gill Sans" charset="0"/>
              </a:rPr>
              <a:t>Production</a:t>
            </a:r>
            <a:r>
              <a:rPr lang="zh-CN" altLang="en-US" sz="2800" dirty="0">
                <a:solidFill>
                  <a:srgbClr val="0070C0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latin typeface="Gill Sans" charset="0"/>
                <a:cs typeface="Gill Sans" charset="0"/>
              </a:rPr>
              <a:t>Workload</a:t>
            </a:r>
            <a:r>
              <a:rPr lang="zh-CN" altLang="en-US" sz="2800" dirty="0">
                <a:solidFill>
                  <a:srgbClr val="0070C0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latin typeface="Gill Sans" charset="0"/>
                <a:cs typeface="Gill Sans" charset="0"/>
              </a:rPr>
              <a:t>(</a:t>
            </a:r>
            <a:r>
              <a:rPr lang="en-US" altLang="zh-CN" sz="2800" dirty="0" err="1">
                <a:solidFill>
                  <a:srgbClr val="0070C0"/>
                </a:solidFill>
                <a:latin typeface="Gill Sans" charset="0"/>
                <a:cs typeface="Gill Sans" charset="0"/>
              </a:rPr>
              <a:t>Kuaishou</a:t>
            </a:r>
            <a:r>
              <a:rPr lang="en-US" altLang="zh-CN" sz="2800" dirty="0">
                <a:solidFill>
                  <a:srgbClr val="0070C0"/>
                </a:solidFill>
                <a:latin typeface="Gill Sans" charset="0"/>
                <a:cs typeface="Gill Sans" charset="0"/>
              </a:rPr>
              <a:t>)</a:t>
            </a:r>
          </a:p>
          <a:p>
            <a:pPr marL="342900" lvl="1" indent="-342900">
              <a:spcBef>
                <a:spcPts val="1000"/>
              </a:spcBef>
              <a:buSzPct val="60000"/>
              <a:buFont typeface="Wingdings" charset="2"/>
              <a:buChar char="v"/>
              <a:defRPr/>
            </a:pPr>
            <a:r>
              <a:rPr lang="en-US" altLang="zh-CN" sz="2400" dirty="0">
                <a:latin typeface="Gill Sans" charset="0"/>
                <a:cs typeface="Gill Sans" charset="0"/>
              </a:rPr>
              <a:t>Day-long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trace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with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6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million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samples</a:t>
            </a:r>
          </a:p>
          <a:p>
            <a:pPr marL="342900" lvl="1" indent="-342900">
              <a:spcBef>
                <a:spcPts val="1000"/>
              </a:spcBef>
              <a:buSzPct val="60000"/>
              <a:buFont typeface="Wingdings" charset="2"/>
              <a:buChar char="v"/>
              <a:defRPr/>
            </a:pPr>
            <a:r>
              <a:rPr lang="en-US" altLang="zh-CN" sz="2400" dirty="0">
                <a:latin typeface="Gill Sans" charset="0"/>
                <a:cs typeface="Gill Sans" charset="0"/>
              </a:rPr>
              <a:t>100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billion parameters</a:t>
            </a:r>
          </a:p>
          <a:p>
            <a:pPr marL="342900" lvl="1" indent="-342900">
              <a:spcBef>
                <a:spcPts val="1000"/>
              </a:spcBef>
              <a:buSzPct val="60000"/>
              <a:buFont typeface="Wingdings" charset="2"/>
              <a:buChar char="v"/>
              <a:defRPr/>
            </a:pPr>
            <a:r>
              <a:rPr lang="en-US" altLang="zh-CN" sz="2400" dirty="0">
                <a:latin typeface="Gill Sans" charset="0"/>
                <a:cs typeface="Gill Sans" charset="0"/>
              </a:rPr>
              <a:t>embedding dimension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=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128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F07B89-B96E-61F4-6C86-961C82604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5676"/>
              </p:ext>
            </p:extLst>
          </p:nvPr>
        </p:nvGraphicFramePr>
        <p:xfrm>
          <a:off x="522554" y="5362831"/>
          <a:ext cx="10311732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7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6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PSLite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Parameter server</a:t>
                      </a:r>
                      <a:r>
                        <a:rPr lang="zh-CN" altLang="en-US" sz="2000" b="0" i="0" baseline="0" dirty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</a:t>
                      </a:r>
                      <a:r>
                        <a:rPr lang="en-US" altLang="zh-CN" sz="2000" b="0" i="0" baseline="0" dirty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implementation from </a:t>
                      </a:r>
                      <a:r>
                        <a:rPr lang="en-US" altLang="zh-CN" sz="2000" b="0" i="0" baseline="0" dirty="0" err="1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MXNet</a:t>
                      </a:r>
                      <a:endParaRPr lang="en-US" altLang="zh-CN" sz="2000" b="0" i="0" baseline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59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err="1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D</a:t>
                      </a:r>
                      <a:r>
                        <a:rPr lang="en-US" altLang="zh-CN" sz="2000" b="0" i="0" dirty="0" err="1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ashPS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Gill Sans" charset="0"/>
                          <a:cs typeface="Gill Sans" charset="0"/>
                        </a:rPr>
                        <a:t>Replace</a:t>
                      </a:r>
                      <a:r>
                        <a:rPr lang="zh-CN" altLang="en-US" sz="2000" dirty="0">
                          <a:latin typeface="Gill Sans" charset="0"/>
                          <a:cs typeface="Gill Sans" charset="0"/>
                        </a:rPr>
                        <a:t> </a:t>
                      </a:r>
                      <a:r>
                        <a:rPr lang="en-US" altLang="zh-CN" sz="2000" dirty="0" err="1">
                          <a:latin typeface="Gill Sans" charset="0"/>
                          <a:cs typeface="Gill Sans" charset="0"/>
                        </a:rPr>
                        <a:t>PSLite’s</a:t>
                      </a:r>
                      <a:r>
                        <a:rPr lang="zh-CN" altLang="en-US" sz="2000" dirty="0">
                          <a:latin typeface="Gill Sans" charset="0"/>
                          <a:cs typeface="Gill Sans" charset="0"/>
                        </a:rPr>
                        <a:t> </a:t>
                      </a:r>
                      <a:r>
                        <a:rPr lang="en-US" altLang="zh-CN" sz="2000" dirty="0">
                          <a:latin typeface="Gill Sans" charset="0"/>
                          <a:cs typeface="Gill Sans" charset="0"/>
                        </a:rPr>
                        <a:t>index with SOTA</a:t>
                      </a:r>
                      <a:r>
                        <a:rPr lang="zh-CN" altLang="en-US" sz="2000" dirty="0">
                          <a:latin typeface="Gill Sans" charset="0"/>
                          <a:cs typeface="Gill Sans" charset="0"/>
                        </a:rPr>
                        <a:t> </a:t>
                      </a:r>
                      <a:r>
                        <a:rPr lang="en-US" altLang="zh-CN" sz="2000" dirty="0">
                          <a:latin typeface="Gill Sans" charset="0"/>
                          <a:cs typeface="Gill Sans" charset="0"/>
                        </a:rPr>
                        <a:t>PM hash index,</a:t>
                      </a:r>
                      <a:r>
                        <a:rPr lang="zh-CN" altLang="en-US" sz="2000" dirty="0">
                          <a:latin typeface="Gill Sans" charset="0"/>
                          <a:cs typeface="Gill Sans" charset="0"/>
                        </a:rPr>
                        <a:t> </a:t>
                      </a:r>
                      <a:r>
                        <a:rPr lang="en-US" altLang="zh-CN" sz="2000" dirty="0">
                          <a:latin typeface="Gill Sans" charset="0"/>
                          <a:cs typeface="Gill Sans" charset="0"/>
                        </a:rPr>
                        <a:t>Dash</a:t>
                      </a:r>
                      <a:r>
                        <a:rPr lang="zh-CN" altLang="en-US" sz="2000" dirty="0">
                          <a:latin typeface="Gill Sans" charset="0"/>
                          <a:cs typeface="Gill Sans" charset="0"/>
                        </a:rPr>
                        <a:t> </a:t>
                      </a:r>
                      <a:r>
                        <a:rPr lang="en-US" altLang="zh-CN" sz="2000" dirty="0">
                          <a:latin typeface="Gill Sans" charset="0"/>
                          <a:cs typeface="Gill Sans" charset="0"/>
                        </a:rPr>
                        <a:t>[VLDB’20]</a:t>
                      </a:r>
                      <a:endParaRPr lang="en-US" altLang="zh-CN" sz="2000" b="0" i="0" kern="1200" baseline="0" dirty="0">
                        <a:solidFill>
                          <a:schemeClr val="tx1"/>
                        </a:solidFill>
                        <a:latin typeface="Gill Sans" charset="0"/>
                        <a:ea typeface="+mn-ea"/>
                        <a:cs typeface="Gill Sans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117464"/>
                  </a:ext>
                </a:extLst>
              </a:tr>
              <a:tr h="3616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0" i="0" kern="1200" dirty="0" err="1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KuaiPS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baseline="0" dirty="0" err="1">
                          <a:solidFill>
                            <a:schemeClr val="tx1"/>
                          </a:solidFill>
                          <a:latin typeface="Gill Sans" charset="0"/>
                          <a:ea typeface="+mn-ea"/>
                          <a:cs typeface="Gill Sans" charset="0"/>
                        </a:rPr>
                        <a:t>Kuaishou</a:t>
                      </a:r>
                      <a:r>
                        <a:rPr lang="en-US" altLang="zh-CN" sz="2000" b="0" i="0" kern="1200" baseline="0" dirty="0">
                          <a:solidFill>
                            <a:schemeClr val="tx1"/>
                          </a:solidFill>
                          <a:latin typeface="Gill Sans" charset="0"/>
                          <a:ea typeface="+mn-ea"/>
                          <a:cs typeface="Gill Sans" charset="0"/>
                        </a:rPr>
                        <a:t> in-house implementation of DRAM 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1D0980E-7015-6DB2-6070-C3432B97DF85}"/>
              </a:ext>
            </a:extLst>
          </p:cNvPr>
          <p:cNvSpPr txBox="1"/>
          <p:nvPr/>
        </p:nvSpPr>
        <p:spPr>
          <a:xfrm>
            <a:off x="471754" y="4902725"/>
            <a:ext cx="6115792" cy="390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ts val="2200"/>
              </a:lnSpc>
              <a:spcBef>
                <a:spcPts val="1000"/>
              </a:spcBef>
              <a:spcAft>
                <a:spcPts val="0"/>
              </a:spcAft>
              <a:buClrTx/>
              <a:buSzPct val="60000"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 charset="0"/>
                <a:ea typeface="等线" panose="02010600030101010101" pitchFamily="2" charset="-122"/>
                <a:cs typeface="Gill Sans" charset="0"/>
              </a:rPr>
              <a:t>Competitors</a:t>
            </a:r>
          </a:p>
        </p:txBody>
      </p:sp>
    </p:spTree>
    <p:extLst>
      <p:ext uri="{BB962C8B-B14F-4D97-AF65-F5344CB8AC3E}">
        <p14:creationId xmlns:p14="http://schemas.microsoft.com/office/powerpoint/2010/main" val="2868066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Overall Performance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3EE60F-53C1-0EE5-A652-5D06CAC52CB8}"/>
              </a:ext>
            </a:extLst>
          </p:cNvPr>
          <p:cNvSpPr txBox="1"/>
          <p:nvPr/>
        </p:nvSpPr>
        <p:spPr>
          <a:xfrm>
            <a:off x="456532" y="1286250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Throughput</a:t>
            </a:r>
            <a:endParaRPr lang="zh-CN" altLang="en-US" sz="28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AF7ACB4-94A7-239E-754E-CA0670FF7BA7}"/>
              </a:ext>
            </a:extLst>
          </p:cNvPr>
          <p:cNvSpPr/>
          <p:nvPr/>
        </p:nvSpPr>
        <p:spPr>
          <a:xfrm>
            <a:off x="818147" y="5618886"/>
            <a:ext cx="10443411" cy="1108952"/>
          </a:xfrm>
          <a:prstGeom prst="round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r>
              <a:rPr lang="en-US" altLang="zh-CN" sz="2400" dirty="0" err="1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PetPS</a:t>
            </a:r>
            <a:endParaRPr lang="en-US" altLang="zh-CN" sz="2400" dirty="0">
              <a:solidFill>
                <a:schemeClr val="tx1"/>
              </a:solidFill>
              <a:latin typeface="Gill Sans" panose="020B0502020104020203" pitchFamily="34" charset="-79"/>
              <a:ea typeface="Gill Sans SemiBold" charset="0"/>
              <a:cs typeface="Gill Sans" panose="020B0502020104020203" pitchFamily="34" charset="-79"/>
            </a:endParaRPr>
          </a:p>
          <a:p>
            <a:pPr marL="622800" indent="-342900">
              <a:buSzPct val="80000"/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Throughput: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1.3-1.7x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gains</a:t>
            </a:r>
          </a:p>
          <a:p>
            <a:pPr marL="622800" indent="-342900">
              <a:buSzPct val="80000"/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Latency: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2.6-3.1x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median latency reduction,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2.2-3.3x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P99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latency reduction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C57EED7E-47FD-067F-64E3-BC0A7BFED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470276"/>
              </p:ext>
            </p:extLst>
          </p:nvPr>
        </p:nvGraphicFramePr>
        <p:xfrm>
          <a:off x="428458" y="1835360"/>
          <a:ext cx="5335337" cy="3780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3" name="组合 42">
            <a:extLst>
              <a:ext uri="{FF2B5EF4-FFF2-40B4-BE49-F238E27FC236}">
                <a16:creationId xmlns:a16="http://schemas.microsoft.com/office/drawing/2014/main" id="{5776F761-8B60-212B-9C11-41A8E404FAF1}"/>
              </a:ext>
            </a:extLst>
          </p:cNvPr>
          <p:cNvGrpSpPr/>
          <p:nvPr/>
        </p:nvGrpSpPr>
        <p:grpSpPr>
          <a:xfrm>
            <a:off x="2114970" y="2398507"/>
            <a:ext cx="1326062" cy="461665"/>
            <a:chOff x="2114970" y="2398507"/>
            <a:chExt cx="1326062" cy="461665"/>
          </a:xfrm>
        </p:grpSpPr>
        <p:cxnSp>
          <p:nvCxnSpPr>
            <p:cNvPr id="24" name="直线箭头连接符 9">
              <a:extLst>
                <a:ext uri="{FF2B5EF4-FFF2-40B4-BE49-F238E27FC236}">
                  <a16:creationId xmlns:a16="http://schemas.microsoft.com/office/drawing/2014/main" id="{117C3F36-631C-2913-AA6E-5B1D6E4C92A9}"/>
                </a:ext>
              </a:extLst>
            </p:cNvPr>
            <p:cNvCxnSpPr>
              <a:cxnSpLocks/>
            </p:cNvCxnSpPr>
            <p:nvPr/>
          </p:nvCxnSpPr>
          <p:spPr>
            <a:xfrm>
              <a:off x="2968194" y="2431259"/>
              <a:ext cx="0" cy="396163"/>
            </a:xfrm>
            <a:prstGeom prst="straightConnector1">
              <a:avLst/>
            </a:prstGeom>
            <a:ln w="50800">
              <a:solidFill>
                <a:srgbClr val="21286E"/>
              </a:solidFill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611B183E-C400-179B-7D6E-863C7ABD1310}"/>
                </a:ext>
              </a:extLst>
            </p:cNvPr>
            <p:cNvCxnSpPr>
              <a:cxnSpLocks/>
            </p:cNvCxnSpPr>
            <p:nvPr/>
          </p:nvCxnSpPr>
          <p:spPr>
            <a:xfrm>
              <a:off x="2197564" y="2839454"/>
              <a:ext cx="770630" cy="0"/>
            </a:xfrm>
            <a:prstGeom prst="line">
              <a:avLst/>
            </a:prstGeom>
            <a:ln w="25400">
              <a:solidFill>
                <a:srgbClr val="3853A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147BDBD8-1782-AF2F-B951-9F0457D2E90C}"/>
                </a:ext>
              </a:extLst>
            </p:cNvPr>
            <p:cNvCxnSpPr>
              <a:cxnSpLocks/>
            </p:cNvCxnSpPr>
            <p:nvPr/>
          </p:nvCxnSpPr>
          <p:spPr>
            <a:xfrm>
              <a:off x="2233660" y="2431259"/>
              <a:ext cx="1207372" cy="0"/>
            </a:xfrm>
            <a:prstGeom prst="line">
              <a:avLst/>
            </a:prstGeom>
            <a:ln w="25400">
              <a:solidFill>
                <a:srgbClr val="3853A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76B3286-DEA6-FF6C-3B5E-0037E9172365}"/>
                </a:ext>
              </a:extLst>
            </p:cNvPr>
            <p:cNvSpPr txBox="1"/>
            <p:nvPr/>
          </p:nvSpPr>
          <p:spPr>
            <a:xfrm>
              <a:off x="2114970" y="2398507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3853A3"/>
                  </a:solidFill>
                </a:rPr>
                <a:t>1.3x</a:t>
              </a:r>
              <a:endParaRPr kumimoji="1" lang="zh-CN" altLang="en-US" sz="2400" b="1" dirty="0">
                <a:solidFill>
                  <a:srgbClr val="3853A3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92B9E04-35F6-BD45-225D-EC03851D3635}"/>
              </a:ext>
            </a:extLst>
          </p:cNvPr>
          <p:cNvGrpSpPr/>
          <p:nvPr/>
        </p:nvGrpSpPr>
        <p:grpSpPr>
          <a:xfrm>
            <a:off x="3785669" y="2593245"/>
            <a:ext cx="1350127" cy="516482"/>
            <a:chOff x="2090905" y="2431259"/>
            <a:chExt cx="1350127" cy="516482"/>
          </a:xfrm>
        </p:grpSpPr>
        <p:cxnSp>
          <p:nvCxnSpPr>
            <p:cNvPr id="45" name="直线箭头连接符 9">
              <a:extLst>
                <a:ext uri="{FF2B5EF4-FFF2-40B4-BE49-F238E27FC236}">
                  <a16:creationId xmlns:a16="http://schemas.microsoft.com/office/drawing/2014/main" id="{4C00D187-7C41-C84B-51FF-1D1CCB222974}"/>
                </a:ext>
              </a:extLst>
            </p:cNvPr>
            <p:cNvCxnSpPr>
              <a:cxnSpLocks/>
            </p:cNvCxnSpPr>
            <p:nvPr/>
          </p:nvCxnSpPr>
          <p:spPr>
            <a:xfrm>
              <a:off x="2833435" y="2451978"/>
              <a:ext cx="0" cy="479543"/>
            </a:xfrm>
            <a:prstGeom prst="straightConnector1">
              <a:avLst/>
            </a:prstGeom>
            <a:ln w="50800">
              <a:solidFill>
                <a:srgbClr val="21286E"/>
              </a:solidFill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D52A830F-8C56-80B0-4560-539D614AA566}"/>
                </a:ext>
              </a:extLst>
            </p:cNvPr>
            <p:cNvCxnSpPr>
              <a:cxnSpLocks/>
            </p:cNvCxnSpPr>
            <p:nvPr/>
          </p:nvCxnSpPr>
          <p:spPr>
            <a:xfrm>
              <a:off x="2197564" y="2947741"/>
              <a:ext cx="770630" cy="0"/>
            </a:xfrm>
            <a:prstGeom prst="line">
              <a:avLst/>
            </a:prstGeom>
            <a:ln w="25400">
              <a:solidFill>
                <a:srgbClr val="3853A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CC3CBCCC-D92E-2884-D457-03A03222285B}"/>
                </a:ext>
              </a:extLst>
            </p:cNvPr>
            <p:cNvCxnSpPr>
              <a:cxnSpLocks/>
            </p:cNvCxnSpPr>
            <p:nvPr/>
          </p:nvCxnSpPr>
          <p:spPr>
            <a:xfrm>
              <a:off x="2233660" y="2431259"/>
              <a:ext cx="1207372" cy="0"/>
            </a:xfrm>
            <a:prstGeom prst="line">
              <a:avLst/>
            </a:prstGeom>
            <a:ln w="25400">
              <a:solidFill>
                <a:srgbClr val="3853A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BD66878-1D11-5669-5F22-2754309AEC6B}"/>
                </a:ext>
              </a:extLst>
            </p:cNvPr>
            <p:cNvSpPr txBox="1"/>
            <p:nvPr/>
          </p:nvSpPr>
          <p:spPr>
            <a:xfrm>
              <a:off x="2090905" y="2446635"/>
              <a:ext cx="718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3853A3"/>
                  </a:solidFill>
                </a:rPr>
                <a:t>1.4x</a:t>
              </a:r>
              <a:endParaRPr kumimoji="1" lang="zh-CN" altLang="en-US" sz="2400" b="1" dirty="0">
                <a:solidFill>
                  <a:srgbClr val="3853A3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D7FD9FC-5B83-9A52-8DBB-56C02D847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821" y="1880966"/>
            <a:ext cx="3633966" cy="3736693"/>
          </a:xfrm>
          <a:prstGeom prst="rect">
            <a:avLst/>
          </a:prstGeom>
        </p:spPr>
      </p:pic>
      <p:sp>
        <p:nvSpPr>
          <p:cNvPr id="9" name="文本框 4">
            <a:extLst>
              <a:ext uri="{FF2B5EF4-FFF2-40B4-BE49-F238E27FC236}">
                <a16:creationId xmlns:a16="http://schemas.microsoft.com/office/drawing/2014/main" id="{F6AFDA2F-BC0E-DDDA-FA84-E398A7B31762}"/>
              </a:ext>
            </a:extLst>
          </p:cNvPr>
          <p:cNvSpPr txBox="1"/>
          <p:nvPr/>
        </p:nvSpPr>
        <p:spPr>
          <a:xfrm>
            <a:off x="7113757" y="1286250"/>
            <a:ext cx="46080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Performance breakdown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5292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 err="1">
                <a:latin typeface="Gill Sans SemiBold" charset="0"/>
                <a:ea typeface="Gill Sans SemiBold" charset="0"/>
                <a:cs typeface="Gill Sans SemiBold" charset="0"/>
              </a:rPr>
              <a:t>PetHash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 Performance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002413-4886-0594-BC4A-4CE41AF4AB2B}"/>
              </a:ext>
            </a:extLst>
          </p:cNvPr>
          <p:cNvSpPr txBox="1"/>
          <p:nvPr/>
        </p:nvSpPr>
        <p:spPr>
          <a:xfrm>
            <a:off x="509336" y="1268026"/>
            <a:ext cx="3581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Indexing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Throughput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7A6592-A452-4511-8083-DBE5671F1F48}"/>
              </a:ext>
            </a:extLst>
          </p:cNvPr>
          <p:cNvSpPr txBox="1"/>
          <p:nvPr/>
        </p:nvSpPr>
        <p:spPr>
          <a:xfrm>
            <a:off x="7062536" y="1268026"/>
            <a:ext cx="4379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Avg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Read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Bytes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per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OP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B8E523-42E8-51B8-4904-0CAAFAF90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1" r="36532"/>
          <a:stretch/>
        </p:blipFill>
        <p:spPr>
          <a:xfrm>
            <a:off x="409075" y="1999948"/>
            <a:ext cx="6075948" cy="3269845"/>
          </a:xfrm>
          <a:prstGeom prst="rect">
            <a:avLst/>
          </a:prstGeom>
        </p:spPr>
      </p:pic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4D60564A-483A-70C7-AAB4-D65F308340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563824"/>
              </p:ext>
            </p:extLst>
          </p:nvPr>
        </p:nvGraphicFramePr>
        <p:xfrm>
          <a:off x="7062536" y="2036044"/>
          <a:ext cx="4211053" cy="3269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圆角矩形 13">
            <a:extLst>
              <a:ext uri="{FF2B5EF4-FFF2-40B4-BE49-F238E27FC236}">
                <a16:creationId xmlns:a16="http://schemas.microsoft.com/office/drawing/2014/main" id="{07C6329F-6F4E-6AA6-77FA-3E1B743C249F}"/>
              </a:ext>
            </a:extLst>
          </p:cNvPr>
          <p:cNvSpPr/>
          <p:nvPr/>
        </p:nvSpPr>
        <p:spPr>
          <a:xfrm>
            <a:off x="1142459" y="5513851"/>
            <a:ext cx="9734087" cy="1016522"/>
          </a:xfrm>
          <a:prstGeom prst="round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r>
              <a:rPr lang="en-US" altLang="zh-CN" sz="2400" dirty="0" err="1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PetHash</a:t>
            </a:r>
            <a:endParaRPr lang="en-US" altLang="zh-CN" sz="2400" dirty="0">
              <a:solidFill>
                <a:schemeClr val="tx1"/>
              </a:solidFill>
              <a:latin typeface="Gill Sans" panose="020B0502020104020203" pitchFamily="34" charset="-79"/>
              <a:ea typeface="Gill Sans SemiBold" charset="0"/>
              <a:cs typeface="Gill Sans" panose="020B0502020104020203" pitchFamily="34" charset="-79"/>
            </a:endParaRPr>
          </a:p>
          <a:p>
            <a:pPr marL="622800" indent="-342900">
              <a:buSzPct val="80000"/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Gets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1.3-2.5x</a:t>
            </a:r>
            <a:r>
              <a:rPr lang="zh-CN" altLang="en-US" sz="2400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throughput gains</a:t>
            </a:r>
            <a:r>
              <a:rPr lang="zh-CN" altLang="en-US" sz="2400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compared with previous PM indexes</a:t>
            </a:r>
          </a:p>
          <a:p>
            <a:pPr marL="622800" indent="-342900">
              <a:buSzPct val="80000"/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Reduces PM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read bytes by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up to 2x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AD958C-92B7-67AE-33ED-083A02A67B5B}"/>
              </a:ext>
            </a:extLst>
          </p:cNvPr>
          <p:cNvSpPr txBox="1"/>
          <p:nvPr/>
        </p:nvSpPr>
        <p:spPr>
          <a:xfrm>
            <a:off x="11069047" y="4804603"/>
            <a:ext cx="104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0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13" grpId="0">
        <p:bldAsOne/>
      </p:bldGraphic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NIC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Gathering Performance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E7483338-8515-1B03-262D-FD6F712A79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653387"/>
              </p:ext>
            </p:extLst>
          </p:nvPr>
        </p:nvGraphicFramePr>
        <p:xfrm>
          <a:off x="13560995" y="1998446"/>
          <a:ext cx="4857944" cy="4067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7BF517A0-F0B3-F542-F8BE-8995F97FDE78}"/>
              </a:ext>
            </a:extLst>
          </p:cNvPr>
          <p:cNvSpPr txBox="1"/>
          <p:nvPr/>
        </p:nvSpPr>
        <p:spPr>
          <a:xfrm>
            <a:off x="6409908" y="1267028"/>
            <a:ext cx="4379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End-to-end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performance</a:t>
            </a:r>
            <a:endParaRPr lang="zh-CN" altLang="en-US" sz="28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274AD62-3244-B9F0-CE2F-F1153475D1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6"/>
          <a:stretch/>
        </p:blipFill>
        <p:spPr>
          <a:xfrm>
            <a:off x="378396" y="1824853"/>
            <a:ext cx="4857945" cy="428130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993EFB0-0844-80E7-0791-A23F1CF1B7E5}"/>
              </a:ext>
            </a:extLst>
          </p:cNvPr>
          <p:cNvSpPr txBox="1"/>
          <p:nvPr/>
        </p:nvSpPr>
        <p:spPr>
          <a:xfrm>
            <a:off x="484348" y="1267028"/>
            <a:ext cx="4379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CPU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time breakdown</a:t>
            </a:r>
            <a:endParaRPr lang="zh-CN" altLang="en-US" sz="28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A347F47-F977-AA95-4BE6-E1EF16EB2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908" y="1861988"/>
            <a:ext cx="5334000" cy="3919459"/>
          </a:xfrm>
          <a:prstGeom prst="rect">
            <a:avLst/>
          </a:prstGeom>
        </p:spPr>
      </p:pic>
      <p:sp>
        <p:nvSpPr>
          <p:cNvPr id="22" name="圆角矩形 21">
            <a:extLst>
              <a:ext uri="{FF2B5EF4-FFF2-40B4-BE49-F238E27FC236}">
                <a16:creationId xmlns:a16="http://schemas.microsoft.com/office/drawing/2014/main" id="{24398BD4-5BF4-5473-6446-BBB24EC3DC01}"/>
              </a:ext>
            </a:extLst>
          </p:cNvPr>
          <p:cNvSpPr/>
          <p:nvPr/>
        </p:nvSpPr>
        <p:spPr>
          <a:xfrm>
            <a:off x="1142459" y="5513850"/>
            <a:ext cx="9734087" cy="1108953"/>
          </a:xfrm>
          <a:prstGeom prst="round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NIC Gathering</a:t>
            </a:r>
          </a:p>
          <a:p>
            <a:pPr marL="622800" indent="-342900">
              <a:buSzPct val="80000"/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reduces </a:t>
            </a:r>
            <a:r>
              <a:rPr lang="en-US" altLang="zh-CN" sz="2400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12.8x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CPU gathering time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(from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180µs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to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14µs)</a:t>
            </a:r>
          </a:p>
          <a:p>
            <a:pPr marL="622800" indent="-342900">
              <a:buSzPct val="80000"/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improves the peak throughput by </a:t>
            </a:r>
            <a:r>
              <a:rPr lang="en-US" altLang="zh-CN" sz="2400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1.2x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reduces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median latency by </a:t>
            </a:r>
            <a:r>
              <a:rPr lang="en-US" altLang="zh-CN" sz="2400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2.3x</a:t>
            </a:r>
            <a:r>
              <a:rPr lang="zh-CN" altLang="en-US" sz="2400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endParaRPr lang="en-US" altLang="zh-CN" sz="2400" dirty="0">
              <a:solidFill>
                <a:srgbClr val="C0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95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NIC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Gathering Performance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(Cont.)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F7C9C8-40C7-6C71-3321-8458AC390353}"/>
              </a:ext>
            </a:extLst>
          </p:cNvPr>
          <p:cNvGrpSpPr/>
          <p:nvPr/>
        </p:nvGrpSpPr>
        <p:grpSpPr>
          <a:xfrm>
            <a:off x="2549655" y="2418343"/>
            <a:ext cx="2554417" cy="3634664"/>
            <a:chOff x="1545772" y="2454519"/>
            <a:chExt cx="2554417" cy="363466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025D790-F476-AB1E-DE3E-9C46D4005046}"/>
                </a:ext>
              </a:extLst>
            </p:cNvPr>
            <p:cNvSpPr txBox="1"/>
            <p:nvPr/>
          </p:nvSpPr>
          <p:spPr>
            <a:xfrm>
              <a:off x="1545772" y="5658296"/>
              <a:ext cx="25544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dirty="0">
                  <a:solidFill>
                    <a:srgbClr val="C00000"/>
                  </a:solidFill>
                </a:rPr>
                <a:t>Indexing time on</a:t>
              </a:r>
              <a:r>
                <a:rPr kumimoji="1" lang="zh-CN" altLang="en-US" sz="2200" dirty="0">
                  <a:solidFill>
                    <a:srgbClr val="C00000"/>
                  </a:solidFill>
                </a:rPr>
                <a:t> </a:t>
              </a:r>
              <a:r>
                <a:rPr kumimoji="1" lang="en-US" altLang="zh-CN" sz="2200" b="1" dirty="0">
                  <a:solidFill>
                    <a:srgbClr val="C00000"/>
                  </a:solidFill>
                </a:rPr>
                <a:t>PM</a:t>
              </a:r>
              <a:endParaRPr kumimoji="1" lang="zh-CN" altLang="en-US" sz="2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EFD21E26-1D8E-8009-4B66-27B8A3D3C244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2822981" y="4726379"/>
              <a:ext cx="751492" cy="93191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451ED01F-FD45-35FC-4F3F-5637CA32AC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4473" y="2454519"/>
              <a:ext cx="0" cy="227186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529D3C3-E161-04DB-897B-165F4E496B18}"/>
              </a:ext>
            </a:extLst>
          </p:cNvPr>
          <p:cNvGrpSpPr/>
          <p:nvPr/>
        </p:nvGrpSpPr>
        <p:grpSpPr>
          <a:xfrm>
            <a:off x="7165415" y="2418343"/>
            <a:ext cx="4070473" cy="3634664"/>
            <a:chOff x="2810546" y="4079962"/>
            <a:chExt cx="4070473" cy="3634664"/>
          </a:xfrm>
        </p:grpSpPr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07259969-1B46-E5C9-BA45-5E46F238D8A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2810546" y="6351822"/>
              <a:ext cx="2620942" cy="93191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0B856E4-18E5-D97A-687E-2BDA8AD5902E}"/>
                </a:ext>
              </a:extLst>
            </p:cNvPr>
            <p:cNvSpPr txBox="1"/>
            <p:nvPr/>
          </p:nvSpPr>
          <p:spPr>
            <a:xfrm>
              <a:off x="3981956" y="7283739"/>
              <a:ext cx="28990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dirty="0">
                  <a:solidFill>
                    <a:srgbClr val="C00000"/>
                  </a:solidFill>
                </a:rPr>
                <a:t>Indexing time on</a:t>
              </a:r>
              <a:r>
                <a:rPr kumimoji="1" lang="zh-CN" altLang="en-US" sz="2200" dirty="0">
                  <a:solidFill>
                    <a:srgbClr val="C00000"/>
                  </a:solidFill>
                </a:rPr>
                <a:t> </a:t>
              </a:r>
              <a:r>
                <a:rPr kumimoji="1" lang="en-US" altLang="zh-CN" sz="2200" b="1" dirty="0">
                  <a:solidFill>
                    <a:srgbClr val="C00000"/>
                  </a:solidFill>
                </a:rPr>
                <a:t>DRAM</a:t>
              </a:r>
              <a:endParaRPr kumimoji="1" lang="zh-CN" altLang="en-US" sz="2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A3654E85-14B9-3BE0-85CC-635754FDF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0546" y="4079962"/>
              <a:ext cx="0" cy="2271860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E7483338-8515-1B03-262D-FD6F712A799E}"/>
              </a:ext>
            </a:extLst>
          </p:cNvPr>
          <p:cNvGraphicFramePr/>
          <p:nvPr/>
        </p:nvGraphicFramePr>
        <p:xfrm>
          <a:off x="431623" y="1624473"/>
          <a:ext cx="10117151" cy="4067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7BF517A0-F0B3-F542-F8BE-8995F97FDE78}"/>
              </a:ext>
            </a:extLst>
          </p:cNvPr>
          <p:cNvSpPr txBox="1"/>
          <p:nvPr/>
        </p:nvSpPr>
        <p:spPr>
          <a:xfrm>
            <a:off x="484347" y="1313301"/>
            <a:ext cx="10019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NIC Gathering on </a:t>
            </a:r>
            <a:r>
              <a:rPr lang="en-US" altLang="zh-CN" sz="2800" b="1" u="sng" dirty="0">
                <a:latin typeface="Gill Sans SemiBold" charset="0"/>
                <a:ea typeface="Gill Sans SemiBold" charset="0"/>
                <a:cs typeface="Gill Sans SemiBold" charset="0"/>
              </a:rPr>
              <a:t>DRAM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？</a:t>
            </a:r>
            <a:endParaRPr lang="zh-CN" altLang="en-US" sz="2800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F4530CEA-13A5-A05D-1B8C-4008598E1CF8}"/>
              </a:ext>
            </a:extLst>
          </p:cNvPr>
          <p:cNvSpPr/>
          <p:nvPr/>
        </p:nvSpPr>
        <p:spPr>
          <a:xfrm>
            <a:off x="2138699" y="6012184"/>
            <a:ext cx="7351293" cy="804990"/>
          </a:xfrm>
          <a:prstGeom prst="roundRect">
            <a:avLst>
              <a:gd name="adj" fmla="val 30119"/>
            </a:avLst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36000" bIns="36000" rtlCol="0" anchor="ctr"/>
          <a:lstStyle/>
          <a:p>
            <a:pPr marL="0" lvl="1" algn="ctr"/>
            <a:r>
              <a:rPr lang="en-US" altLang="zh-CN" sz="2400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The</a:t>
            </a:r>
            <a:r>
              <a:rPr lang="zh-CN" altLang="en-US" sz="2400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throughput of DMA has a ceiling</a:t>
            </a:r>
            <a:r>
              <a:rPr lang="zh-CN" altLang="en-US" sz="2400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, </a:t>
            </a:r>
          </a:p>
          <a:p>
            <a:pPr marL="0" lvl="1" algn="ctr"/>
            <a:r>
              <a:rPr lang="en-US" altLang="zh-CN" sz="2400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and offloading too much limits the performance</a:t>
            </a:r>
            <a:r>
              <a:rPr lang="zh-CN" altLang="en-US" sz="2400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!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CDC87C5-E87E-36CF-9399-AE4502A89B94}"/>
              </a:ext>
            </a:extLst>
          </p:cNvPr>
          <p:cNvGrpSpPr/>
          <p:nvPr/>
        </p:nvGrpSpPr>
        <p:grpSpPr>
          <a:xfrm>
            <a:off x="6352678" y="3278659"/>
            <a:ext cx="5052292" cy="1341345"/>
            <a:chOff x="6352678" y="3278659"/>
            <a:chExt cx="5052292" cy="1341345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3BE3C95-1E88-7E6E-BB83-0F6B15CB7E17}"/>
                </a:ext>
              </a:extLst>
            </p:cNvPr>
            <p:cNvSpPr/>
            <p:nvPr/>
          </p:nvSpPr>
          <p:spPr>
            <a:xfrm>
              <a:off x="6352678" y="3658396"/>
              <a:ext cx="3765885" cy="9616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F54A909-E267-B515-EC56-1980BB9CB1A8}"/>
                </a:ext>
              </a:extLst>
            </p:cNvPr>
            <p:cNvSpPr txBox="1"/>
            <p:nvPr/>
          </p:nvSpPr>
          <p:spPr>
            <a:xfrm>
              <a:off x="7999614" y="3278659"/>
              <a:ext cx="3405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Bottlenecked by NIC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dirty="0"/>
                <a:t>DMA</a:t>
              </a:r>
              <a:endParaRPr kumimoji="1" lang="zh-CN" altLang="en-US" sz="2400" b="1" dirty="0"/>
            </a:p>
          </p:txBody>
        </p:sp>
        <p:sp>
          <p:nvSpPr>
            <p:cNvPr id="25" name="爆炸形: 14 pt  10">
              <a:extLst>
                <a:ext uri="{FF2B5EF4-FFF2-40B4-BE49-F238E27FC236}">
                  <a16:creationId xmlns:a16="http://schemas.microsoft.com/office/drawing/2014/main" id="{6DD31022-4F13-E66D-0E3B-B62F954511C9}"/>
                </a:ext>
              </a:extLst>
            </p:cNvPr>
            <p:cNvSpPr/>
            <p:nvPr/>
          </p:nvSpPr>
          <p:spPr>
            <a:xfrm>
              <a:off x="7630633" y="3278659"/>
              <a:ext cx="418064" cy="430887"/>
            </a:xfrm>
            <a:prstGeom prst="irregularSeal2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2099CA2-1CF7-D492-AA54-70E33997675C}"/>
              </a:ext>
            </a:extLst>
          </p:cNvPr>
          <p:cNvSpPr txBox="1"/>
          <p:nvPr/>
        </p:nvSpPr>
        <p:spPr>
          <a:xfrm>
            <a:off x="5072156" y="1312006"/>
            <a:ext cx="6163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Gill Sans SemiBold" charset="0"/>
                <a:ea typeface="Gill Sans SemiBold" charset="0"/>
                <a:cs typeface="Gill Sans SemiBold" charset="0"/>
              </a:rPr>
              <a:t>30%</a:t>
            </a:r>
            <a:r>
              <a:rPr lang="zh-CN" altLang="en-US" sz="2800" b="1" dirty="0">
                <a:solidFill>
                  <a:srgbClr val="C00000"/>
                </a:solidFill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Gill Sans SemiBold" charset="0"/>
                <a:ea typeface="Gill Sans SemiBold" charset="0"/>
                <a:cs typeface="Gill Sans SemiBold" charset="0"/>
              </a:rPr>
              <a:t>decline</a:t>
            </a:r>
            <a:r>
              <a:rPr lang="zh-CN" altLang="en-US" sz="2800" b="1" dirty="0">
                <a:solidFill>
                  <a:srgbClr val="C00000"/>
                </a:solidFill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Gill Sans SemiBold" charset="0"/>
                <a:ea typeface="Gill Sans SemiBold" charset="0"/>
                <a:cs typeface="Gill Sans SemiBold" charset="0"/>
              </a:rPr>
              <a:t>of</a:t>
            </a:r>
            <a:r>
              <a:rPr lang="zh-CN" altLang="en-US" sz="2800" b="1" dirty="0">
                <a:solidFill>
                  <a:srgbClr val="C00000"/>
                </a:solidFill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Gill Sans SemiBold" charset="0"/>
                <a:ea typeface="Gill Sans SemiBold" charset="0"/>
                <a:cs typeface="Gill Sans SemiBold" charset="0"/>
              </a:rPr>
              <a:t>throughput</a:t>
            </a:r>
            <a:r>
              <a:rPr lang="zh-CN" altLang="en-US" sz="2800" b="1" dirty="0">
                <a:solidFill>
                  <a:srgbClr val="C00000"/>
                </a:solidFill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Gill Sans SemiBold" charset="0"/>
                <a:ea typeface="Gill Sans SemiBold" charset="0"/>
                <a:cs typeface="Gill Sans SemiBold" charset="0"/>
              </a:rPr>
              <a:t>!</a:t>
            </a:r>
            <a:endParaRPr lang="en-CN" sz="2800" b="1" dirty="0">
              <a:solidFill>
                <a:srgbClr val="C00000"/>
              </a:solidFill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8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24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Comparison with DRAM PS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0DB5BEEA-831F-E6DC-F5B0-98A5C7E40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521312"/>
              </p:ext>
            </p:extLst>
          </p:nvPr>
        </p:nvGraphicFramePr>
        <p:xfrm>
          <a:off x="1588168" y="1108953"/>
          <a:ext cx="8771021" cy="4018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圆角矩形 4">
            <a:extLst>
              <a:ext uri="{FF2B5EF4-FFF2-40B4-BE49-F238E27FC236}">
                <a16:creationId xmlns:a16="http://schemas.microsoft.com/office/drawing/2014/main" id="{0B3BBE30-4A6E-551A-06E3-B751A7F6082D}"/>
              </a:ext>
            </a:extLst>
          </p:cNvPr>
          <p:cNvSpPr/>
          <p:nvPr/>
        </p:nvSpPr>
        <p:spPr>
          <a:xfrm>
            <a:off x="609600" y="5122379"/>
            <a:ext cx="10972800" cy="1108952"/>
          </a:xfrm>
          <a:prstGeom prst="round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marL="279900">
              <a:buSzPct val="80000"/>
            </a:pP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Compared with PS on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DRAM,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PetPS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on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PM reaches</a:t>
            </a:r>
          </a:p>
          <a:p>
            <a:pPr marL="1080000" lvl="1" indent="-342900">
              <a:buSzPct val="80000"/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similar or even lower latency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and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only 12%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lower throughput</a:t>
            </a:r>
          </a:p>
          <a:p>
            <a:pPr marL="1080000" lvl="1" indent="-342900">
              <a:buSzPct val="80000"/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30%</a:t>
            </a:r>
            <a:r>
              <a:rPr lang="zh-CN" altLang="en-US" sz="2400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fewer</a:t>
            </a:r>
            <a:r>
              <a:rPr lang="zh-CN" altLang="en-US" sz="2400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TCO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according to our cost analysis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[R1]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BAE68A-CE09-0F02-1484-0F33A4880EB5}"/>
              </a:ext>
            </a:extLst>
          </p:cNvPr>
          <p:cNvSpPr txBox="1"/>
          <p:nvPr/>
        </p:nvSpPr>
        <p:spPr>
          <a:xfrm>
            <a:off x="629763" y="6236453"/>
            <a:ext cx="10582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[R1]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Kuaishou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: Storage Upgrade for Short Video Services.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www.intel.com.au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/content/www/au/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en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/customer-spotlight/stories/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kuaishou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-customer-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story.html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21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B8F79F64-640B-3947-9520-ADC13B6D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EDBE-3A19-46D1-AD8C-DD01172CD2C4}" type="slidenum">
              <a:rPr lang="en-US" smtClean="0"/>
              <a:t>28</a:t>
            </a:fld>
            <a:endParaRPr lang="en-US" dirty="0"/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0B21CEA5-0AF7-44CF-9060-F6EF887420E7}"/>
              </a:ext>
            </a:extLst>
          </p:cNvPr>
          <p:cNvSpPr txBox="1">
            <a:spLocks/>
          </p:cNvSpPr>
          <p:nvPr/>
        </p:nvSpPr>
        <p:spPr>
          <a:xfrm>
            <a:off x="0" y="11995"/>
            <a:ext cx="12192000" cy="1108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Conclusion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01A0E-6C63-45B4-B0A3-03715473E12A}"/>
              </a:ext>
            </a:extLst>
          </p:cNvPr>
          <p:cNvSpPr/>
          <p:nvPr/>
        </p:nvSpPr>
        <p:spPr>
          <a:xfrm>
            <a:off x="-562126" y="1225748"/>
            <a:ext cx="12191999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lvl="1"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Gill Sans" charset="0"/>
                <a:cs typeface="Gill Sans" charset="0"/>
              </a:rPr>
              <a:t> </a:t>
            </a:r>
            <a:r>
              <a:rPr lang="en-US" altLang="zh-CN" sz="2800" dirty="0">
                <a:latin typeface="Gill Sans" charset="0"/>
                <a:cs typeface="Gill Sans" charset="0"/>
              </a:rPr>
              <a:t>PM</a:t>
            </a:r>
            <a:r>
              <a:rPr lang="zh-CN" altLang="en-US" sz="2800" dirty="0">
                <a:latin typeface="Gill Sans" charset="0"/>
                <a:cs typeface="Gill Sans" charset="0"/>
              </a:rPr>
              <a:t> </a:t>
            </a:r>
            <a:r>
              <a:rPr lang="en-US" altLang="zh-CN" sz="2800" dirty="0">
                <a:latin typeface="Gill Sans" charset="0"/>
                <a:cs typeface="Gill Sans" charset="0"/>
              </a:rPr>
              <a:t>brings both opportunities</a:t>
            </a:r>
            <a:r>
              <a:rPr lang="zh-CN" altLang="en-US" sz="2800" dirty="0">
                <a:latin typeface="Gill Sans" charset="0"/>
                <a:cs typeface="Gill Sans" charset="0"/>
              </a:rPr>
              <a:t> </a:t>
            </a:r>
            <a:r>
              <a:rPr lang="en-US" altLang="zh-CN" sz="2800" dirty="0">
                <a:latin typeface="Gill Sans" charset="0"/>
                <a:cs typeface="Gill Sans" charset="0"/>
              </a:rPr>
              <a:t>and challenges</a:t>
            </a:r>
            <a:r>
              <a:rPr lang="zh-CN" altLang="en-US" sz="2800" dirty="0">
                <a:latin typeface="Gill Sans" charset="0"/>
                <a:cs typeface="Gill Sans" charset="0"/>
              </a:rPr>
              <a:t> </a:t>
            </a:r>
            <a:r>
              <a:rPr lang="en-US" altLang="zh-CN" sz="2800" dirty="0">
                <a:latin typeface="Gill Sans" charset="0"/>
                <a:cs typeface="Gill Sans" charset="0"/>
              </a:rPr>
              <a:t>to PS</a:t>
            </a:r>
          </a:p>
          <a:p>
            <a:pPr marL="1520100" lvl="2" indent="-342900">
              <a:buSzPct val="80000"/>
              <a:buFontTx/>
              <a:buChar char="-"/>
            </a:pPr>
            <a:r>
              <a:rPr lang="zh-CN" altLang="en-US" sz="2600" dirty="0">
                <a:latin typeface="Gill Sans" charset="0"/>
                <a:cs typeface="Gill Sans" charset="0"/>
              </a:rPr>
              <a:t> </a:t>
            </a:r>
            <a:r>
              <a:rPr lang="en-US" altLang="zh-CN" sz="2600" dirty="0">
                <a:solidFill>
                  <a:srgbClr val="426FBE"/>
                </a:solidFill>
                <a:latin typeface="Gill Sans" charset="0"/>
                <a:cs typeface="Gill Sans" charset="0"/>
              </a:rPr>
              <a:t>Opportunities</a:t>
            </a:r>
            <a:r>
              <a:rPr lang="en-US" altLang="zh-CN" sz="2600" dirty="0">
                <a:latin typeface="Gill Sans" charset="0"/>
                <a:cs typeface="Gill Sans" charset="0"/>
              </a:rPr>
              <a:t>: cheap and large capacity,</a:t>
            </a:r>
            <a:r>
              <a:rPr lang="zh-CN" altLang="en-US" sz="2600" dirty="0">
                <a:latin typeface="Gill Sans" charset="0"/>
                <a:cs typeface="Gill Sans" charset="0"/>
              </a:rPr>
              <a:t> </a:t>
            </a:r>
            <a:r>
              <a:rPr lang="en-US" altLang="zh-CN" sz="2600" dirty="0">
                <a:latin typeface="Gill Sans" charset="0"/>
                <a:cs typeface="Gill Sans" charset="0"/>
              </a:rPr>
              <a:t>instant</a:t>
            </a:r>
            <a:r>
              <a:rPr lang="zh-CN" altLang="en-US" sz="2600" dirty="0">
                <a:latin typeface="Gill Sans" charset="0"/>
                <a:cs typeface="Gill Sans" charset="0"/>
              </a:rPr>
              <a:t> </a:t>
            </a:r>
            <a:r>
              <a:rPr lang="en-US" altLang="zh-CN" sz="2600" dirty="0">
                <a:latin typeface="Gill Sans" charset="0"/>
                <a:cs typeface="Gill Sans" charset="0"/>
              </a:rPr>
              <a:t>recovery</a:t>
            </a:r>
          </a:p>
          <a:p>
            <a:pPr marL="1520100" lvl="2" indent="-342900">
              <a:buSzPct val="80000"/>
              <a:buFontTx/>
              <a:buChar char="-"/>
            </a:pPr>
            <a:r>
              <a:rPr lang="zh-CN" altLang="en-US" sz="2600" dirty="0">
                <a:latin typeface="Gill Sans" charset="0"/>
                <a:cs typeface="Gill Sans" charset="0"/>
              </a:rPr>
              <a:t> </a:t>
            </a:r>
            <a:r>
              <a:rPr lang="en-US" altLang="zh-CN" sz="2600" dirty="0">
                <a:solidFill>
                  <a:srgbClr val="426FBE"/>
                </a:solidFill>
                <a:latin typeface="Gill Sans" charset="0"/>
                <a:cs typeface="Gill Sans" charset="0"/>
              </a:rPr>
              <a:t>Challenges</a:t>
            </a:r>
            <a:r>
              <a:rPr lang="en-US" altLang="zh-CN" sz="2600" dirty="0">
                <a:latin typeface="Gill Sans" charset="0"/>
                <a:cs typeface="Gill Sans" charset="0"/>
              </a:rPr>
              <a:t>:</a:t>
            </a:r>
            <a:r>
              <a:rPr lang="zh-CN" altLang="en-US" sz="2600" dirty="0">
                <a:latin typeface="Gill Sans" charset="0"/>
                <a:cs typeface="Gill Sans" charset="0"/>
              </a:rPr>
              <a:t> </a:t>
            </a:r>
            <a:r>
              <a:rPr lang="en-US" altLang="zh-CN" sz="2600" dirty="0">
                <a:latin typeface="Gill Sans" charset="0"/>
                <a:cs typeface="Gill Sans" charset="0"/>
              </a:rPr>
              <a:t>high PM read latency,</a:t>
            </a:r>
            <a:r>
              <a:rPr lang="zh-CN" altLang="en-US" sz="2600" dirty="0">
                <a:latin typeface="Gill Sans" charset="0"/>
                <a:cs typeface="Gill Sans" charset="0"/>
              </a:rPr>
              <a:t> </a:t>
            </a:r>
            <a:r>
              <a:rPr lang="en-US" altLang="zh-CN" sz="2600" dirty="0">
                <a:latin typeface="Gill Sans" charset="0"/>
                <a:cs typeface="Gill Sans" charset="0"/>
              </a:rPr>
              <a:t>heavy CPU burden</a:t>
            </a:r>
          </a:p>
          <a:p>
            <a:pPr marL="1520100" lvl="2" indent="-342900">
              <a:buSzPct val="80000"/>
              <a:buFontTx/>
              <a:buChar char="-"/>
            </a:pPr>
            <a:endParaRPr lang="en-US" altLang="zh-CN" sz="2600" dirty="0">
              <a:latin typeface="Gill Sans" charset="0"/>
              <a:cs typeface="Gill Sans" charset="0"/>
            </a:endParaRPr>
          </a:p>
          <a:p>
            <a:pPr marL="720000" lvl="1"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Gill Sans" charset="0"/>
                <a:cs typeface="Gill Sans" charset="0"/>
              </a:rPr>
              <a:t> </a:t>
            </a:r>
            <a:r>
              <a:rPr lang="en-US" altLang="zh-CN" sz="2800" dirty="0">
                <a:latin typeface="Gill Sans" charset="0"/>
                <a:cs typeface="Gill Sans" charset="0"/>
              </a:rPr>
              <a:t>Our</a:t>
            </a:r>
            <a:r>
              <a:rPr lang="zh-CN" altLang="en-US" sz="2800" dirty="0">
                <a:latin typeface="Gill Sans" charset="0"/>
                <a:cs typeface="Gill Sans" charset="0"/>
              </a:rPr>
              <a:t> </a:t>
            </a:r>
            <a:r>
              <a:rPr lang="en-US" altLang="zh-CN" sz="2800" dirty="0">
                <a:latin typeface="Gill Sans" charset="0"/>
                <a:cs typeface="Gill Sans" charset="0"/>
              </a:rPr>
              <a:t>solution:</a:t>
            </a:r>
            <a:r>
              <a:rPr lang="zh-CN" altLang="en-US" sz="2800" dirty="0">
                <a:latin typeface="Gill Sans" charset="0"/>
                <a:cs typeface="Gill Sans" charset="0"/>
              </a:rPr>
              <a:t> </a:t>
            </a:r>
            <a:r>
              <a:rPr lang="en-US" altLang="zh-CN" sz="2800" dirty="0" err="1">
                <a:latin typeface="Gill Sans" charset="0"/>
                <a:cs typeface="Gill Sans" charset="0"/>
              </a:rPr>
              <a:t>PetPS</a:t>
            </a:r>
            <a:endParaRPr lang="en-US" altLang="zh-CN" sz="2800" dirty="0">
              <a:latin typeface="Gill Sans" charset="0"/>
              <a:cs typeface="Gill Sans" charset="0"/>
            </a:endParaRPr>
          </a:p>
          <a:p>
            <a:pPr marL="1520100" lvl="2" indent="-342900">
              <a:buSzPct val="80000"/>
              <a:buFontTx/>
              <a:buChar char="-"/>
            </a:pPr>
            <a:r>
              <a:rPr lang="zh-CN" altLang="en-US" sz="2600" dirty="0">
                <a:latin typeface="Gill Sans" charset="0"/>
                <a:cs typeface="Gill Sans" charset="0"/>
              </a:rPr>
              <a:t> </a:t>
            </a:r>
            <a:r>
              <a:rPr lang="en-US" altLang="zh-CN" sz="2600" dirty="0">
                <a:solidFill>
                  <a:srgbClr val="426FBE"/>
                </a:solidFill>
                <a:latin typeface="Gill Sans" charset="0"/>
                <a:cs typeface="Gill Sans" charset="0"/>
              </a:rPr>
              <a:t>Indexing</a:t>
            </a:r>
            <a:r>
              <a:rPr lang="en-US" altLang="zh-CN" sz="2600" dirty="0">
                <a:latin typeface="Gill Sans" charset="0"/>
                <a:cs typeface="Gill Sans" charset="0"/>
              </a:rPr>
              <a:t>:</a:t>
            </a:r>
            <a:r>
              <a:rPr lang="zh-CN" altLang="en-US" sz="2600" dirty="0">
                <a:latin typeface="Gill Sans" charset="0"/>
                <a:cs typeface="Gill Sans" charset="0"/>
              </a:rPr>
              <a:t>  </a:t>
            </a:r>
            <a:r>
              <a:rPr lang="en-US" altLang="zh-CN" sz="2600" dirty="0" err="1">
                <a:latin typeface="Gill Sans" charset="0"/>
                <a:cs typeface="Gill Sans" charset="0"/>
              </a:rPr>
              <a:t>PetHash</a:t>
            </a:r>
            <a:r>
              <a:rPr lang="en-US" altLang="zh-CN" sz="2600" dirty="0">
                <a:latin typeface="Gill Sans" charset="0"/>
                <a:cs typeface="Gill Sans" charset="0"/>
              </a:rPr>
              <a:t>,</a:t>
            </a:r>
            <a:r>
              <a:rPr lang="zh-CN" altLang="en-US" sz="2600" dirty="0">
                <a:latin typeface="Gill Sans" charset="0"/>
                <a:cs typeface="Gill Sans" charset="0"/>
              </a:rPr>
              <a:t> </a:t>
            </a:r>
            <a:r>
              <a:rPr lang="en-US" altLang="zh-CN" sz="2600" dirty="0">
                <a:latin typeface="Gill Sans" charset="0"/>
                <a:cs typeface="Gill Sans" charset="0"/>
              </a:rPr>
              <a:t>a workload-aware index,</a:t>
            </a:r>
            <a:r>
              <a:rPr lang="zh-CN" altLang="en-US" sz="2600" dirty="0">
                <a:latin typeface="Gill Sans" charset="0"/>
                <a:cs typeface="Gill Sans" charset="0"/>
              </a:rPr>
              <a:t> </a:t>
            </a:r>
            <a:r>
              <a:rPr lang="en-US" altLang="zh-CN" sz="2600" dirty="0">
                <a:latin typeface="Gill Sans" charset="0"/>
                <a:cs typeface="Gill Sans" charset="0"/>
              </a:rPr>
              <a:t>trying</a:t>
            </a:r>
            <a:r>
              <a:rPr lang="zh-CN" altLang="en-US" sz="2600" dirty="0">
                <a:latin typeface="Gill Sans" charset="0"/>
                <a:cs typeface="Gill Sans" charset="0"/>
              </a:rPr>
              <a:t> </a:t>
            </a:r>
            <a:r>
              <a:rPr lang="en-US" altLang="zh-CN" sz="2600" dirty="0">
                <a:latin typeface="Gill Sans" charset="0"/>
                <a:cs typeface="Gill Sans" charset="0"/>
              </a:rPr>
              <a:t>to minimize PM accesses</a:t>
            </a:r>
          </a:p>
          <a:p>
            <a:pPr marL="1520100" lvl="2" indent="-342900">
              <a:buSzPct val="80000"/>
              <a:buFontTx/>
              <a:buChar char="-"/>
            </a:pPr>
            <a:r>
              <a:rPr lang="zh-CN" altLang="en-US" sz="2600" dirty="0">
                <a:latin typeface="Gill Sans" charset="0"/>
                <a:cs typeface="Gill Sans" charset="0"/>
              </a:rPr>
              <a:t> </a:t>
            </a:r>
            <a:r>
              <a:rPr lang="en-US" altLang="zh-CN" sz="2600" dirty="0">
                <a:solidFill>
                  <a:srgbClr val="426FBE"/>
                </a:solidFill>
                <a:latin typeface="Gill Sans" charset="0"/>
                <a:cs typeface="Gill Sans" charset="0"/>
              </a:rPr>
              <a:t>Gathering</a:t>
            </a:r>
            <a:r>
              <a:rPr lang="en-US" altLang="zh-CN" sz="2600" dirty="0">
                <a:latin typeface="Gill Sans" charset="0"/>
                <a:cs typeface="Gill Sans" charset="0"/>
              </a:rPr>
              <a:t>:</a:t>
            </a:r>
            <a:r>
              <a:rPr lang="zh-CN" altLang="en-US" sz="2600" dirty="0">
                <a:latin typeface="Gill Sans" charset="0"/>
                <a:cs typeface="Gill Sans" charset="0"/>
              </a:rPr>
              <a:t> </a:t>
            </a:r>
            <a:r>
              <a:rPr lang="en-US" altLang="zh-CN" sz="2600" dirty="0">
                <a:latin typeface="Gill Sans" charset="0"/>
                <a:cs typeface="Gill Sans" charset="0"/>
              </a:rPr>
              <a:t>safely</a:t>
            </a:r>
            <a:r>
              <a:rPr lang="zh-CN" altLang="en-US" sz="2600" dirty="0">
                <a:latin typeface="Gill Sans" charset="0"/>
                <a:cs typeface="Gill Sans" charset="0"/>
              </a:rPr>
              <a:t> </a:t>
            </a:r>
            <a:r>
              <a:rPr lang="en-US" altLang="zh-CN" sz="2600" dirty="0">
                <a:latin typeface="Gill Sans" charset="0"/>
                <a:cs typeface="Gill Sans" charset="0"/>
              </a:rPr>
              <a:t>offloading gathering to NIC</a:t>
            </a:r>
            <a:r>
              <a:rPr lang="zh-CN" altLang="en-US" sz="2600" dirty="0">
                <a:latin typeface="Gill Sans" charset="0"/>
                <a:cs typeface="Gill Sans" charset="0"/>
              </a:rPr>
              <a:t> </a:t>
            </a:r>
            <a:r>
              <a:rPr lang="en-US" altLang="zh-CN" sz="2600" dirty="0">
                <a:latin typeface="Gill Sans" charset="0"/>
                <a:cs typeface="Gill Sans" charset="0"/>
              </a:rPr>
              <a:t>to improve CPU efficiency</a:t>
            </a:r>
          </a:p>
          <a:p>
            <a:pPr marL="1520100" lvl="2" indent="-342900">
              <a:buSzPct val="80000"/>
              <a:buFontTx/>
              <a:buChar char="-"/>
            </a:pPr>
            <a:endParaRPr lang="en-US" altLang="zh-CN" sz="2600" dirty="0">
              <a:latin typeface="Gill Sans" charset="0"/>
              <a:cs typeface="Gill Sans" charset="0"/>
            </a:endParaRPr>
          </a:p>
          <a:p>
            <a:pPr marL="72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en-US" altLang="zh-CN" sz="2600" dirty="0">
                <a:latin typeface="Gill Sans" charset="0"/>
                <a:cs typeface="Gill Sans" charset="0"/>
              </a:rPr>
              <a:t> </a:t>
            </a:r>
            <a:r>
              <a:rPr lang="en-US" altLang="zh-CN" sz="2800" dirty="0">
                <a:latin typeface="Gill Sans" charset="0"/>
                <a:cs typeface="Gill Sans" charset="0"/>
              </a:rPr>
              <a:t>Takeaway</a:t>
            </a:r>
          </a:p>
          <a:p>
            <a:pPr marL="1520100" lvl="2" indent="-342900">
              <a:buSzPct val="80000"/>
              <a:buFontTx/>
              <a:buChar char="-"/>
            </a:pPr>
            <a:r>
              <a:rPr lang="en-US" altLang="zh-CN" sz="2600" dirty="0">
                <a:latin typeface="Gill Sans" charset="0"/>
                <a:cs typeface="Gill Sans" charset="0"/>
              </a:rPr>
              <a:t>With</a:t>
            </a:r>
            <a:r>
              <a:rPr lang="zh-CN" altLang="en-US" sz="2600" dirty="0">
                <a:latin typeface="Gill Sans" charset="0"/>
                <a:cs typeface="Gill Sans" charset="0"/>
              </a:rPr>
              <a:t> </a:t>
            </a:r>
            <a:r>
              <a:rPr lang="en-US" altLang="zh-CN" sz="2600" dirty="0">
                <a:latin typeface="Gill Sans" charset="0"/>
                <a:cs typeface="Gill Sans" charset="0"/>
              </a:rPr>
              <a:t>proper system designs,</a:t>
            </a:r>
            <a:r>
              <a:rPr lang="zh-CN" altLang="en-US" sz="2600" dirty="0">
                <a:latin typeface="Gill Sans" charset="0"/>
                <a:cs typeface="Gill Sans" charset="0"/>
              </a:rPr>
              <a:t> </a:t>
            </a:r>
            <a:r>
              <a:rPr lang="en-US" altLang="zh-CN" sz="2600" dirty="0">
                <a:latin typeface="Gill Sans" charset="0"/>
                <a:cs typeface="Gill Sans" charset="0"/>
              </a:rPr>
              <a:t>PM PS</a:t>
            </a:r>
            <a:r>
              <a:rPr lang="zh-CN" altLang="en-US" sz="2600" dirty="0">
                <a:latin typeface="Gill Sans" charset="0"/>
                <a:cs typeface="Gill Sans" charset="0"/>
              </a:rPr>
              <a:t> </a:t>
            </a:r>
            <a:r>
              <a:rPr lang="en-US" altLang="zh-CN" sz="2600" dirty="0">
                <a:latin typeface="Gill Sans" charset="0"/>
                <a:cs typeface="Gill Sans" charset="0"/>
              </a:rPr>
              <a:t>can achieve</a:t>
            </a:r>
            <a:r>
              <a:rPr lang="zh-CN" altLang="en-US" sz="2600" dirty="0">
                <a:latin typeface="Gill Sans" charset="0"/>
                <a:cs typeface="Gill Sans" charset="0"/>
              </a:rPr>
              <a:t> </a:t>
            </a:r>
            <a:r>
              <a:rPr lang="en-US" altLang="zh-CN" sz="2600" dirty="0">
                <a:latin typeface="Gill Sans" charset="0"/>
                <a:cs typeface="Gill Sans" charset="0"/>
              </a:rPr>
              <a:t>similar latency and much better cost efficiency compared to DRAM </a:t>
            </a:r>
          </a:p>
          <a:p>
            <a:pPr marL="1520100" lvl="2" indent="-342900">
              <a:buSzPct val="80000"/>
              <a:buFontTx/>
              <a:buChar char="-"/>
            </a:pPr>
            <a:r>
              <a:rPr lang="en-US" altLang="zh-CN" sz="2600" dirty="0">
                <a:latin typeface="Gill Sans" charset="0"/>
                <a:cs typeface="Gill Sans" charset="0"/>
              </a:rPr>
              <a:t>Offloading gathering to NIC is</a:t>
            </a:r>
            <a:r>
              <a:rPr lang="zh-CN" altLang="en-US" sz="2600" dirty="0">
                <a:latin typeface="Gill Sans" charset="0"/>
                <a:cs typeface="Gill Sans" charset="0"/>
              </a:rPr>
              <a:t> </a:t>
            </a:r>
            <a:r>
              <a:rPr lang="en-US" altLang="zh-CN" sz="2600" dirty="0">
                <a:latin typeface="Gill Sans" charset="0"/>
                <a:cs typeface="Gill Sans" charset="0"/>
              </a:rPr>
              <a:t>not free lunch</a:t>
            </a:r>
          </a:p>
        </p:txBody>
      </p:sp>
    </p:spTree>
    <p:extLst>
      <p:ext uri="{BB962C8B-B14F-4D97-AF65-F5344CB8AC3E}">
        <p14:creationId xmlns:p14="http://schemas.microsoft.com/office/powerpoint/2010/main" val="1598448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5462" y="1797859"/>
            <a:ext cx="5817347" cy="10715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7200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Thanks &amp; QA</a:t>
            </a:r>
            <a:endParaRPr lang="zh-CN" altLang="en-US" sz="7200" dirty="0">
              <a:solidFill>
                <a:srgbClr val="C0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1D5A29-E205-F24F-B9CD-373A865C24A7}"/>
              </a:ext>
            </a:extLst>
          </p:cNvPr>
          <p:cNvSpPr txBox="1"/>
          <p:nvPr/>
        </p:nvSpPr>
        <p:spPr>
          <a:xfrm>
            <a:off x="38101" y="6389013"/>
            <a:ext cx="65532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 Information: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xmh19@mails.tsinghua.edu.cn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F15A191-B00D-D84F-A537-36397BB091BA}"/>
              </a:ext>
            </a:extLst>
          </p:cNvPr>
          <p:cNvSpPr txBox="1">
            <a:spLocks/>
          </p:cNvSpPr>
          <p:nvPr/>
        </p:nvSpPr>
        <p:spPr>
          <a:xfrm>
            <a:off x="613275" y="2797308"/>
            <a:ext cx="10561721" cy="1669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 err="1">
                <a:latin typeface="Gill Sans semibold" panose="020B0702020104020203" pitchFamily="34" charset="0"/>
                <a:cs typeface="Gill Sans" panose="020B0502020104020203" pitchFamily="34" charset="-79"/>
              </a:rPr>
              <a:t>PetPS</a:t>
            </a:r>
            <a:r>
              <a:rPr lang="en-US" altLang="zh-CN" sz="3200" dirty="0">
                <a:latin typeface="Gill Sans semibold" panose="020B0702020104020203" pitchFamily="34" charset="0"/>
                <a:cs typeface="Gill Sans" panose="020B0502020104020203" pitchFamily="34" charset="-79"/>
              </a:rPr>
              <a:t>: Supporting Huge Embedding Models </a:t>
            </a:r>
            <a:br>
              <a:rPr lang="en-US" altLang="zh-CN" sz="3200" dirty="0">
                <a:latin typeface="Gill Sans semibold" panose="020B0702020104020203" pitchFamily="34" charset="0"/>
                <a:cs typeface="Gill Sans" panose="020B0502020104020203" pitchFamily="34" charset="-79"/>
              </a:rPr>
            </a:br>
            <a:r>
              <a:rPr lang="en-US" altLang="zh-CN" sz="3200" dirty="0">
                <a:latin typeface="Gill Sans semibold" panose="020B0702020104020203" pitchFamily="34" charset="0"/>
                <a:cs typeface="Gill Sans" panose="020B0502020104020203" pitchFamily="34" charset="-79"/>
              </a:rPr>
              <a:t>with Persistent Memory</a:t>
            </a:r>
            <a:endParaRPr lang="en-US" sz="3000" dirty="0">
              <a:latin typeface="Gill Sans semibold" panose="020B0702020104020203" pitchFamily="34" charset="0"/>
              <a:cs typeface="Gill Sans" panose="020B0502020104020203" pitchFamily="34" charset="-79"/>
            </a:endParaRP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3A3D4CA9-2D43-A94B-822F-06379CDB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EDBE-3A19-46D1-AD8C-DD01172CD2C4}" type="slidenum">
              <a:rPr lang="en-US" smtClean="0"/>
              <a:t>29</a:t>
            </a:fld>
            <a:endParaRPr 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4411664-F738-AF22-366C-79724011BBBE}"/>
              </a:ext>
            </a:extLst>
          </p:cNvPr>
          <p:cNvGrpSpPr>
            <a:grpSpLocks noChangeAspect="1"/>
          </p:cNvGrpSpPr>
          <p:nvPr/>
        </p:nvGrpSpPr>
        <p:grpSpPr>
          <a:xfrm>
            <a:off x="5155491" y="4150680"/>
            <a:ext cx="1343693" cy="633112"/>
            <a:chOff x="4204932" y="5430651"/>
            <a:chExt cx="2833938" cy="1335276"/>
          </a:xfrm>
        </p:grpSpPr>
        <p:pic>
          <p:nvPicPr>
            <p:cNvPr id="6" name="Picture 2" descr="Image result for tsinghua">
              <a:extLst>
                <a:ext uri="{FF2B5EF4-FFF2-40B4-BE49-F238E27FC236}">
                  <a16:creationId xmlns:a16="http://schemas.microsoft.com/office/drawing/2014/main" id="{B3FB1E94-5AFF-2726-F8D0-774786B5E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4932" y="5430651"/>
              <a:ext cx="1335276" cy="1335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快手下载_快手手机版2022官方下载_最新快手APP下载安装">
              <a:extLst>
                <a:ext uri="{FF2B5EF4-FFF2-40B4-BE49-F238E27FC236}">
                  <a16:creationId xmlns:a16="http://schemas.microsoft.com/office/drawing/2014/main" id="{C89C3379-2D6E-A2CF-81B3-DB16C513F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2182" y="5479329"/>
              <a:ext cx="1276688" cy="1276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标题 1">
            <a:extLst>
              <a:ext uri="{FF2B5EF4-FFF2-40B4-BE49-F238E27FC236}">
                <a16:creationId xmlns:a16="http://schemas.microsoft.com/office/drawing/2014/main" id="{BE53AB61-F593-1BF1-FE39-A7CB24EEE3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82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35B9412-7B1B-EF48-8598-6CC04EDB169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39842" y="72570"/>
            <a:ext cx="2201552" cy="113093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7A0B088-EDAF-9F8F-D044-5D930E262A10}"/>
              </a:ext>
            </a:extLst>
          </p:cNvPr>
          <p:cNvSpPr txBox="1"/>
          <p:nvPr/>
        </p:nvSpPr>
        <p:spPr>
          <a:xfrm>
            <a:off x="1932971" y="5182294"/>
            <a:ext cx="91324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1" dirty="0">
                <a:latin typeface="Gill Sans semibold" panose="020B0702020104020203" pitchFamily="34" charset="0"/>
                <a:cs typeface="Gill Sans" panose="020B0502020104020203" pitchFamily="34" charset="-79"/>
              </a:rPr>
              <a:t>Open-source</a:t>
            </a:r>
            <a:r>
              <a:rPr lang="zh-CN" altLang="en-US" sz="2800" i="1" dirty="0">
                <a:latin typeface="Gill Sans semibold" panose="020B0702020104020203" pitchFamily="34" charset="0"/>
                <a:cs typeface="Gill Sans" panose="020B0502020104020203" pitchFamily="34" charset="-79"/>
              </a:rPr>
              <a:t> </a:t>
            </a:r>
            <a:r>
              <a:rPr lang="en-US" altLang="zh-CN" sz="2800" i="1" dirty="0">
                <a:latin typeface="Gill Sans semibold" panose="020B0702020104020203" pitchFamily="34" charset="0"/>
                <a:cs typeface="Gill Sans" panose="020B0502020104020203" pitchFamily="34" charset="-79"/>
              </a:rPr>
              <a:t>code:</a:t>
            </a:r>
            <a:r>
              <a:rPr lang="zh-CN" altLang="en-US" sz="2800" i="1" dirty="0">
                <a:latin typeface="Gill Sans semibold" panose="020B0702020104020203" pitchFamily="34" charset="0"/>
                <a:cs typeface="Gill Sans" panose="020B0502020104020203" pitchFamily="34" charset="-79"/>
              </a:rPr>
              <a:t> </a:t>
            </a:r>
            <a:r>
              <a:rPr lang="en-US" altLang="zh-CN" sz="2800" i="1" dirty="0">
                <a:latin typeface="Gill Sans semibold" panose="020B0702020104020203" pitchFamily="34" charset="0"/>
                <a:cs typeface="Gill Sans" panose="020B0502020104020203" pitchFamily="34" charset="-79"/>
                <a:hlinkClick r:id="rId6"/>
              </a:rPr>
              <a:t>https://github.com/thustorage/PetPS</a:t>
            </a:r>
            <a:endParaRPr lang="en-US" altLang="zh-CN" sz="2800" i="1" dirty="0">
              <a:latin typeface="Gill Sans semibold" panose="020B0702020104020203" pitchFamily="34" charset="0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0815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Background: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Embedding Models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81C3FDA-35E1-4982-84E5-696D540848A7}"/>
              </a:ext>
            </a:extLst>
          </p:cNvPr>
          <p:cNvSpPr txBox="1">
            <a:spLocks/>
          </p:cNvSpPr>
          <p:nvPr/>
        </p:nvSpPr>
        <p:spPr>
          <a:xfrm>
            <a:off x="-1" y="1199326"/>
            <a:ext cx="11451771" cy="4016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SzPct val="80000"/>
              <a:buNone/>
            </a:pP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Embedding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Models</a:t>
            </a: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Widely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used in the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" charset="0"/>
                <a:cs typeface="Gill Sans" charset="0"/>
              </a:rPr>
              <a:t>core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" charset="0"/>
                <a:cs typeface="Gill Sans" charset="0"/>
              </a:rPr>
              <a:t>commercial business</a:t>
            </a:r>
            <a:r>
              <a:rPr lang="zh-CN" altLang="en-US" dirty="0">
                <a:solidFill>
                  <a:srgbClr val="C00000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of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modern web companies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Recommendation,</a:t>
            </a:r>
            <a:r>
              <a:rPr lang="zh-CN" altLang="en-US" dirty="0">
                <a:latin typeface="Gill Sans" charset="0"/>
                <a:cs typeface="Gill Sans" charset="0"/>
              </a:rPr>
              <a:t>  </a:t>
            </a:r>
            <a:r>
              <a:rPr lang="en-US" altLang="zh-CN" dirty="0">
                <a:latin typeface="Gill Sans" charset="0"/>
                <a:cs typeface="Gill Sans" charset="0"/>
              </a:rPr>
              <a:t>ads,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searching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endParaRPr lang="en-US" altLang="zh-CN" dirty="0">
              <a:latin typeface="Gill Sans" charset="0"/>
              <a:cs typeface="Gill Sans" charset="0"/>
            </a:endParaRP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Learning on </a:t>
            </a:r>
            <a:r>
              <a:rPr lang="en-US" altLang="zh-CN" dirty="0">
                <a:solidFill>
                  <a:srgbClr val="0070C0"/>
                </a:solidFill>
                <a:latin typeface="Gill Sans" charset="0"/>
                <a:cs typeface="Gill Sans" charset="0"/>
              </a:rPr>
              <a:t>sparse high-dimensional</a:t>
            </a:r>
            <a:r>
              <a:rPr lang="en-US" altLang="zh-CN" dirty="0">
                <a:latin typeface="Gill Sans" charset="0"/>
                <a:cs typeface="Gill Sans" charset="0"/>
              </a:rPr>
              <a:t> feature space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User IDs,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item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IDs,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user-item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interactions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4B4ADA-A813-98B4-304E-CAFE1934D469}"/>
              </a:ext>
            </a:extLst>
          </p:cNvPr>
          <p:cNvGrpSpPr/>
          <p:nvPr/>
        </p:nvGrpSpPr>
        <p:grpSpPr>
          <a:xfrm>
            <a:off x="6779809" y="3278604"/>
            <a:ext cx="4744726" cy="3266909"/>
            <a:chOff x="6779809" y="3278604"/>
            <a:chExt cx="4744726" cy="3266909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5293D5A-2D61-7B40-1E81-C9EC3250D3C4}"/>
                </a:ext>
              </a:extLst>
            </p:cNvPr>
            <p:cNvSpPr/>
            <p:nvPr/>
          </p:nvSpPr>
          <p:spPr>
            <a:xfrm>
              <a:off x="7149821" y="3632317"/>
              <a:ext cx="4374714" cy="29131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Gill Sans" charset="0"/>
                  <a:cs typeface="Gill Sans" charset="0"/>
                </a:rPr>
                <a:t>RDMA WRITE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8BE402C-CFA1-111C-47B3-5BD1245F7FE1}"/>
                </a:ext>
              </a:extLst>
            </p:cNvPr>
            <p:cNvSpPr txBox="1"/>
            <p:nvPr/>
          </p:nvSpPr>
          <p:spPr>
            <a:xfrm>
              <a:off x="7115477" y="4725423"/>
              <a:ext cx="11570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Video</a:t>
              </a:r>
            </a:p>
            <a:p>
              <a:pPr algn="ctr"/>
              <a:r>
                <a:rPr kumimoji="1" lang="en-US" altLang="zh-CN" dirty="0"/>
                <a:t>EMB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table</a:t>
              </a:r>
              <a:endParaRPr kumimoji="1" lang="zh-CN" altLang="en-US" dirty="0"/>
            </a:p>
          </p:txBody>
        </p: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1DD8CD1-ADB4-2551-598D-32CDEB70E711}"/>
                </a:ext>
              </a:extLst>
            </p:cNvPr>
            <p:cNvGrpSpPr/>
            <p:nvPr/>
          </p:nvGrpSpPr>
          <p:grpSpPr>
            <a:xfrm>
              <a:off x="8284417" y="4531134"/>
              <a:ext cx="1313551" cy="1239825"/>
              <a:chOff x="8776964" y="2771741"/>
              <a:chExt cx="1313551" cy="1239825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418BEF19-D394-15A4-E03D-897A52BA6534}"/>
                  </a:ext>
                </a:extLst>
              </p:cNvPr>
              <p:cNvGrpSpPr/>
              <p:nvPr/>
            </p:nvGrpSpPr>
            <p:grpSpPr>
              <a:xfrm>
                <a:off x="9049600" y="2771741"/>
                <a:ext cx="1040915" cy="1239825"/>
                <a:chOff x="10151169" y="3659017"/>
                <a:chExt cx="1040915" cy="1239825"/>
              </a:xfrm>
              <a:solidFill>
                <a:srgbClr val="FDF4D9"/>
              </a:solidFill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3F0C47BB-9302-402E-4376-6F77A0AB1400}"/>
                    </a:ext>
                  </a:extLst>
                </p:cNvPr>
                <p:cNvSpPr/>
                <p:nvPr/>
              </p:nvSpPr>
              <p:spPr>
                <a:xfrm>
                  <a:off x="10151918" y="3659017"/>
                  <a:ext cx="1039091" cy="2479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EMB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dirty="0" err="1">
                      <a:solidFill>
                        <a:schemeClr val="tx1"/>
                      </a:solidFill>
                    </a:rPr>
                    <a:t>vec</a:t>
                  </a:r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C441FFE-3E28-BB46-0B92-A950CF401557}"/>
                    </a:ext>
                  </a:extLst>
                </p:cNvPr>
                <p:cNvSpPr/>
                <p:nvPr/>
              </p:nvSpPr>
              <p:spPr>
                <a:xfrm>
                  <a:off x="10151917" y="3908844"/>
                  <a:ext cx="1039091" cy="24074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B5D5201C-3263-B5B4-DB75-A2994DF417E5}"/>
                    </a:ext>
                  </a:extLst>
                </p:cNvPr>
                <p:cNvSpPr/>
                <p:nvPr/>
              </p:nvSpPr>
              <p:spPr>
                <a:xfrm>
                  <a:off x="10152992" y="4148313"/>
                  <a:ext cx="1039092" cy="2479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B6FD65D-7324-2382-83B6-16F16D47296F}"/>
                    </a:ext>
                  </a:extLst>
                </p:cNvPr>
                <p:cNvSpPr/>
                <p:nvPr/>
              </p:nvSpPr>
              <p:spPr>
                <a:xfrm>
                  <a:off x="10151169" y="4400130"/>
                  <a:ext cx="1039091" cy="25402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9D20E7CC-2DBD-1BBA-1AA8-FEDD14E04414}"/>
                    </a:ext>
                  </a:extLst>
                </p:cNvPr>
                <p:cNvSpPr/>
                <p:nvPr/>
              </p:nvSpPr>
              <p:spPr>
                <a:xfrm>
                  <a:off x="10151169" y="4650877"/>
                  <a:ext cx="1039091" cy="2479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7A4AAE8-1AF9-BE70-4702-45610979E688}"/>
                  </a:ext>
                </a:extLst>
              </p:cNvPr>
              <p:cNvSpPr/>
              <p:nvPr/>
            </p:nvSpPr>
            <p:spPr>
              <a:xfrm>
                <a:off x="8776964" y="2771742"/>
                <a:ext cx="273628" cy="2514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ID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01B4210-2E47-3C7D-C09D-74DDF23341B9}"/>
                  </a:ext>
                </a:extLst>
              </p:cNvPr>
              <p:cNvSpPr/>
              <p:nvPr/>
            </p:nvSpPr>
            <p:spPr>
              <a:xfrm>
                <a:off x="8776964" y="3020782"/>
                <a:ext cx="273628" cy="242313"/>
              </a:xfrm>
              <a:prstGeom prst="rect">
                <a:avLst/>
              </a:prstGeom>
              <a:solidFill>
                <a:srgbClr val="FDF4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CC748C6-40A6-4A2F-FB14-E63B503F6E8B}"/>
                  </a:ext>
                </a:extLst>
              </p:cNvPr>
              <p:cNvSpPr/>
              <p:nvPr/>
            </p:nvSpPr>
            <p:spPr>
              <a:xfrm>
                <a:off x="8776964" y="3263947"/>
                <a:ext cx="273628" cy="2514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A79A928-643A-37CD-D649-98692E66DC6A}"/>
                  </a:ext>
                </a:extLst>
              </p:cNvPr>
              <p:cNvSpPr/>
              <p:nvPr/>
            </p:nvSpPr>
            <p:spPr>
              <a:xfrm>
                <a:off x="8776964" y="3515411"/>
                <a:ext cx="273628" cy="247515"/>
              </a:xfrm>
              <a:prstGeom prst="rect">
                <a:avLst/>
              </a:prstGeom>
              <a:solidFill>
                <a:srgbClr val="FDF4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9C44096A-5E14-5B7F-4748-CF842A867EC1}"/>
                  </a:ext>
                </a:extLst>
              </p:cNvPr>
              <p:cNvSpPr/>
              <p:nvPr/>
            </p:nvSpPr>
            <p:spPr>
              <a:xfrm>
                <a:off x="8776964" y="3763151"/>
                <a:ext cx="273628" cy="247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B1550F20-2FF4-4188-EA8C-CE78D7796EF9}"/>
                </a:ext>
              </a:extLst>
            </p:cNvPr>
            <p:cNvGrpSpPr/>
            <p:nvPr/>
          </p:nvGrpSpPr>
          <p:grpSpPr>
            <a:xfrm>
              <a:off x="8084711" y="6163524"/>
              <a:ext cx="1808022" cy="301337"/>
              <a:chOff x="7118201" y="3117121"/>
              <a:chExt cx="1808022" cy="301337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DB8B96AB-04A6-BD8F-AB61-9E4D2A9C3EA4}"/>
                  </a:ext>
                </a:extLst>
              </p:cNvPr>
              <p:cNvSpPr/>
              <p:nvPr/>
            </p:nvSpPr>
            <p:spPr>
              <a:xfrm>
                <a:off x="7118201" y="3117121"/>
                <a:ext cx="301337" cy="301337"/>
              </a:xfrm>
              <a:prstGeom prst="rect">
                <a:avLst/>
              </a:prstGeom>
              <a:solidFill>
                <a:srgbClr val="FDF4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81EE9C39-5A4B-D87A-00E4-83B876EC5516}"/>
                  </a:ext>
                </a:extLst>
              </p:cNvPr>
              <p:cNvSpPr/>
              <p:nvPr/>
            </p:nvSpPr>
            <p:spPr>
              <a:xfrm>
                <a:off x="7419538" y="3117121"/>
                <a:ext cx="301337" cy="3013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B38302B9-D16F-082B-A8A8-CD89232F86D8}"/>
                  </a:ext>
                </a:extLst>
              </p:cNvPr>
              <p:cNvSpPr/>
              <p:nvPr/>
            </p:nvSpPr>
            <p:spPr>
              <a:xfrm>
                <a:off x="7720875" y="3117121"/>
                <a:ext cx="301337" cy="301337"/>
              </a:xfrm>
              <a:prstGeom prst="rect">
                <a:avLst/>
              </a:prstGeom>
              <a:solidFill>
                <a:srgbClr val="FDF4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681AF5CA-8E4D-4C69-514A-690F3DA332BD}"/>
                  </a:ext>
                </a:extLst>
              </p:cNvPr>
              <p:cNvSpPr/>
              <p:nvPr/>
            </p:nvSpPr>
            <p:spPr>
              <a:xfrm>
                <a:off x="8022212" y="3117121"/>
                <a:ext cx="301337" cy="3013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D213898C-ED10-C181-49A0-16BE26F1A4A2}"/>
                  </a:ext>
                </a:extLst>
              </p:cNvPr>
              <p:cNvSpPr/>
              <p:nvPr/>
            </p:nvSpPr>
            <p:spPr>
              <a:xfrm>
                <a:off x="8323549" y="3117121"/>
                <a:ext cx="301337" cy="3013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06AA36BB-D176-EC23-524A-3CE91FD98632}"/>
                  </a:ext>
                </a:extLst>
              </p:cNvPr>
              <p:cNvSpPr/>
              <p:nvPr/>
            </p:nvSpPr>
            <p:spPr>
              <a:xfrm>
                <a:off x="8624886" y="3117121"/>
                <a:ext cx="301337" cy="3013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D5474B57-68C5-7043-C867-69F1B8E8E336}"/>
                </a:ext>
              </a:extLst>
            </p:cNvPr>
            <p:cNvSpPr txBox="1"/>
            <p:nvPr/>
          </p:nvSpPr>
          <p:spPr>
            <a:xfrm>
              <a:off x="7355681" y="6128587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IDs</a:t>
              </a:r>
              <a:endParaRPr kumimoji="1" lang="zh-CN" altLang="en-US" dirty="0"/>
            </a:p>
          </p:txBody>
        </p:sp>
        <p:sp>
          <p:nvSpPr>
            <p:cNvPr id="102" name="上箭头 101">
              <a:extLst>
                <a:ext uri="{FF2B5EF4-FFF2-40B4-BE49-F238E27FC236}">
                  <a16:creationId xmlns:a16="http://schemas.microsoft.com/office/drawing/2014/main" id="{F39B784A-679C-1F8F-C1AF-775F0BCA74C2}"/>
                </a:ext>
              </a:extLst>
            </p:cNvPr>
            <p:cNvSpPr/>
            <p:nvPr/>
          </p:nvSpPr>
          <p:spPr>
            <a:xfrm>
              <a:off x="8779465" y="5795316"/>
              <a:ext cx="266143" cy="276484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上箭头 102">
              <a:extLst>
                <a:ext uri="{FF2B5EF4-FFF2-40B4-BE49-F238E27FC236}">
                  <a16:creationId xmlns:a16="http://schemas.microsoft.com/office/drawing/2014/main" id="{B1ED3D5F-1229-1B7F-25EA-DCA4FA83C285}"/>
                </a:ext>
              </a:extLst>
            </p:cNvPr>
            <p:cNvSpPr/>
            <p:nvPr/>
          </p:nvSpPr>
          <p:spPr>
            <a:xfrm>
              <a:off x="8795537" y="4230855"/>
              <a:ext cx="266143" cy="247965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AB0FCDF-31ED-B391-5579-FEFB45E16FCA}"/>
                </a:ext>
              </a:extLst>
            </p:cNvPr>
            <p:cNvSpPr/>
            <p:nvPr/>
          </p:nvSpPr>
          <p:spPr>
            <a:xfrm>
              <a:off x="8431058" y="3702208"/>
              <a:ext cx="1039091" cy="240741"/>
            </a:xfrm>
            <a:prstGeom prst="rect">
              <a:avLst/>
            </a:prstGeom>
            <a:solidFill>
              <a:srgbClr val="FDF4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C72134FD-E90D-59D9-9FE2-BF9D7B282D8B}"/>
                </a:ext>
              </a:extLst>
            </p:cNvPr>
            <p:cNvSpPr/>
            <p:nvPr/>
          </p:nvSpPr>
          <p:spPr>
            <a:xfrm>
              <a:off x="8431058" y="3934151"/>
              <a:ext cx="1039091" cy="254021"/>
            </a:xfrm>
            <a:prstGeom prst="rect">
              <a:avLst/>
            </a:prstGeom>
            <a:solidFill>
              <a:srgbClr val="FDF4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07475D0-73C0-600D-05C9-BBBF08683CD7}"/>
                </a:ext>
              </a:extLst>
            </p:cNvPr>
            <p:cNvSpPr txBox="1"/>
            <p:nvPr/>
          </p:nvSpPr>
          <p:spPr>
            <a:xfrm>
              <a:off x="9581999" y="4096576"/>
              <a:ext cx="878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CN" altLang="zh-CN" dirty="0"/>
                <a:t>Pooling</a:t>
              </a:r>
              <a:endParaRPr kumimoji="1" lang="en-US" altLang="zh-CN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512F6504-4949-C281-BEC9-22E1B48A0FE0}"/>
                </a:ext>
              </a:extLst>
            </p:cNvPr>
            <p:cNvSpPr/>
            <p:nvPr/>
          </p:nvSpPr>
          <p:spPr>
            <a:xfrm>
              <a:off x="10135276" y="3813780"/>
              <a:ext cx="1039091" cy="240741"/>
            </a:xfrm>
            <a:prstGeom prst="rect">
              <a:avLst/>
            </a:prstGeom>
            <a:solidFill>
              <a:srgbClr val="FDF4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8E15C8CC-23AC-39A0-3359-ED84F044E376}"/>
                </a:ext>
              </a:extLst>
            </p:cNvPr>
            <p:cNvSpPr/>
            <p:nvPr/>
          </p:nvSpPr>
          <p:spPr>
            <a:xfrm>
              <a:off x="9662313" y="3782831"/>
              <a:ext cx="294766" cy="2947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+</a:t>
              </a:r>
              <a:endParaRPr kumimoji="1" lang="zh-CN" altLang="en-US" dirty="0"/>
            </a:p>
          </p:txBody>
        </p:sp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4D7E178A-32B3-F9A5-AE4D-79633F9EB135}"/>
                </a:ext>
              </a:extLst>
            </p:cNvPr>
            <p:cNvCxnSpPr>
              <a:stCxn id="104" idx="3"/>
              <a:endCxn id="110" idx="2"/>
            </p:cNvCxnSpPr>
            <p:nvPr/>
          </p:nvCxnSpPr>
          <p:spPr>
            <a:xfrm>
              <a:off x="9470149" y="3822579"/>
              <a:ext cx="192164" cy="107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113">
              <a:extLst>
                <a:ext uri="{FF2B5EF4-FFF2-40B4-BE49-F238E27FC236}">
                  <a16:creationId xmlns:a16="http://schemas.microsoft.com/office/drawing/2014/main" id="{A9FCA7A5-CE33-B750-9E7D-73280232AD8F}"/>
                </a:ext>
              </a:extLst>
            </p:cNvPr>
            <p:cNvCxnSpPr>
              <a:cxnSpLocks/>
              <a:stCxn id="105" idx="3"/>
              <a:endCxn id="110" idx="2"/>
            </p:cNvCxnSpPr>
            <p:nvPr/>
          </p:nvCxnSpPr>
          <p:spPr>
            <a:xfrm flipV="1">
              <a:off x="9470149" y="3930214"/>
              <a:ext cx="192164" cy="130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连接符 116">
              <a:extLst>
                <a:ext uri="{FF2B5EF4-FFF2-40B4-BE49-F238E27FC236}">
                  <a16:creationId xmlns:a16="http://schemas.microsoft.com/office/drawing/2014/main" id="{6F1A2202-6CBE-0D0E-3E8A-DECE41493A41}"/>
                </a:ext>
              </a:extLst>
            </p:cNvPr>
            <p:cNvCxnSpPr>
              <a:cxnSpLocks/>
              <a:stCxn id="110" idx="6"/>
              <a:endCxn id="109" idx="1"/>
            </p:cNvCxnSpPr>
            <p:nvPr/>
          </p:nvCxnSpPr>
          <p:spPr>
            <a:xfrm>
              <a:off x="9957079" y="3930214"/>
              <a:ext cx="178197" cy="3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6600DFF9-960D-A7FE-EA32-5B054D267B35}"/>
                </a:ext>
              </a:extLst>
            </p:cNvPr>
            <p:cNvSpPr/>
            <p:nvPr/>
          </p:nvSpPr>
          <p:spPr>
            <a:xfrm>
              <a:off x="7127888" y="3278604"/>
              <a:ext cx="2612166" cy="379717"/>
            </a:xfrm>
            <a:prstGeom prst="rect">
              <a:avLst/>
            </a:prstGeom>
            <a:solidFill>
              <a:srgbClr val="0070C0"/>
            </a:solidFill>
            <a:ln w="285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solidFill>
                    <a:schemeClr val="bg1"/>
                  </a:solidFill>
                </a:rPr>
                <a:t>Embedding Table</a:t>
              </a:r>
              <a:endParaRPr lang="zh-CN" altLang="en-US" sz="2200" dirty="0">
                <a:solidFill>
                  <a:schemeClr val="bg1"/>
                </a:solidFill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E37B806B-F597-26B3-158A-8286BF7B9792}"/>
                </a:ext>
              </a:extLst>
            </p:cNvPr>
            <p:cNvSpPr txBox="1"/>
            <p:nvPr/>
          </p:nvSpPr>
          <p:spPr>
            <a:xfrm>
              <a:off x="6779809" y="3655488"/>
              <a:ext cx="16265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EMB</a:t>
              </a:r>
            </a:p>
            <a:p>
              <a:pPr algn="ctr"/>
              <a:r>
                <a:rPr kumimoji="1" lang="en-US" altLang="zh-CN" dirty="0"/>
                <a:t>vectors</a:t>
              </a:r>
              <a:endParaRPr lang="zh-CN" altLang="en-US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4F40A32-1264-13B5-B7AA-2BABB637C80B}"/>
              </a:ext>
            </a:extLst>
          </p:cNvPr>
          <p:cNvSpPr/>
          <p:nvPr/>
        </p:nvSpPr>
        <p:spPr>
          <a:xfrm>
            <a:off x="651817" y="3614745"/>
            <a:ext cx="6189759" cy="302979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DDA25C-9412-349A-1274-AB646C43D4C0}"/>
              </a:ext>
            </a:extLst>
          </p:cNvPr>
          <p:cNvGrpSpPr/>
          <p:nvPr/>
        </p:nvGrpSpPr>
        <p:grpSpPr>
          <a:xfrm>
            <a:off x="1334529" y="5598303"/>
            <a:ext cx="1205348" cy="301337"/>
            <a:chOff x="2223655" y="5508005"/>
            <a:chExt cx="1205348" cy="301337"/>
          </a:xfrm>
          <a:solidFill>
            <a:srgbClr val="BDD7EE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56F776E-13C4-E5B6-6E07-6BCB7131939E}"/>
                </a:ext>
              </a:extLst>
            </p:cNvPr>
            <p:cNvSpPr/>
            <p:nvPr/>
          </p:nvSpPr>
          <p:spPr>
            <a:xfrm>
              <a:off x="2223655" y="5508005"/>
              <a:ext cx="301337" cy="301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B65B227-5E9D-0C51-EC4A-75E1949EF0AF}"/>
                </a:ext>
              </a:extLst>
            </p:cNvPr>
            <p:cNvSpPr/>
            <p:nvPr/>
          </p:nvSpPr>
          <p:spPr>
            <a:xfrm>
              <a:off x="2524992" y="5508005"/>
              <a:ext cx="301337" cy="3013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F3D54D3-1DDE-4CAA-9F50-5C9E556BB304}"/>
                </a:ext>
              </a:extLst>
            </p:cNvPr>
            <p:cNvSpPr/>
            <p:nvPr/>
          </p:nvSpPr>
          <p:spPr>
            <a:xfrm>
              <a:off x="2826329" y="5508005"/>
              <a:ext cx="301337" cy="301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0BDB329-DF68-4FB9-025E-641F62B07DD1}"/>
                </a:ext>
              </a:extLst>
            </p:cNvPr>
            <p:cNvSpPr/>
            <p:nvPr/>
          </p:nvSpPr>
          <p:spPr>
            <a:xfrm>
              <a:off x="3127666" y="5508005"/>
              <a:ext cx="301337" cy="301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7D147E4D-1717-802E-2F57-62C3D70AB48E}"/>
              </a:ext>
            </a:extLst>
          </p:cNvPr>
          <p:cNvSpPr txBox="1"/>
          <p:nvPr/>
        </p:nvSpPr>
        <p:spPr>
          <a:xfrm>
            <a:off x="1478783" y="6128587"/>
            <a:ext cx="88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/>
              <a:t>User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ID</a:t>
            </a:r>
            <a:endParaRPr kumimoji="1" lang="zh-CN" altLang="en-US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56AEADB-0BF9-EBE5-E521-4DEEABE29A2F}"/>
              </a:ext>
            </a:extLst>
          </p:cNvPr>
          <p:cNvSpPr/>
          <p:nvPr/>
        </p:nvSpPr>
        <p:spPr>
          <a:xfrm>
            <a:off x="1409862" y="4894763"/>
            <a:ext cx="1021419" cy="479169"/>
          </a:xfrm>
          <a:prstGeom prst="rect">
            <a:avLst/>
          </a:prstGeom>
          <a:solidFill>
            <a:srgbClr val="BDD7EE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User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EMB </a:t>
            </a:r>
            <a:r>
              <a:rPr kumimoji="1" lang="en-US" altLang="zh-CN" dirty="0" err="1">
                <a:solidFill>
                  <a:schemeClr val="tx1"/>
                </a:solidFill>
              </a:rPr>
              <a:t>Tbl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94586C09-B3AA-B2EE-7DCD-D9EEA37DAAB6}"/>
              </a:ext>
            </a:extLst>
          </p:cNvPr>
          <p:cNvCxnSpPr>
            <a:cxnSpLocks/>
          </p:cNvCxnSpPr>
          <p:nvPr/>
        </p:nvCxnSpPr>
        <p:spPr>
          <a:xfrm flipH="1">
            <a:off x="1333761" y="5272665"/>
            <a:ext cx="76101" cy="3021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8B96336E-392E-E216-A8BB-B0AE501DD8AC}"/>
              </a:ext>
            </a:extLst>
          </p:cNvPr>
          <p:cNvCxnSpPr>
            <a:cxnSpLocks/>
          </p:cNvCxnSpPr>
          <p:nvPr/>
        </p:nvCxnSpPr>
        <p:spPr>
          <a:xfrm>
            <a:off x="2417411" y="5256979"/>
            <a:ext cx="126260" cy="34132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555D423C-F8C1-59FF-1A18-C0ECF2667724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1920572" y="4563890"/>
            <a:ext cx="0" cy="33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F16A9A6-FDDB-F36C-CADB-A96E5FEF3B59}"/>
              </a:ext>
            </a:extLst>
          </p:cNvPr>
          <p:cNvGrpSpPr/>
          <p:nvPr/>
        </p:nvGrpSpPr>
        <p:grpSpPr>
          <a:xfrm>
            <a:off x="4732286" y="4601964"/>
            <a:ext cx="2066784" cy="1922850"/>
            <a:chOff x="2863622" y="4497343"/>
            <a:chExt cx="2066784" cy="192285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DEE7857F-AE65-598A-A814-854D181A8496}"/>
                </a:ext>
              </a:extLst>
            </p:cNvPr>
            <p:cNvGrpSpPr/>
            <p:nvPr/>
          </p:nvGrpSpPr>
          <p:grpSpPr>
            <a:xfrm>
              <a:off x="2993004" y="5508005"/>
              <a:ext cx="1808022" cy="301337"/>
              <a:chOff x="1922318" y="5508005"/>
              <a:chExt cx="1808022" cy="301337"/>
            </a:xfrm>
            <a:solidFill>
              <a:srgbClr val="F2FFE5"/>
            </a:solidFill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0842A75-EEF5-BC7D-18B3-51B6AA08F556}"/>
                  </a:ext>
                </a:extLst>
              </p:cNvPr>
              <p:cNvSpPr/>
              <p:nvPr/>
            </p:nvSpPr>
            <p:spPr>
              <a:xfrm>
                <a:off x="1922318" y="5508005"/>
                <a:ext cx="301337" cy="301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96A567C-4924-9F3A-64E8-E224324490F9}"/>
                  </a:ext>
                </a:extLst>
              </p:cNvPr>
              <p:cNvSpPr/>
              <p:nvPr/>
            </p:nvSpPr>
            <p:spPr>
              <a:xfrm>
                <a:off x="2223655" y="5508005"/>
                <a:ext cx="301337" cy="301337"/>
              </a:xfrm>
              <a:prstGeom prst="rect">
                <a:avLst/>
              </a:prstGeom>
              <a:solidFill>
                <a:srgbClr val="FDF4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4F947306-5B3C-E772-3B04-3FDFDDFB5AE6}"/>
                  </a:ext>
                </a:extLst>
              </p:cNvPr>
              <p:cNvSpPr/>
              <p:nvPr/>
            </p:nvSpPr>
            <p:spPr>
              <a:xfrm>
                <a:off x="2524992" y="5508005"/>
                <a:ext cx="301337" cy="301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707847EE-96C5-FB34-10EA-37543C68E3E0}"/>
                  </a:ext>
                </a:extLst>
              </p:cNvPr>
              <p:cNvSpPr/>
              <p:nvPr/>
            </p:nvSpPr>
            <p:spPr>
              <a:xfrm>
                <a:off x="2826329" y="5508005"/>
                <a:ext cx="301337" cy="301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E512B305-5DA9-FCF9-14CB-78989D517B5E}"/>
                  </a:ext>
                </a:extLst>
              </p:cNvPr>
              <p:cNvSpPr/>
              <p:nvPr/>
            </p:nvSpPr>
            <p:spPr>
              <a:xfrm>
                <a:off x="3127666" y="5508005"/>
                <a:ext cx="301337" cy="301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3C1CB182-CB73-956F-7693-BE37DD1CAA90}"/>
                  </a:ext>
                </a:extLst>
              </p:cNvPr>
              <p:cNvSpPr/>
              <p:nvPr/>
            </p:nvSpPr>
            <p:spPr>
              <a:xfrm>
                <a:off x="3429003" y="5508005"/>
                <a:ext cx="301337" cy="301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502ED1A-9DD5-F77F-ED96-2FE865F44DF4}"/>
                </a:ext>
              </a:extLst>
            </p:cNvPr>
            <p:cNvSpPr txBox="1"/>
            <p:nvPr/>
          </p:nvSpPr>
          <p:spPr>
            <a:xfrm>
              <a:off x="2863622" y="6050861"/>
              <a:ext cx="2066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Candidate </a:t>
              </a:r>
              <a:r>
                <a:rPr kumimoji="1" lang="en-US" altLang="zh-CN" b="1" dirty="0"/>
                <a:t>video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IDs</a:t>
              </a:r>
              <a:endParaRPr kumimoji="1" lang="zh-CN" altLang="en-US" b="1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6D98679-2167-3B32-8F31-050AF5B3358F}"/>
                </a:ext>
              </a:extLst>
            </p:cNvPr>
            <p:cNvSpPr/>
            <p:nvPr/>
          </p:nvSpPr>
          <p:spPr>
            <a:xfrm>
              <a:off x="3386305" y="4828216"/>
              <a:ext cx="1021419" cy="477417"/>
            </a:xfrm>
            <a:prstGeom prst="rect">
              <a:avLst/>
            </a:prstGeom>
            <a:solidFill>
              <a:srgbClr val="FDF4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Video</a:t>
              </a:r>
            </a:p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EMB </a:t>
              </a:r>
              <a:r>
                <a:rPr kumimoji="1" lang="en-US" altLang="zh-CN" dirty="0" err="1">
                  <a:solidFill>
                    <a:schemeClr val="tx1"/>
                  </a:solidFill>
                </a:rPr>
                <a:t>Tbl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EDFE535B-F217-0238-4C78-5F5864B8CF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004" y="5300353"/>
              <a:ext cx="393301" cy="207652"/>
            </a:xfrm>
            <a:prstGeom prst="line">
              <a:avLst/>
            </a:prstGeom>
            <a:ln>
              <a:solidFill>
                <a:srgbClr val="0F69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9AED34DE-9C9A-A4A8-B83B-D1D4BC6FF31E}"/>
                </a:ext>
              </a:extLst>
            </p:cNvPr>
            <p:cNvCxnSpPr>
              <a:cxnSpLocks/>
            </p:cNvCxnSpPr>
            <p:nvPr/>
          </p:nvCxnSpPr>
          <p:spPr>
            <a:xfrm>
              <a:off x="4407724" y="5300353"/>
              <a:ext cx="411731" cy="207652"/>
            </a:xfrm>
            <a:prstGeom prst="line">
              <a:avLst/>
            </a:prstGeom>
            <a:ln>
              <a:solidFill>
                <a:srgbClr val="0F69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31C7DE1E-62FE-1B6A-D3B6-8D14BD2D5D2D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V="1">
              <a:off x="3897015" y="4497343"/>
              <a:ext cx="0" cy="330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6A51731-D2BF-C273-724D-5D1EC19626E5}"/>
              </a:ext>
            </a:extLst>
          </p:cNvPr>
          <p:cNvGrpSpPr/>
          <p:nvPr/>
        </p:nvGrpSpPr>
        <p:grpSpPr>
          <a:xfrm>
            <a:off x="2753918" y="4646372"/>
            <a:ext cx="1918026" cy="1998165"/>
            <a:chOff x="5657662" y="4544843"/>
            <a:chExt cx="1918026" cy="1998165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EB9BB893-730E-D920-4C6B-F4A4A85E04ED}"/>
                </a:ext>
              </a:extLst>
            </p:cNvPr>
            <p:cNvGrpSpPr/>
            <p:nvPr/>
          </p:nvGrpSpPr>
          <p:grpSpPr>
            <a:xfrm>
              <a:off x="5705263" y="5508005"/>
              <a:ext cx="1808022" cy="301337"/>
              <a:chOff x="1922318" y="5508005"/>
              <a:chExt cx="1808022" cy="301337"/>
            </a:xfrm>
            <a:solidFill>
              <a:srgbClr val="F2FFE5"/>
            </a:solidFill>
          </p:grpSpPr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D95A4CF8-9529-891D-6957-8E96F3D547E4}"/>
                  </a:ext>
                </a:extLst>
              </p:cNvPr>
              <p:cNvSpPr/>
              <p:nvPr/>
            </p:nvSpPr>
            <p:spPr>
              <a:xfrm>
                <a:off x="1922318" y="5508005"/>
                <a:ext cx="301337" cy="301337"/>
              </a:xfrm>
              <a:prstGeom prst="rect">
                <a:avLst/>
              </a:prstGeom>
              <a:solidFill>
                <a:srgbClr val="FDF4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F24FE61-EEFC-066C-176B-025CF3E4C9EB}"/>
                  </a:ext>
                </a:extLst>
              </p:cNvPr>
              <p:cNvSpPr/>
              <p:nvPr/>
            </p:nvSpPr>
            <p:spPr>
              <a:xfrm>
                <a:off x="2223655" y="5508005"/>
                <a:ext cx="301337" cy="301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01BBC8A9-3BAD-EB16-9997-60AFBE34D547}"/>
                  </a:ext>
                </a:extLst>
              </p:cNvPr>
              <p:cNvSpPr/>
              <p:nvPr/>
            </p:nvSpPr>
            <p:spPr>
              <a:xfrm>
                <a:off x="2524992" y="5508005"/>
                <a:ext cx="301337" cy="301337"/>
              </a:xfrm>
              <a:prstGeom prst="rect">
                <a:avLst/>
              </a:prstGeom>
              <a:solidFill>
                <a:srgbClr val="FDF4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3B4D1C47-D2CE-3C09-1D3A-4561E3945533}"/>
                  </a:ext>
                </a:extLst>
              </p:cNvPr>
              <p:cNvSpPr/>
              <p:nvPr/>
            </p:nvSpPr>
            <p:spPr>
              <a:xfrm>
                <a:off x="2826329" y="5508005"/>
                <a:ext cx="301337" cy="301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B0592F4B-7757-E2DA-B296-083C03FAF26D}"/>
                  </a:ext>
                </a:extLst>
              </p:cNvPr>
              <p:cNvSpPr/>
              <p:nvPr/>
            </p:nvSpPr>
            <p:spPr>
              <a:xfrm>
                <a:off x="3127666" y="5508005"/>
                <a:ext cx="301337" cy="301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55C0EFBC-762D-304E-CA4B-65B0CBF0D2FB}"/>
                  </a:ext>
                </a:extLst>
              </p:cNvPr>
              <p:cNvSpPr/>
              <p:nvPr/>
            </p:nvSpPr>
            <p:spPr>
              <a:xfrm>
                <a:off x="3429003" y="5508005"/>
                <a:ext cx="301337" cy="3013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248F5AE2-EB79-C025-16E0-E025C43C26A4}"/>
                </a:ext>
              </a:extLst>
            </p:cNvPr>
            <p:cNvSpPr txBox="1"/>
            <p:nvPr/>
          </p:nvSpPr>
          <p:spPr>
            <a:xfrm>
              <a:off x="5657662" y="5896677"/>
              <a:ext cx="1918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User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recently</a:t>
              </a:r>
              <a:r>
                <a:rPr kumimoji="1" lang="zh-CN" altLang="en-US" dirty="0"/>
                <a:t> </a:t>
              </a:r>
              <a:endParaRPr kumimoji="1" lang="en-US" altLang="zh-CN" dirty="0"/>
            </a:p>
            <a:p>
              <a:pPr algn="ctr"/>
              <a:r>
                <a:rPr kumimoji="1" lang="en-US" altLang="zh-CN" dirty="0"/>
                <a:t>watched</a:t>
              </a:r>
              <a:r>
                <a:rPr kumimoji="1" lang="zh-CN" altLang="en-US" dirty="0"/>
                <a:t> </a:t>
              </a:r>
              <a:r>
                <a:rPr kumimoji="1" lang="en-US" altLang="zh-CN" b="1" dirty="0"/>
                <a:t>video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IDs</a:t>
              </a:r>
              <a:endParaRPr kumimoji="1" lang="zh-CN" altLang="en-US" b="1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304E2809-A025-BD4C-EE01-68D163040729}"/>
                </a:ext>
              </a:extLst>
            </p:cNvPr>
            <p:cNvSpPr/>
            <p:nvPr/>
          </p:nvSpPr>
          <p:spPr>
            <a:xfrm>
              <a:off x="6098564" y="4804467"/>
              <a:ext cx="1021419" cy="498978"/>
            </a:xfrm>
            <a:prstGeom prst="rect">
              <a:avLst/>
            </a:prstGeom>
            <a:solidFill>
              <a:srgbClr val="FDF4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Video</a:t>
              </a:r>
            </a:p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EMB </a:t>
              </a:r>
              <a:r>
                <a:rPr kumimoji="1" lang="en-US" altLang="zh-CN" dirty="0" err="1">
                  <a:solidFill>
                    <a:schemeClr val="tx1"/>
                  </a:solidFill>
                </a:rPr>
                <a:t>Tbl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57EF7797-5E94-9FCD-620B-05FCE0423EDD}"/>
                </a:ext>
              </a:extLst>
            </p:cNvPr>
            <p:cNvCxnSpPr>
              <a:cxnSpLocks/>
            </p:cNvCxnSpPr>
            <p:nvPr/>
          </p:nvCxnSpPr>
          <p:spPr>
            <a:xfrm>
              <a:off x="7146121" y="5303445"/>
              <a:ext cx="374872" cy="204560"/>
            </a:xfrm>
            <a:prstGeom prst="line">
              <a:avLst/>
            </a:prstGeom>
            <a:ln>
              <a:solidFill>
                <a:srgbClr val="0F69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符 105">
              <a:extLst>
                <a:ext uri="{FF2B5EF4-FFF2-40B4-BE49-F238E27FC236}">
                  <a16:creationId xmlns:a16="http://schemas.microsoft.com/office/drawing/2014/main" id="{839873BE-BEC7-88EE-721F-FF72CD5035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3692" y="5303445"/>
              <a:ext cx="374872" cy="204560"/>
            </a:xfrm>
            <a:prstGeom prst="line">
              <a:avLst/>
            </a:prstGeom>
            <a:ln>
              <a:solidFill>
                <a:srgbClr val="0F69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767F5E50-E8E8-1FB8-F736-B19FE542DD7B}"/>
                </a:ext>
              </a:extLst>
            </p:cNvPr>
            <p:cNvCxnSpPr>
              <a:cxnSpLocks/>
              <a:stCxn id="97" idx="0"/>
              <a:endCxn id="127" idx="2"/>
            </p:cNvCxnSpPr>
            <p:nvPr/>
          </p:nvCxnSpPr>
          <p:spPr>
            <a:xfrm flipV="1">
              <a:off x="6609274" y="4544843"/>
              <a:ext cx="7400" cy="259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7" name="圆角矩形 126">
            <a:extLst>
              <a:ext uri="{FF2B5EF4-FFF2-40B4-BE49-F238E27FC236}">
                <a16:creationId xmlns:a16="http://schemas.microsoft.com/office/drawing/2014/main" id="{C8A4FD67-517A-1D5D-BB44-0197AB120A05}"/>
              </a:ext>
            </a:extLst>
          </p:cNvPr>
          <p:cNvSpPr/>
          <p:nvPr/>
        </p:nvSpPr>
        <p:spPr>
          <a:xfrm>
            <a:off x="1314398" y="4313478"/>
            <a:ext cx="4797064" cy="332894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neural network</a:t>
            </a:r>
            <a:endParaRPr kumimoji="1" lang="zh-CN" altLang="en-US" dirty="0"/>
          </a:p>
        </p:txBody>
      </p: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B1DCE5DC-1B34-4F31-9D5D-477E9560A55D}"/>
              </a:ext>
            </a:extLst>
          </p:cNvPr>
          <p:cNvCxnSpPr>
            <a:cxnSpLocks/>
          </p:cNvCxnSpPr>
          <p:nvPr/>
        </p:nvCxnSpPr>
        <p:spPr>
          <a:xfrm flipV="1">
            <a:off x="3724044" y="3991458"/>
            <a:ext cx="0" cy="33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1F2AE28D-22C9-4D36-2179-1025377A8F57}"/>
              </a:ext>
            </a:extLst>
          </p:cNvPr>
          <p:cNvSpPr/>
          <p:nvPr/>
        </p:nvSpPr>
        <p:spPr>
          <a:xfrm>
            <a:off x="3558602" y="3676070"/>
            <a:ext cx="322729" cy="3227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/>
              <a:t>P</a:t>
            </a:r>
            <a:endParaRPr kumimoji="1" lang="zh-CN" altLang="en-US" i="1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F3E91CEF-B804-AB95-365A-CD8EE2834B39}"/>
              </a:ext>
            </a:extLst>
          </p:cNvPr>
          <p:cNvSpPr txBox="1"/>
          <p:nvPr/>
        </p:nvSpPr>
        <p:spPr>
          <a:xfrm>
            <a:off x="1441241" y="3655488"/>
            <a:ext cx="214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Predicted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probability</a:t>
            </a:r>
            <a:endParaRPr kumimoji="1" lang="zh-CN" altLang="en-US" dirty="0"/>
          </a:p>
        </p:txBody>
      </p:sp>
      <p:sp>
        <p:nvSpPr>
          <p:cNvPr id="131" name="圆角矩形 130">
            <a:extLst>
              <a:ext uri="{FF2B5EF4-FFF2-40B4-BE49-F238E27FC236}">
                <a16:creationId xmlns:a16="http://schemas.microsoft.com/office/drawing/2014/main" id="{84326C7F-1930-1D16-CDB2-928C02281747}"/>
              </a:ext>
            </a:extLst>
          </p:cNvPr>
          <p:cNvSpPr/>
          <p:nvPr/>
        </p:nvSpPr>
        <p:spPr>
          <a:xfrm>
            <a:off x="5117236" y="4867582"/>
            <a:ext cx="1336777" cy="625322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4F817-13B8-320A-8C8D-0BCC150368E5}"/>
              </a:ext>
            </a:extLst>
          </p:cNvPr>
          <p:cNvCxnSpPr/>
          <p:nvPr/>
        </p:nvCxnSpPr>
        <p:spPr>
          <a:xfrm flipV="1">
            <a:off x="6368353" y="3632317"/>
            <a:ext cx="747124" cy="1179492"/>
          </a:xfrm>
          <a:prstGeom prst="line">
            <a:avLst/>
          </a:prstGeom>
          <a:ln w="57150">
            <a:solidFill>
              <a:srgbClr val="0070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AD96EB-737B-13E2-17CF-D4F3BF7DBF39}"/>
              </a:ext>
            </a:extLst>
          </p:cNvPr>
          <p:cNvCxnSpPr>
            <a:cxnSpLocks/>
          </p:cNvCxnSpPr>
          <p:nvPr/>
        </p:nvCxnSpPr>
        <p:spPr>
          <a:xfrm>
            <a:off x="6426322" y="5324218"/>
            <a:ext cx="741822" cy="1200596"/>
          </a:xfrm>
          <a:prstGeom prst="line">
            <a:avLst/>
          </a:prstGeom>
          <a:ln w="57150">
            <a:solidFill>
              <a:srgbClr val="0070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4745020-F4E8-F703-C281-9EA980832FD9}"/>
              </a:ext>
            </a:extLst>
          </p:cNvPr>
          <p:cNvSpPr txBox="1"/>
          <p:nvPr/>
        </p:nvSpPr>
        <p:spPr>
          <a:xfrm>
            <a:off x="61032" y="4901003"/>
            <a:ext cx="12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 dirty="0"/>
              <a:t>EMB layer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5267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 err="1">
                <a:latin typeface="Gill Sans SemiBold" charset="0"/>
              </a:rPr>
              <a:t>PetPS</a:t>
            </a:r>
            <a:r>
              <a:rPr lang="en-US" altLang="zh-CN" sz="4000" b="1" dirty="0">
                <a:latin typeface="Gill Sans SemiBold" charset="0"/>
              </a:rPr>
              <a:t> – Overview 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2DDE67-46BF-541F-591B-72517C51C141}"/>
              </a:ext>
            </a:extLst>
          </p:cNvPr>
          <p:cNvSpPr/>
          <p:nvPr/>
        </p:nvSpPr>
        <p:spPr>
          <a:xfrm>
            <a:off x="1382486" y="1503860"/>
            <a:ext cx="9209313" cy="412568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9209C20-78AA-03D4-0E2B-91BBA32E7380}"/>
              </a:ext>
            </a:extLst>
          </p:cNvPr>
          <p:cNvSpPr/>
          <p:nvPr/>
        </p:nvSpPr>
        <p:spPr>
          <a:xfrm>
            <a:off x="1382486" y="1503861"/>
            <a:ext cx="1088571" cy="44631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PetPS</a:t>
            </a:r>
            <a:endParaRPr kumimoji="0" lang="en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形 38" descr="处理器">
            <a:extLst>
              <a:ext uri="{FF2B5EF4-FFF2-40B4-BE49-F238E27FC236}">
                <a16:creationId xmlns:a16="http://schemas.microsoft.com/office/drawing/2014/main" id="{25317818-1F45-64DF-1E76-9F1AC0750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7345" y="1629551"/>
            <a:ext cx="504200" cy="504200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BDD3B31A-816C-1AC7-35F1-70AB1EAF0972}"/>
              </a:ext>
            </a:extLst>
          </p:cNvPr>
          <p:cNvSpPr txBox="1"/>
          <p:nvPr/>
        </p:nvSpPr>
        <p:spPr>
          <a:xfrm>
            <a:off x="1489698" y="2222317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DRAM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C5A9F472-DA76-1355-3951-A76E83F648A9}"/>
              </a:ext>
            </a:extLst>
          </p:cNvPr>
          <p:cNvSpPr/>
          <p:nvPr/>
        </p:nvSpPr>
        <p:spPr>
          <a:xfrm>
            <a:off x="2901885" y="2278979"/>
            <a:ext cx="2758686" cy="34834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Request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Pool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EFFA1-AD91-42B6-B83D-8CA7832B32A0}"/>
              </a:ext>
            </a:extLst>
          </p:cNvPr>
          <p:cNvCxnSpPr>
            <a:cxnSpLocks/>
          </p:cNvCxnSpPr>
          <p:nvPr/>
        </p:nvCxnSpPr>
        <p:spPr>
          <a:xfrm>
            <a:off x="1382486" y="3006089"/>
            <a:ext cx="4811485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5">
            <a:extLst>
              <a:ext uri="{FF2B5EF4-FFF2-40B4-BE49-F238E27FC236}">
                <a16:creationId xmlns:a16="http://schemas.microsoft.com/office/drawing/2014/main" id="{8448B177-F757-3402-12A4-F5710833A473}"/>
              </a:ext>
            </a:extLst>
          </p:cNvPr>
          <p:cNvSpPr txBox="1"/>
          <p:nvPr/>
        </p:nvSpPr>
        <p:spPr>
          <a:xfrm>
            <a:off x="1622819" y="3600337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PM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C658D1D5-7863-06D0-4E9F-DD0F80B7CDA8}"/>
              </a:ext>
            </a:extLst>
          </p:cNvPr>
          <p:cNvSpPr/>
          <p:nvPr/>
        </p:nvSpPr>
        <p:spPr>
          <a:xfrm>
            <a:off x="2723244" y="3306562"/>
            <a:ext cx="1360714" cy="1053682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PetHash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9">
            <a:extLst>
              <a:ext uri="{FF2B5EF4-FFF2-40B4-BE49-F238E27FC236}">
                <a16:creationId xmlns:a16="http://schemas.microsoft.com/office/drawing/2014/main" id="{856A654A-9CA5-36AF-1A5F-9B23CE852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794" y="3368459"/>
            <a:ext cx="687614" cy="632161"/>
          </a:xfrm>
          <a:prstGeom prst="rect">
            <a:avLst/>
          </a:prstGeom>
        </p:spPr>
      </p:pic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AA7BB11D-C793-9F15-D04C-32EC957ECEA3}"/>
              </a:ext>
            </a:extLst>
          </p:cNvPr>
          <p:cNvSpPr/>
          <p:nvPr/>
        </p:nvSpPr>
        <p:spPr>
          <a:xfrm>
            <a:off x="4299856" y="3304328"/>
            <a:ext cx="1458687" cy="1053682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Mem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Pool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矩形 70">
            <a:extLst>
              <a:ext uri="{FF2B5EF4-FFF2-40B4-BE49-F238E27FC236}">
                <a16:creationId xmlns:a16="http://schemas.microsoft.com/office/drawing/2014/main" id="{302D5D4E-0D7F-D6DD-D894-E96599FF30A3}"/>
              </a:ext>
            </a:extLst>
          </p:cNvPr>
          <p:cNvSpPr/>
          <p:nvPr/>
        </p:nvSpPr>
        <p:spPr>
          <a:xfrm>
            <a:off x="4650697" y="3668707"/>
            <a:ext cx="589925" cy="26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70">
            <a:extLst>
              <a:ext uri="{FF2B5EF4-FFF2-40B4-BE49-F238E27FC236}">
                <a16:creationId xmlns:a16="http://schemas.microsoft.com/office/drawing/2014/main" id="{3CCAA4AA-C887-ADD8-F1CC-7C23E78F5A57}"/>
              </a:ext>
            </a:extLst>
          </p:cNvPr>
          <p:cNvSpPr/>
          <p:nvPr/>
        </p:nvSpPr>
        <p:spPr>
          <a:xfrm>
            <a:off x="4738829" y="3567679"/>
            <a:ext cx="589925" cy="26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70">
            <a:extLst>
              <a:ext uri="{FF2B5EF4-FFF2-40B4-BE49-F238E27FC236}">
                <a16:creationId xmlns:a16="http://schemas.microsoft.com/office/drawing/2014/main" id="{6955C8A3-E0AF-46DF-B67B-D0D94FF0ED01}"/>
              </a:ext>
            </a:extLst>
          </p:cNvPr>
          <p:cNvSpPr/>
          <p:nvPr/>
        </p:nvSpPr>
        <p:spPr>
          <a:xfrm>
            <a:off x="4846638" y="3466651"/>
            <a:ext cx="589925" cy="26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id="{B0C8ED99-C0F9-004B-8699-FFE92C21746A}"/>
              </a:ext>
            </a:extLst>
          </p:cNvPr>
          <p:cNvCxnSpPr>
            <a:cxnSpLocks/>
          </p:cNvCxnSpPr>
          <p:nvPr/>
        </p:nvCxnSpPr>
        <p:spPr>
          <a:xfrm>
            <a:off x="1393372" y="4720532"/>
            <a:ext cx="4811485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4135BBD2-20CB-2569-5179-B282AD52A737}"/>
              </a:ext>
            </a:extLst>
          </p:cNvPr>
          <p:cNvSpPr txBox="1"/>
          <p:nvPr/>
        </p:nvSpPr>
        <p:spPr>
          <a:xfrm>
            <a:off x="1633705" y="4944207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NIC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85B4AFCC-B091-4FC3-9ADB-A60A99476919}"/>
              </a:ext>
            </a:extLst>
          </p:cNvPr>
          <p:cNvSpPr/>
          <p:nvPr/>
        </p:nvSpPr>
        <p:spPr>
          <a:xfrm>
            <a:off x="2901885" y="5000867"/>
            <a:ext cx="2758686" cy="34834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5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DMA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Engine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7">
            <a:extLst>
              <a:ext uri="{FF2B5EF4-FFF2-40B4-BE49-F238E27FC236}">
                <a16:creationId xmlns:a16="http://schemas.microsoft.com/office/drawing/2014/main" id="{420BF5EC-07A1-6F84-3D48-AB0431C38E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87"/>
          <a:stretch/>
        </p:blipFill>
        <p:spPr>
          <a:xfrm>
            <a:off x="4752434" y="5038081"/>
            <a:ext cx="276765" cy="273918"/>
          </a:xfrm>
          <a:prstGeom prst="rect">
            <a:avLst/>
          </a:prstGeom>
        </p:spPr>
      </p:pic>
      <p:sp>
        <p:nvSpPr>
          <p:cNvPr id="23" name="Rectangle 28">
            <a:extLst>
              <a:ext uri="{FF2B5EF4-FFF2-40B4-BE49-F238E27FC236}">
                <a16:creationId xmlns:a16="http://schemas.microsoft.com/office/drawing/2014/main" id="{5FB63CEC-7C6D-6DF9-7199-4DCDDB20C960}"/>
              </a:ext>
            </a:extLst>
          </p:cNvPr>
          <p:cNvSpPr/>
          <p:nvPr/>
        </p:nvSpPr>
        <p:spPr>
          <a:xfrm>
            <a:off x="2901885" y="5947369"/>
            <a:ext cx="2758686" cy="320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Server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5BD7B2A7-AFEF-FE7E-124E-95F96E93CDF1}"/>
              </a:ext>
            </a:extLst>
          </p:cNvPr>
          <p:cNvSpPr txBox="1"/>
          <p:nvPr/>
        </p:nvSpPr>
        <p:spPr>
          <a:xfrm>
            <a:off x="2808516" y="5594580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Pull</a:t>
            </a:r>
            <a:endParaRPr kumimoji="0" lang="en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3505E703-33D8-CE89-6256-53FD4E9CA42D}"/>
              </a:ext>
            </a:extLst>
          </p:cNvPr>
          <p:cNvSpPr txBox="1"/>
          <p:nvPr/>
        </p:nvSpPr>
        <p:spPr>
          <a:xfrm>
            <a:off x="6705599" y="1650819"/>
            <a:ext cx="991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31">
            <a:extLst>
              <a:ext uri="{FF2B5EF4-FFF2-40B4-BE49-F238E27FC236}">
                <a16:creationId xmlns:a16="http://schemas.microsoft.com/office/drawing/2014/main" id="{6F2E39E4-B9F2-39B5-1059-6AD1B3D73FB2}"/>
              </a:ext>
            </a:extLst>
          </p:cNvPr>
          <p:cNvSpPr/>
          <p:nvPr/>
        </p:nvSpPr>
        <p:spPr>
          <a:xfrm>
            <a:off x="6409384" y="2278979"/>
            <a:ext cx="592429" cy="348343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Pull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E3BA978B-8C28-AC65-CC17-0309CE01236E}"/>
              </a:ext>
            </a:extLst>
          </p:cNvPr>
          <p:cNvSpPr/>
          <p:nvPr/>
        </p:nvSpPr>
        <p:spPr>
          <a:xfrm>
            <a:off x="7001813" y="2278979"/>
            <a:ext cx="503100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35">
            <a:extLst>
              <a:ext uri="{FF2B5EF4-FFF2-40B4-BE49-F238E27FC236}">
                <a16:creationId xmlns:a16="http://schemas.microsoft.com/office/drawing/2014/main" id="{F687950E-D5E8-D17D-7300-5E20D909B21C}"/>
              </a:ext>
            </a:extLst>
          </p:cNvPr>
          <p:cNvSpPr/>
          <p:nvPr/>
        </p:nvSpPr>
        <p:spPr>
          <a:xfrm>
            <a:off x="7504912" y="2278977"/>
            <a:ext cx="511571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2D4335E7-A49D-6FD8-D578-F2C3733233CB}"/>
              </a:ext>
            </a:extLst>
          </p:cNvPr>
          <p:cNvSpPr/>
          <p:nvPr/>
        </p:nvSpPr>
        <p:spPr>
          <a:xfrm>
            <a:off x="8016484" y="2278977"/>
            <a:ext cx="486918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021E52F1-18B9-7B07-2D94-7657B5BFDBDA}"/>
              </a:ext>
            </a:extLst>
          </p:cNvPr>
          <p:cNvSpPr txBox="1"/>
          <p:nvPr/>
        </p:nvSpPr>
        <p:spPr>
          <a:xfrm>
            <a:off x="7504913" y="2582870"/>
            <a:ext cx="160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Indexing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8">
            <a:extLst>
              <a:ext uri="{FF2B5EF4-FFF2-40B4-BE49-F238E27FC236}">
                <a16:creationId xmlns:a16="http://schemas.microsoft.com/office/drawing/2014/main" id="{7696EAAE-DDC6-135C-3FC7-126C8165791D}"/>
              </a:ext>
            </a:extLst>
          </p:cNvPr>
          <p:cNvSpPr/>
          <p:nvPr/>
        </p:nvSpPr>
        <p:spPr>
          <a:xfrm>
            <a:off x="6438659" y="3096206"/>
            <a:ext cx="2064735" cy="10536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9">
            <a:extLst>
              <a:ext uri="{FF2B5EF4-FFF2-40B4-BE49-F238E27FC236}">
                <a16:creationId xmlns:a16="http://schemas.microsoft.com/office/drawing/2014/main" id="{B9BD0154-0F00-521A-785E-4701D6911EF7}"/>
              </a:ext>
            </a:extLst>
          </p:cNvPr>
          <p:cNvSpPr txBox="1"/>
          <p:nvPr/>
        </p:nvSpPr>
        <p:spPr>
          <a:xfrm>
            <a:off x="6409383" y="3110735"/>
            <a:ext cx="2107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&lt;ptr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size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  <a:endParaRPr kumimoji="0" lang="en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40">
            <a:extLst>
              <a:ext uri="{FF2B5EF4-FFF2-40B4-BE49-F238E27FC236}">
                <a16:creationId xmlns:a16="http://schemas.microsoft.com/office/drawing/2014/main" id="{1A2BA5CA-8DD4-56FA-8719-A57130116F43}"/>
              </a:ext>
            </a:extLst>
          </p:cNvPr>
          <p:cNvSpPr txBox="1"/>
          <p:nvPr/>
        </p:nvSpPr>
        <p:spPr>
          <a:xfrm>
            <a:off x="6409383" y="3422992"/>
            <a:ext cx="2107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&lt;ptr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size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  <a:endParaRPr kumimoji="0" lang="en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41">
            <a:extLst>
              <a:ext uri="{FF2B5EF4-FFF2-40B4-BE49-F238E27FC236}">
                <a16:creationId xmlns:a16="http://schemas.microsoft.com/office/drawing/2014/main" id="{47EEA996-563E-CA4B-FCAB-7A7284DB4042}"/>
              </a:ext>
            </a:extLst>
          </p:cNvPr>
          <p:cNvSpPr txBox="1"/>
          <p:nvPr/>
        </p:nvSpPr>
        <p:spPr>
          <a:xfrm>
            <a:off x="6409383" y="3749863"/>
            <a:ext cx="2107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&lt;ptr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size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  <a:endParaRPr kumimoji="0" lang="en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43">
            <a:extLst>
              <a:ext uri="{FF2B5EF4-FFF2-40B4-BE49-F238E27FC236}">
                <a16:creationId xmlns:a16="http://schemas.microsoft.com/office/drawing/2014/main" id="{AEB76CD5-2A19-ED56-5BE8-5D659C664518}"/>
              </a:ext>
            </a:extLst>
          </p:cNvPr>
          <p:cNvCxnSpPr>
            <a:cxnSpLocks/>
          </p:cNvCxnSpPr>
          <p:nvPr/>
        </p:nvCxnSpPr>
        <p:spPr>
          <a:xfrm>
            <a:off x="6495809" y="3100917"/>
            <a:ext cx="0" cy="104897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44">
            <a:extLst>
              <a:ext uri="{FF2B5EF4-FFF2-40B4-BE49-F238E27FC236}">
                <a16:creationId xmlns:a16="http://schemas.microsoft.com/office/drawing/2014/main" id="{1F9D5153-EBE1-3686-E483-F67E39838E1E}"/>
              </a:ext>
            </a:extLst>
          </p:cNvPr>
          <p:cNvCxnSpPr>
            <a:cxnSpLocks/>
          </p:cNvCxnSpPr>
          <p:nvPr/>
        </p:nvCxnSpPr>
        <p:spPr>
          <a:xfrm>
            <a:off x="8438909" y="3094381"/>
            <a:ext cx="241" cy="1064234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45">
            <a:extLst>
              <a:ext uri="{FF2B5EF4-FFF2-40B4-BE49-F238E27FC236}">
                <a16:creationId xmlns:a16="http://schemas.microsoft.com/office/drawing/2014/main" id="{94F0F2A7-B562-0F40-50F8-103B633C6249}"/>
              </a:ext>
            </a:extLst>
          </p:cNvPr>
          <p:cNvSpPr txBox="1"/>
          <p:nvPr/>
        </p:nvSpPr>
        <p:spPr>
          <a:xfrm>
            <a:off x="7408341" y="4265478"/>
            <a:ext cx="2217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Gathering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46">
            <a:extLst>
              <a:ext uri="{FF2B5EF4-FFF2-40B4-BE49-F238E27FC236}">
                <a16:creationId xmlns:a16="http://schemas.microsoft.com/office/drawing/2014/main" id="{4C6AD632-042D-D48B-8AF5-F9BF5D0FC236}"/>
              </a:ext>
            </a:extLst>
          </p:cNvPr>
          <p:cNvSpPr txBox="1"/>
          <p:nvPr/>
        </p:nvSpPr>
        <p:spPr>
          <a:xfrm>
            <a:off x="6762750" y="4825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47">
            <a:extLst>
              <a:ext uri="{FF2B5EF4-FFF2-40B4-BE49-F238E27FC236}">
                <a16:creationId xmlns:a16="http://schemas.microsoft.com/office/drawing/2014/main" id="{7CED378B-D85E-9818-6F9A-D83D1C90C5FE}"/>
              </a:ext>
            </a:extLst>
          </p:cNvPr>
          <p:cNvSpPr/>
          <p:nvPr/>
        </p:nvSpPr>
        <p:spPr>
          <a:xfrm>
            <a:off x="6409383" y="5002547"/>
            <a:ext cx="696261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50">
            <a:extLst>
              <a:ext uri="{FF2B5EF4-FFF2-40B4-BE49-F238E27FC236}">
                <a16:creationId xmlns:a16="http://schemas.microsoft.com/office/drawing/2014/main" id="{18D3A931-D096-4703-B290-CBB59997175F}"/>
              </a:ext>
            </a:extLst>
          </p:cNvPr>
          <p:cNvSpPr/>
          <p:nvPr/>
        </p:nvSpPr>
        <p:spPr>
          <a:xfrm>
            <a:off x="7110880" y="5000867"/>
            <a:ext cx="696261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51">
            <a:extLst>
              <a:ext uri="{FF2B5EF4-FFF2-40B4-BE49-F238E27FC236}">
                <a16:creationId xmlns:a16="http://schemas.microsoft.com/office/drawing/2014/main" id="{C162134B-5E87-4498-3A9D-C72607432BAA}"/>
              </a:ext>
            </a:extLst>
          </p:cNvPr>
          <p:cNvSpPr/>
          <p:nvPr/>
        </p:nvSpPr>
        <p:spPr>
          <a:xfrm>
            <a:off x="7807141" y="5000867"/>
            <a:ext cx="696261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图形 38" descr="处理器">
            <a:extLst>
              <a:ext uri="{FF2B5EF4-FFF2-40B4-BE49-F238E27FC236}">
                <a16:creationId xmlns:a16="http://schemas.microsoft.com/office/drawing/2014/main" id="{BAB93363-E87A-C898-612F-497516FED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8926" y="1646839"/>
            <a:ext cx="504200" cy="504200"/>
          </a:xfrm>
          <a:prstGeom prst="rect">
            <a:avLst/>
          </a:prstGeom>
        </p:spPr>
      </p:pic>
      <p:sp>
        <p:nvSpPr>
          <p:cNvPr id="43" name="TextBox 55">
            <a:extLst>
              <a:ext uri="{FF2B5EF4-FFF2-40B4-BE49-F238E27FC236}">
                <a16:creationId xmlns:a16="http://schemas.microsoft.com/office/drawing/2014/main" id="{CB7B94D6-36C3-5940-4149-778AA5972917}"/>
              </a:ext>
            </a:extLst>
          </p:cNvPr>
          <p:cNvSpPr txBox="1"/>
          <p:nvPr/>
        </p:nvSpPr>
        <p:spPr>
          <a:xfrm>
            <a:off x="9017180" y="1668107"/>
            <a:ext cx="991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56">
            <a:extLst>
              <a:ext uri="{FF2B5EF4-FFF2-40B4-BE49-F238E27FC236}">
                <a16:creationId xmlns:a16="http://schemas.microsoft.com/office/drawing/2014/main" id="{51B69B95-C5EE-2B8C-1ACC-52A39239502D}"/>
              </a:ext>
            </a:extLst>
          </p:cNvPr>
          <p:cNvSpPr/>
          <p:nvPr/>
        </p:nvSpPr>
        <p:spPr>
          <a:xfrm>
            <a:off x="9591689" y="2278976"/>
            <a:ext cx="184876" cy="348343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60">
            <a:extLst>
              <a:ext uri="{FF2B5EF4-FFF2-40B4-BE49-F238E27FC236}">
                <a16:creationId xmlns:a16="http://schemas.microsoft.com/office/drawing/2014/main" id="{852B4D8A-3144-A65C-DF78-4CE8881BFC7F}"/>
              </a:ext>
            </a:extLst>
          </p:cNvPr>
          <p:cNvSpPr/>
          <p:nvPr/>
        </p:nvSpPr>
        <p:spPr>
          <a:xfrm>
            <a:off x="9776565" y="2278976"/>
            <a:ext cx="184876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61">
            <a:extLst>
              <a:ext uri="{FF2B5EF4-FFF2-40B4-BE49-F238E27FC236}">
                <a16:creationId xmlns:a16="http://schemas.microsoft.com/office/drawing/2014/main" id="{791135DD-EC01-9A26-6F25-12EC97556DC3}"/>
              </a:ext>
            </a:extLst>
          </p:cNvPr>
          <p:cNvSpPr/>
          <p:nvPr/>
        </p:nvSpPr>
        <p:spPr>
          <a:xfrm>
            <a:off x="9961441" y="2278976"/>
            <a:ext cx="184876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62">
            <a:extLst>
              <a:ext uri="{FF2B5EF4-FFF2-40B4-BE49-F238E27FC236}">
                <a16:creationId xmlns:a16="http://schemas.microsoft.com/office/drawing/2014/main" id="{B05758DA-A0D2-6496-4C4B-E7C69FD60FDD}"/>
              </a:ext>
            </a:extLst>
          </p:cNvPr>
          <p:cNvSpPr/>
          <p:nvPr/>
        </p:nvSpPr>
        <p:spPr>
          <a:xfrm>
            <a:off x="10147446" y="2278976"/>
            <a:ext cx="184876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63">
            <a:extLst>
              <a:ext uri="{FF2B5EF4-FFF2-40B4-BE49-F238E27FC236}">
                <a16:creationId xmlns:a16="http://schemas.microsoft.com/office/drawing/2014/main" id="{9F211062-3FB3-3224-8203-7C45B8F59CC6}"/>
              </a:ext>
            </a:extLst>
          </p:cNvPr>
          <p:cNvSpPr/>
          <p:nvPr/>
        </p:nvSpPr>
        <p:spPr>
          <a:xfrm>
            <a:off x="9591688" y="3077953"/>
            <a:ext cx="739670" cy="10536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64">
            <a:extLst>
              <a:ext uri="{FF2B5EF4-FFF2-40B4-BE49-F238E27FC236}">
                <a16:creationId xmlns:a16="http://schemas.microsoft.com/office/drawing/2014/main" id="{1F77297A-F848-1F38-A07A-7797B902B4AB}"/>
              </a:ext>
            </a:extLst>
          </p:cNvPr>
          <p:cNvCxnSpPr>
            <a:cxnSpLocks/>
          </p:cNvCxnSpPr>
          <p:nvPr/>
        </p:nvCxnSpPr>
        <p:spPr>
          <a:xfrm>
            <a:off x="9656735" y="3072753"/>
            <a:ext cx="0" cy="105769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65">
            <a:extLst>
              <a:ext uri="{FF2B5EF4-FFF2-40B4-BE49-F238E27FC236}">
                <a16:creationId xmlns:a16="http://schemas.microsoft.com/office/drawing/2014/main" id="{9EEB71BD-D090-4824-77F0-2063ADB3EEFF}"/>
              </a:ext>
            </a:extLst>
          </p:cNvPr>
          <p:cNvCxnSpPr>
            <a:cxnSpLocks/>
          </p:cNvCxnSpPr>
          <p:nvPr/>
        </p:nvCxnSpPr>
        <p:spPr>
          <a:xfrm>
            <a:off x="10260662" y="3066217"/>
            <a:ext cx="241" cy="1064234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72">
            <a:extLst>
              <a:ext uri="{FF2B5EF4-FFF2-40B4-BE49-F238E27FC236}">
                <a16:creationId xmlns:a16="http://schemas.microsoft.com/office/drawing/2014/main" id="{CE9F0B38-4C6F-00D7-4AB0-973BB250439C}"/>
              </a:ext>
            </a:extLst>
          </p:cNvPr>
          <p:cNvSpPr/>
          <p:nvPr/>
        </p:nvSpPr>
        <p:spPr>
          <a:xfrm>
            <a:off x="9590552" y="5010031"/>
            <a:ext cx="244296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74">
            <a:extLst>
              <a:ext uri="{FF2B5EF4-FFF2-40B4-BE49-F238E27FC236}">
                <a16:creationId xmlns:a16="http://schemas.microsoft.com/office/drawing/2014/main" id="{DFC026ED-9D0B-643B-F217-78CA698ECEF6}"/>
              </a:ext>
            </a:extLst>
          </p:cNvPr>
          <p:cNvSpPr/>
          <p:nvPr/>
        </p:nvSpPr>
        <p:spPr>
          <a:xfrm>
            <a:off x="9834243" y="5008644"/>
            <a:ext cx="244296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75">
            <a:extLst>
              <a:ext uri="{FF2B5EF4-FFF2-40B4-BE49-F238E27FC236}">
                <a16:creationId xmlns:a16="http://schemas.microsoft.com/office/drawing/2014/main" id="{C51809AD-2B2E-B452-5559-571DA783E3A2}"/>
              </a:ext>
            </a:extLst>
          </p:cNvPr>
          <p:cNvSpPr/>
          <p:nvPr/>
        </p:nvSpPr>
        <p:spPr>
          <a:xfrm>
            <a:off x="10085721" y="5008643"/>
            <a:ext cx="252893" cy="348343"/>
          </a:xfrm>
          <a:prstGeom prst="rect">
            <a:avLst/>
          </a:prstGeom>
          <a:noFill/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76">
            <a:extLst>
              <a:ext uri="{FF2B5EF4-FFF2-40B4-BE49-F238E27FC236}">
                <a16:creationId xmlns:a16="http://schemas.microsoft.com/office/drawing/2014/main" id="{0B0846CD-9785-FF47-AC1C-2AB4A85544AB}"/>
              </a:ext>
            </a:extLst>
          </p:cNvPr>
          <p:cNvSpPr/>
          <p:nvPr/>
        </p:nvSpPr>
        <p:spPr>
          <a:xfrm>
            <a:off x="6637140" y="5941804"/>
            <a:ext cx="2758686" cy="320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Server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77">
            <a:extLst>
              <a:ext uri="{FF2B5EF4-FFF2-40B4-BE49-F238E27FC236}">
                <a16:creationId xmlns:a16="http://schemas.microsoft.com/office/drawing/2014/main" id="{94E1B357-B218-EE88-8FF3-D47F46C085AD}"/>
              </a:ext>
            </a:extLst>
          </p:cNvPr>
          <p:cNvSpPr/>
          <p:nvPr/>
        </p:nvSpPr>
        <p:spPr>
          <a:xfrm>
            <a:off x="5095945" y="2278975"/>
            <a:ext cx="94243" cy="3560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Curved Connector 85">
            <a:extLst>
              <a:ext uri="{FF2B5EF4-FFF2-40B4-BE49-F238E27FC236}">
                <a16:creationId xmlns:a16="http://schemas.microsoft.com/office/drawing/2014/main" id="{3CA22272-9100-9696-F5F2-34FE69CB8B6B}"/>
              </a:ext>
            </a:extLst>
          </p:cNvPr>
          <p:cNvCxnSpPr>
            <a:cxnSpLocks/>
            <a:stCxn id="55" idx="0"/>
            <a:endCxn id="26" idx="0"/>
          </p:cNvCxnSpPr>
          <p:nvPr/>
        </p:nvCxnSpPr>
        <p:spPr>
          <a:xfrm rot="16200000" flipH="1">
            <a:off x="5924331" y="1497711"/>
            <a:ext cx="4" cy="1562532"/>
          </a:xfrm>
          <a:prstGeom prst="curvedConnector3">
            <a:avLst>
              <a:gd name="adj1" fmla="val -5715000000"/>
            </a:avLst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89">
            <a:extLst>
              <a:ext uri="{FF2B5EF4-FFF2-40B4-BE49-F238E27FC236}">
                <a16:creationId xmlns:a16="http://schemas.microsoft.com/office/drawing/2014/main" id="{A7B08E8B-7035-AFD4-BB32-AAF8C2A14A07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1585954" y="3769083"/>
            <a:ext cx="3488653" cy="856789"/>
          </a:xfrm>
          <a:prstGeom prst="curvedConnector4">
            <a:avLst>
              <a:gd name="adj1" fmla="val 18494"/>
              <a:gd name="adj2" fmla="val 156327"/>
            </a:avLst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98">
            <a:extLst>
              <a:ext uri="{FF2B5EF4-FFF2-40B4-BE49-F238E27FC236}">
                <a16:creationId xmlns:a16="http://schemas.microsoft.com/office/drawing/2014/main" id="{A8410A44-B828-4B74-BE35-9E3A90CA2CF6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5023187" y="3949917"/>
            <a:ext cx="1386196" cy="1336239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reeform 164">
            <a:extLst>
              <a:ext uri="{FF2B5EF4-FFF2-40B4-BE49-F238E27FC236}">
                <a16:creationId xmlns:a16="http://schemas.microsoft.com/office/drawing/2014/main" id="{E1071EDD-C228-20A4-1BE0-27C8C7E652A9}"/>
              </a:ext>
            </a:extLst>
          </p:cNvPr>
          <p:cNvSpPr/>
          <p:nvPr/>
        </p:nvSpPr>
        <p:spPr>
          <a:xfrm>
            <a:off x="5024761" y="3635475"/>
            <a:ext cx="1722268" cy="1700187"/>
          </a:xfrm>
          <a:custGeom>
            <a:avLst/>
            <a:gdLst>
              <a:gd name="connsiteX0" fmla="*/ 0 w 1722268"/>
              <a:gd name="connsiteY0" fmla="*/ 1474623 h 1700187"/>
              <a:gd name="connsiteX1" fmla="*/ 53266 w 1722268"/>
              <a:gd name="connsiteY1" fmla="*/ 930 h 1700187"/>
              <a:gd name="connsiteX2" fmla="*/ 266330 w 1722268"/>
              <a:gd name="connsiteY2" fmla="*/ 1661054 h 1700187"/>
              <a:gd name="connsiteX3" fmla="*/ 1340528 w 1722268"/>
              <a:gd name="connsiteY3" fmla="*/ 1190537 h 1700187"/>
              <a:gd name="connsiteX4" fmla="*/ 1722268 w 1722268"/>
              <a:gd name="connsiteY4" fmla="*/ 1350335 h 1700187"/>
              <a:gd name="connsiteX5" fmla="*/ 1722268 w 1722268"/>
              <a:gd name="connsiteY5" fmla="*/ 1350335 h 170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2268" h="1700187">
                <a:moveTo>
                  <a:pt x="0" y="1474623"/>
                </a:moveTo>
                <a:cubicBezTo>
                  <a:pt x="4439" y="722240"/>
                  <a:pt x="8878" y="-30142"/>
                  <a:pt x="53266" y="930"/>
                </a:cubicBezTo>
                <a:cubicBezTo>
                  <a:pt x="97654" y="32002"/>
                  <a:pt x="51786" y="1462786"/>
                  <a:pt x="266330" y="1661054"/>
                </a:cubicBezTo>
                <a:cubicBezTo>
                  <a:pt x="480874" y="1859322"/>
                  <a:pt x="1097872" y="1242324"/>
                  <a:pt x="1340528" y="1190537"/>
                </a:cubicBezTo>
                <a:cubicBezTo>
                  <a:pt x="1583184" y="1138750"/>
                  <a:pt x="1722268" y="1350335"/>
                  <a:pt x="1722268" y="1350335"/>
                </a:cubicBezTo>
                <a:lnTo>
                  <a:pt x="1722268" y="1350335"/>
                </a:lnTo>
              </a:path>
            </a:pathLst>
          </a:custGeom>
          <a:noFill/>
          <a:ln w="15875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165">
            <a:extLst>
              <a:ext uri="{FF2B5EF4-FFF2-40B4-BE49-F238E27FC236}">
                <a16:creationId xmlns:a16="http://schemas.microsoft.com/office/drawing/2014/main" id="{206A6BE8-9ADF-5D63-CF70-72C421425442}"/>
              </a:ext>
            </a:extLst>
          </p:cNvPr>
          <p:cNvSpPr/>
          <p:nvPr/>
        </p:nvSpPr>
        <p:spPr>
          <a:xfrm>
            <a:off x="4983953" y="3582374"/>
            <a:ext cx="2446657" cy="1681763"/>
          </a:xfrm>
          <a:custGeom>
            <a:avLst/>
            <a:gdLst>
              <a:gd name="connsiteX0" fmla="*/ 5297 w 2446657"/>
              <a:gd name="connsiteY0" fmla="*/ 1474458 h 1681763"/>
              <a:gd name="connsiteX1" fmla="*/ 40808 w 2446657"/>
              <a:gd name="connsiteY1" fmla="*/ 765 h 1681763"/>
              <a:gd name="connsiteX2" fmla="*/ 307138 w 2446657"/>
              <a:gd name="connsiteY2" fmla="*/ 1643133 h 1681763"/>
              <a:gd name="connsiteX3" fmla="*/ 1869608 w 2446657"/>
              <a:gd name="connsiteY3" fmla="*/ 1181495 h 1681763"/>
              <a:gd name="connsiteX4" fmla="*/ 2446657 w 2446657"/>
              <a:gd name="connsiteY4" fmla="*/ 1394559 h 168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6657" h="1681763">
                <a:moveTo>
                  <a:pt x="5297" y="1474458"/>
                </a:moveTo>
                <a:cubicBezTo>
                  <a:pt x="-2101" y="723555"/>
                  <a:pt x="-9499" y="-27347"/>
                  <a:pt x="40808" y="765"/>
                </a:cubicBezTo>
                <a:cubicBezTo>
                  <a:pt x="91115" y="28877"/>
                  <a:pt x="2338" y="1446345"/>
                  <a:pt x="307138" y="1643133"/>
                </a:cubicBezTo>
                <a:cubicBezTo>
                  <a:pt x="611938" y="1839921"/>
                  <a:pt x="1513022" y="1222924"/>
                  <a:pt x="1869608" y="1181495"/>
                </a:cubicBezTo>
                <a:cubicBezTo>
                  <a:pt x="2226194" y="1140066"/>
                  <a:pt x="2336425" y="1267312"/>
                  <a:pt x="2446657" y="1394559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166">
            <a:extLst>
              <a:ext uri="{FF2B5EF4-FFF2-40B4-BE49-F238E27FC236}">
                <a16:creationId xmlns:a16="http://schemas.microsoft.com/office/drawing/2014/main" id="{E9FA852C-3A9F-8F29-1787-D829F0751C13}"/>
              </a:ext>
            </a:extLst>
          </p:cNvPr>
          <p:cNvSpPr/>
          <p:nvPr/>
        </p:nvSpPr>
        <p:spPr>
          <a:xfrm>
            <a:off x="4977870" y="3591320"/>
            <a:ext cx="3198464" cy="1657355"/>
          </a:xfrm>
          <a:custGeom>
            <a:avLst/>
            <a:gdLst>
              <a:gd name="connsiteX0" fmla="*/ 20258 w 3198464"/>
              <a:gd name="connsiteY0" fmla="*/ 1456634 h 1657355"/>
              <a:gd name="connsiteX1" fmla="*/ 38013 w 3198464"/>
              <a:gd name="connsiteY1" fmla="*/ 696 h 1657355"/>
              <a:gd name="connsiteX2" fmla="*/ 366487 w 3198464"/>
              <a:gd name="connsiteY2" fmla="*/ 1616432 h 1657355"/>
              <a:gd name="connsiteX3" fmla="*/ 2639171 w 3198464"/>
              <a:gd name="connsiteY3" fmla="*/ 1190304 h 1657355"/>
              <a:gd name="connsiteX4" fmla="*/ 3198464 w 3198464"/>
              <a:gd name="connsiteY4" fmla="*/ 1376735 h 1657355"/>
              <a:gd name="connsiteX5" fmla="*/ 3198464 w 3198464"/>
              <a:gd name="connsiteY5" fmla="*/ 1376735 h 165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8464" h="1657355">
                <a:moveTo>
                  <a:pt x="20258" y="1456634"/>
                </a:moveTo>
                <a:cubicBezTo>
                  <a:pt x="283" y="715348"/>
                  <a:pt x="-19692" y="-25937"/>
                  <a:pt x="38013" y="696"/>
                </a:cubicBezTo>
                <a:cubicBezTo>
                  <a:pt x="95718" y="27329"/>
                  <a:pt x="-67039" y="1418164"/>
                  <a:pt x="366487" y="1616432"/>
                </a:cubicBezTo>
                <a:cubicBezTo>
                  <a:pt x="800013" y="1814700"/>
                  <a:pt x="2167175" y="1230253"/>
                  <a:pt x="2639171" y="1190304"/>
                </a:cubicBezTo>
                <a:cubicBezTo>
                  <a:pt x="3111167" y="1150355"/>
                  <a:pt x="3198464" y="1376735"/>
                  <a:pt x="3198464" y="1376735"/>
                </a:cubicBezTo>
                <a:lnTo>
                  <a:pt x="3198464" y="1376735"/>
                </a:lnTo>
              </a:path>
            </a:pathLst>
          </a:custGeom>
          <a:noFill/>
          <a:ln w="15875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urved Connector 174">
            <a:extLst>
              <a:ext uri="{FF2B5EF4-FFF2-40B4-BE49-F238E27FC236}">
                <a16:creationId xmlns:a16="http://schemas.microsoft.com/office/drawing/2014/main" id="{3E5E0D38-CCDF-F59C-43FE-7CDDF6152AA3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5893199" y="4356854"/>
            <a:ext cx="573457" cy="2558168"/>
          </a:xfrm>
          <a:prstGeom prst="curved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84">
            <a:extLst>
              <a:ext uri="{FF2B5EF4-FFF2-40B4-BE49-F238E27FC236}">
                <a16:creationId xmlns:a16="http://schemas.microsoft.com/office/drawing/2014/main" id="{13E478C5-0C61-67CF-86F0-FF1A3015F12D}"/>
              </a:ext>
            </a:extLst>
          </p:cNvPr>
          <p:cNvCxnSpPr>
            <a:cxnSpLocks/>
            <a:stCxn id="13" idx="0"/>
            <a:endCxn id="32" idx="0"/>
          </p:cNvCxnSpPr>
          <p:nvPr/>
        </p:nvCxnSpPr>
        <p:spPr>
          <a:xfrm rot="5400000" flipH="1" flipV="1">
            <a:off x="5335518" y="1178819"/>
            <a:ext cx="195827" cy="4059660"/>
          </a:xfrm>
          <a:prstGeom prst="bentConnector3">
            <a:avLst>
              <a:gd name="adj1" fmla="val 216736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88">
            <a:extLst>
              <a:ext uri="{FF2B5EF4-FFF2-40B4-BE49-F238E27FC236}">
                <a16:creationId xmlns:a16="http://schemas.microsoft.com/office/drawing/2014/main" id="{E1F5847E-5E70-7ACA-C05F-3255AE4314AC}"/>
              </a:ext>
            </a:extLst>
          </p:cNvPr>
          <p:cNvCxnSpPr>
            <a:cxnSpLocks/>
          </p:cNvCxnSpPr>
          <p:nvPr/>
        </p:nvCxnSpPr>
        <p:spPr>
          <a:xfrm>
            <a:off x="7462312" y="2634996"/>
            <a:ext cx="0" cy="175256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任意形状 74">
            <a:extLst>
              <a:ext uri="{FF2B5EF4-FFF2-40B4-BE49-F238E27FC236}">
                <a16:creationId xmlns:a16="http://schemas.microsoft.com/office/drawing/2014/main" id="{E94481F1-2CAE-89EE-6425-B5841CFD9683}"/>
              </a:ext>
            </a:extLst>
          </p:cNvPr>
          <p:cNvSpPr/>
          <p:nvPr/>
        </p:nvSpPr>
        <p:spPr>
          <a:xfrm>
            <a:off x="2575226" y="3112511"/>
            <a:ext cx="6912356" cy="2322390"/>
          </a:xfrm>
          <a:custGeom>
            <a:avLst/>
            <a:gdLst>
              <a:gd name="connsiteX0" fmla="*/ 1702936 w 6912356"/>
              <a:gd name="connsiteY0" fmla="*/ 0 h 2184253"/>
              <a:gd name="connsiteX1" fmla="*/ 6912356 w 6912356"/>
              <a:gd name="connsiteY1" fmla="*/ 0 h 2184253"/>
              <a:gd name="connsiteX2" fmla="*/ 6912356 w 6912356"/>
              <a:gd name="connsiteY2" fmla="*/ 2184253 h 2184253"/>
              <a:gd name="connsiteX3" fmla="*/ 6602033 w 6912356"/>
              <a:gd name="connsiteY3" fmla="*/ 2184253 h 2184253"/>
              <a:gd name="connsiteX4" fmla="*/ 1702936 w 6912356"/>
              <a:gd name="connsiteY4" fmla="*/ 2184253 h 2184253"/>
              <a:gd name="connsiteX5" fmla="*/ 0 w 6912356"/>
              <a:gd name="connsiteY5" fmla="*/ 2184253 h 2184253"/>
              <a:gd name="connsiteX6" fmla="*/ 0 w 6912356"/>
              <a:gd name="connsiteY6" fmla="*/ 1498913 h 2184253"/>
              <a:gd name="connsiteX7" fmla="*/ 1702936 w 6912356"/>
              <a:gd name="connsiteY7" fmla="*/ 1498913 h 218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2356" h="2184253">
                <a:moveTo>
                  <a:pt x="1702936" y="0"/>
                </a:moveTo>
                <a:lnTo>
                  <a:pt x="6912356" y="0"/>
                </a:lnTo>
                <a:lnTo>
                  <a:pt x="6912356" y="2184253"/>
                </a:lnTo>
                <a:lnTo>
                  <a:pt x="6602033" y="2184253"/>
                </a:lnTo>
                <a:lnTo>
                  <a:pt x="1702936" y="2184253"/>
                </a:lnTo>
                <a:lnTo>
                  <a:pt x="0" y="2184253"/>
                </a:lnTo>
                <a:lnTo>
                  <a:pt x="0" y="1498913"/>
                </a:lnTo>
                <a:lnTo>
                  <a:pt x="1702936" y="1498913"/>
                </a:lnTo>
                <a:close/>
              </a:path>
            </a:pathLst>
          </a:custGeom>
          <a:solidFill>
            <a:srgbClr val="D8D8D8">
              <a:alpha val="89804"/>
            </a:srgbClr>
          </a:solidFill>
          <a:ln w="57150">
            <a:solidFill>
              <a:srgbClr val="3853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4" name="任意形状 73">
            <a:extLst>
              <a:ext uri="{FF2B5EF4-FFF2-40B4-BE49-F238E27FC236}">
                <a16:creationId xmlns:a16="http://schemas.microsoft.com/office/drawing/2014/main" id="{C33D6EA4-B817-B84E-40BD-F5AEEFDC8EB5}"/>
              </a:ext>
            </a:extLst>
          </p:cNvPr>
          <p:cNvSpPr/>
          <p:nvPr/>
        </p:nvSpPr>
        <p:spPr>
          <a:xfrm>
            <a:off x="2600971" y="2110044"/>
            <a:ext cx="6901125" cy="2491643"/>
          </a:xfrm>
          <a:custGeom>
            <a:avLst/>
            <a:gdLst>
              <a:gd name="connsiteX0" fmla="*/ 0 w 6901125"/>
              <a:gd name="connsiteY0" fmla="*/ 0 h 2409024"/>
              <a:gd name="connsiteX1" fmla="*/ 6901125 w 6901125"/>
              <a:gd name="connsiteY1" fmla="*/ 0 h 2409024"/>
              <a:gd name="connsiteX2" fmla="*/ 6901125 w 6901125"/>
              <a:gd name="connsiteY2" fmla="*/ 844813 h 2409024"/>
              <a:gd name="connsiteX3" fmla="*/ 1572185 w 6901125"/>
              <a:gd name="connsiteY3" fmla="*/ 844813 h 2409024"/>
              <a:gd name="connsiteX4" fmla="*/ 1572185 w 6901125"/>
              <a:gd name="connsiteY4" fmla="*/ 2409024 h 2409024"/>
              <a:gd name="connsiteX5" fmla="*/ 1221 w 6901125"/>
              <a:gd name="connsiteY5" fmla="*/ 2409024 h 2409024"/>
              <a:gd name="connsiteX6" fmla="*/ 1221 w 6901125"/>
              <a:gd name="connsiteY6" fmla="*/ 844813 h 2409024"/>
              <a:gd name="connsiteX7" fmla="*/ 0 w 6901125"/>
              <a:gd name="connsiteY7" fmla="*/ 844813 h 240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01125" h="2409024">
                <a:moveTo>
                  <a:pt x="0" y="0"/>
                </a:moveTo>
                <a:lnTo>
                  <a:pt x="6901125" y="0"/>
                </a:lnTo>
                <a:lnTo>
                  <a:pt x="6901125" y="844813"/>
                </a:lnTo>
                <a:lnTo>
                  <a:pt x="1572185" y="844813"/>
                </a:lnTo>
                <a:lnTo>
                  <a:pt x="1572185" y="2409024"/>
                </a:lnTo>
                <a:lnTo>
                  <a:pt x="1221" y="2409024"/>
                </a:lnTo>
                <a:lnTo>
                  <a:pt x="1221" y="844813"/>
                </a:lnTo>
                <a:lnTo>
                  <a:pt x="0" y="844813"/>
                </a:lnTo>
                <a:close/>
              </a:path>
            </a:pathLst>
          </a:custGeom>
          <a:solidFill>
            <a:srgbClr val="D8D8D8">
              <a:alpha val="89804"/>
            </a:srgbClr>
          </a:solidFill>
          <a:ln w="57150">
            <a:solidFill>
              <a:srgbClr val="3853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63AEC-AB38-A6FE-A4EE-BBE9F8A4D744}"/>
              </a:ext>
            </a:extLst>
          </p:cNvPr>
          <p:cNvSpPr txBox="1"/>
          <p:nvPr/>
        </p:nvSpPr>
        <p:spPr>
          <a:xfrm>
            <a:off x="2702166" y="2179012"/>
            <a:ext cx="6787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400" dirty="0"/>
              <a:t>De</a:t>
            </a:r>
            <a:r>
              <a:rPr lang="en-US" altLang="zh-CN" sz="4400" dirty="0"/>
              <a:t>sign</a:t>
            </a:r>
            <a:r>
              <a:rPr lang="zh-CN" altLang="en-US" sz="4400" dirty="0"/>
              <a:t> </a:t>
            </a:r>
            <a:r>
              <a:rPr lang="en-US" altLang="zh-CN" sz="4400" dirty="0"/>
              <a:t>1:</a:t>
            </a:r>
            <a:r>
              <a:rPr lang="zh-CN" altLang="en-US" sz="4400" dirty="0"/>
              <a:t> </a:t>
            </a:r>
            <a:r>
              <a:rPr lang="en-US" altLang="zh-CN" sz="4400" dirty="0"/>
              <a:t>Indexing</a:t>
            </a:r>
            <a:r>
              <a:rPr lang="zh-CN" altLang="en-US" sz="4400" dirty="0"/>
              <a:t> </a:t>
            </a:r>
            <a:r>
              <a:rPr lang="en-US" altLang="zh-CN" sz="4400" dirty="0"/>
              <a:t>-</a:t>
            </a:r>
            <a:r>
              <a:rPr lang="zh-CN" altLang="en-US" sz="4400" dirty="0"/>
              <a:t> </a:t>
            </a:r>
            <a:r>
              <a:rPr lang="en-US" altLang="zh-CN" sz="4400" dirty="0" err="1"/>
              <a:t>PetHash</a:t>
            </a:r>
            <a:endParaRPr lang="en-C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F2148-4BD7-AA9E-7CA3-F24A5E700B24}"/>
              </a:ext>
            </a:extLst>
          </p:cNvPr>
          <p:cNvSpPr txBox="1"/>
          <p:nvPr/>
        </p:nvSpPr>
        <p:spPr>
          <a:xfrm>
            <a:off x="4339428" y="3709023"/>
            <a:ext cx="5184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400" dirty="0"/>
              <a:t>De</a:t>
            </a:r>
            <a:r>
              <a:rPr lang="en-US" altLang="zh-CN" sz="4400" dirty="0"/>
              <a:t>sign</a:t>
            </a:r>
            <a:r>
              <a:rPr lang="zh-CN" altLang="en-US" sz="4400" dirty="0"/>
              <a:t> </a:t>
            </a:r>
            <a:r>
              <a:rPr lang="en-US" altLang="zh-CN" sz="4400" dirty="0"/>
              <a:t>2:</a:t>
            </a:r>
            <a:r>
              <a:rPr lang="zh-CN" altLang="en-US" sz="4400" dirty="0"/>
              <a:t> </a:t>
            </a:r>
            <a:r>
              <a:rPr lang="en-US" altLang="zh-CN" sz="4400" dirty="0"/>
              <a:t>Gathering</a:t>
            </a:r>
            <a:r>
              <a:rPr lang="zh-CN" altLang="en-US" sz="4400" dirty="0"/>
              <a:t> </a:t>
            </a:r>
            <a:r>
              <a:rPr lang="en-US" altLang="zh-CN" sz="4400" dirty="0"/>
              <a:t>-</a:t>
            </a:r>
          </a:p>
          <a:p>
            <a:r>
              <a:rPr lang="zh-CN" altLang="en-US" sz="4400" dirty="0"/>
              <a:t> </a:t>
            </a:r>
            <a:r>
              <a:rPr lang="en-US" altLang="zh-CN" sz="4400" dirty="0"/>
              <a:t>NIC</a:t>
            </a:r>
            <a:r>
              <a:rPr lang="zh-CN" altLang="en-US" sz="4400" dirty="0"/>
              <a:t> </a:t>
            </a:r>
            <a:r>
              <a:rPr lang="en-US" altLang="zh-CN" sz="4400" dirty="0"/>
              <a:t>Gathering</a:t>
            </a:r>
            <a:endParaRPr lang="en-CN" sz="4400" dirty="0"/>
          </a:p>
        </p:txBody>
      </p:sp>
    </p:spTree>
    <p:extLst>
      <p:ext uri="{BB962C8B-B14F-4D97-AF65-F5344CB8AC3E}">
        <p14:creationId xmlns:p14="http://schemas.microsoft.com/office/powerpoint/2010/main" val="2468986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 err="1">
                <a:latin typeface="Gill Sans SemiBold" charset="0"/>
              </a:rPr>
              <a:t>PetPS</a:t>
            </a:r>
            <a:r>
              <a:rPr lang="en-US" altLang="zh-CN" sz="4000" b="1" dirty="0">
                <a:latin typeface="Gill Sans SemiBold" charset="0"/>
              </a:rPr>
              <a:t> – Overview 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2DDE67-46BF-541F-591B-72517C51C141}"/>
              </a:ext>
            </a:extLst>
          </p:cNvPr>
          <p:cNvSpPr/>
          <p:nvPr/>
        </p:nvSpPr>
        <p:spPr>
          <a:xfrm>
            <a:off x="1382486" y="1503860"/>
            <a:ext cx="9209313" cy="412568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9209C20-78AA-03D4-0E2B-91BBA32E7380}"/>
              </a:ext>
            </a:extLst>
          </p:cNvPr>
          <p:cNvSpPr/>
          <p:nvPr/>
        </p:nvSpPr>
        <p:spPr>
          <a:xfrm>
            <a:off x="1382486" y="1503861"/>
            <a:ext cx="1088571" cy="44631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PetPS</a:t>
            </a:r>
            <a:endParaRPr kumimoji="0" lang="en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形 38" descr="处理器">
            <a:extLst>
              <a:ext uri="{FF2B5EF4-FFF2-40B4-BE49-F238E27FC236}">
                <a16:creationId xmlns:a16="http://schemas.microsoft.com/office/drawing/2014/main" id="{25317818-1F45-64DF-1E76-9F1AC0750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7345" y="1629551"/>
            <a:ext cx="504200" cy="504200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BDD3B31A-816C-1AC7-35F1-70AB1EAF0972}"/>
              </a:ext>
            </a:extLst>
          </p:cNvPr>
          <p:cNvSpPr txBox="1"/>
          <p:nvPr/>
        </p:nvSpPr>
        <p:spPr>
          <a:xfrm>
            <a:off x="1489698" y="2222317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DRAM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C5A9F472-DA76-1355-3951-A76E83F648A9}"/>
              </a:ext>
            </a:extLst>
          </p:cNvPr>
          <p:cNvSpPr/>
          <p:nvPr/>
        </p:nvSpPr>
        <p:spPr>
          <a:xfrm>
            <a:off x="2901885" y="2278979"/>
            <a:ext cx="2758686" cy="34834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Request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Pool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EFFA1-AD91-42B6-B83D-8CA7832B32A0}"/>
              </a:ext>
            </a:extLst>
          </p:cNvPr>
          <p:cNvCxnSpPr>
            <a:cxnSpLocks/>
          </p:cNvCxnSpPr>
          <p:nvPr/>
        </p:nvCxnSpPr>
        <p:spPr>
          <a:xfrm>
            <a:off x="1382486" y="3006089"/>
            <a:ext cx="4811485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5">
            <a:extLst>
              <a:ext uri="{FF2B5EF4-FFF2-40B4-BE49-F238E27FC236}">
                <a16:creationId xmlns:a16="http://schemas.microsoft.com/office/drawing/2014/main" id="{8448B177-F757-3402-12A4-F5710833A473}"/>
              </a:ext>
            </a:extLst>
          </p:cNvPr>
          <p:cNvSpPr txBox="1"/>
          <p:nvPr/>
        </p:nvSpPr>
        <p:spPr>
          <a:xfrm>
            <a:off x="1622819" y="3600337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PM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C658D1D5-7863-06D0-4E9F-DD0F80B7CDA8}"/>
              </a:ext>
            </a:extLst>
          </p:cNvPr>
          <p:cNvSpPr/>
          <p:nvPr/>
        </p:nvSpPr>
        <p:spPr>
          <a:xfrm>
            <a:off x="2723244" y="3306562"/>
            <a:ext cx="1360714" cy="1053682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PetHash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9">
            <a:extLst>
              <a:ext uri="{FF2B5EF4-FFF2-40B4-BE49-F238E27FC236}">
                <a16:creationId xmlns:a16="http://schemas.microsoft.com/office/drawing/2014/main" id="{856A654A-9CA5-36AF-1A5F-9B23CE852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794" y="3368459"/>
            <a:ext cx="687614" cy="632161"/>
          </a:xfrm>
          <a:prstGeom prst="rect">
            <a:avLst/>
          </a:prstGeom>
        </p:spPr>
      </p:pic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AA7BB11D-C793-9F15-D04C-32EC957ECEA3}"/>
              </a:ext>
            </a:extLst>
          </p:cNvPr>
          <p:cNvSpPr/>
          <p:nvPr/>
        </p:nvSpPr>
        <p:spPr>
          <a:xfrm>
            <a:off x="4299856" y="3304328"/>
            <a:ext cx="1458687" cy="1053682"/>
          </a:xfrm>
          <a:prstGeom prst="round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108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Mem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Pool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id="{B0C8ED99-C0F9-004B-8699-FFE92C21746A}"/>
              </a:ext>
            </a:extLst>
          </p:cNvPr>
          <p:cNvCxnSpPr>
            <a:cxnSpLocks/>
          </p:cNvCxnSpPr>
          <p:nvPr/>
        </p:nvCxnSpPr>
        <p:spPr>
          <a:xfrm>
            <a:off x="1393372" y="4720532"/>
            <a:ext cx="4811485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4135BBD2-20CB-2569-5179-B282AD52A737}"/>
              </a:ext>
            </a:extLst>
          </p:cNvPr>
          <p:cNvSpPr txBox="1"/>
          <p:nvPr/>
        </p:nvSpPr>
        <p:spPr>
          <a:xfrm>
            <a:off x="1633705" y="4944207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NIC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85B4AFCC-B091-4FC3-9ADB-A60A99476919}"/>
              </a:ext>
            </a:extLst>
          </p:cNvPr>
          <p:cNvSpPr/>
          <p:nvPr/>
        </p:nvSpPr>
        <p:spPr>
          <a:xfrm>
            <a:off x="2901885" y="5000867"/>
            <a:ext cx="2758686" cy="348343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5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DMA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Engine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5FB63CEC-7C6D-6DF9-7199-4DCDDB20C960}"/>
              </a:ext>
            </a:extLst>
          </p:cNvPr>
          <p:cNvSpPr/>
          <p:nvPr/>
        </p:nvSpPr>
        <p:spPr>
          <a:xfrm>
            <a:off x="2901885" y="5947369"/>
            <a:ext cx="2758686" cy="320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Server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5BD7B2A7-AFEF-FE7E-124E-95F96E93CDF1}"/>
              </a:ext>
            </a:extLst>
          </p:cNvPr>
          <p:cNvSpPr txBox="1"/>
          <p:nvPr/>
        </p:nvSpPr>
        <p:spPr>
          <a:xfrm>
            <a:off x="2808516" y="5594580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Pull</a:t>
            </a:r>
            <a:endParaRPr kumimoji="0" lang="en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3505E703-33D8-CE89-6256-53FD4E9CA42D}"/>
              </a:ext>
            </a:extLst>
          </p:cNvPr>
          <p:cNvSpPr txBox="1"/>
          <p:nvPr/>
        </p:nvSpPr>
        <p:spPr>
          <a:xfrm>
            <a:off x="6705599" y="1650819"/>
            <a:ext cx="991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864530-127B-22A6-BB10-024E6B5B3448}"/>
              </a:ext>
            </a:extLst>
          </p:cNvPr>
          <p:cNvGrpSpPr/>
          <p:nvPr/>
        </p:nvGrpSpPr>
        <p:grpSpPr>
          <a:xfrm>
            <a:off x="6409384" y="2278977"/>
            <a:ext cx="2094018" cy="348345"/>
            <a:chOff x="6409384" y="2278977"/>
            <a:chExt cx="2094018" cy="348345"/>
          </a:xfrm>
        </p:grpSpPr>
        <p:sp>
          <p:nvSpPr>
            <p:cNvPr id="26" name="Rectangle 31">
              <a:extLst>
                <a:ext uri="{FF2B5EF4-FFF2-40B4-BE49-F238E27FC236}">
                  <a16:creationId xmlns:a16="http://schemas.microsoft.com/office/drawing/2014/main" id="{6F2E39E4-B9F2-39B5-1059-6AD1B3D73FB2}"/>
                </a:ext>
              </a:extLst>
            </p:cNvPr>
            <p:cNvSpPr/>
            <p:nvPr/>
          </p:nvSpPr>
          <p:spPr>
            <a:xfrm>
              <a:off x="6409384" y="2278979"/>
              <a:ext cx="592429" cy="3483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Pull</a:t>
              </a:r>
              <a:endParaRPr kumimoji="0" lang="en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32">
              <a:extLst>
                <a:ext uri="{FF2B5EF4-FFF2-40B4-BE49-F238E27FC236}">
                  <a16:creationId xmlns:a16="http://schemas.microsoft.com/office/drawing/2014/main" id="{E3BA978B-8C28-AC65-CC17-0309CE01236E}"/>
                </a:ext>
              </a:extLst>
            </p:cNvPr>
            <p:cNvSpPr/>
            <p:nvPr/>
          </p:nvSpPr>
          <p:spPr>
            <a:xfrm>
              <a:off x="7001813" y="2278979"/>
              <a:ext cx="503100" cy="348343"/>
            </a:xfrm>
            <a:prstGeom prst="rect">
              <a:avLst/>
            </a:prstGeom>
            <a:noFill/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ID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</a:t>
              </a:r>
              <a:endParaRPr kumimoji="0" lang="en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35">
              <a:extLst>
                <a:ext uri="{FF2B5EF4-FFF2-40B4-BE49-F238E27FC236}">
                  <a16:creationId xmlns:a16="http://schemas.microsoft.com/office/drawing/2014/main" id="{F687950E-D5E8-D17D-7300-5E20D909B21C}"/>
                </a:ext>
              </a:extLst>
            </p:cNvPr>
            <p:cNvSpPr/>
            <p:nvPr/>
          </p:nvSpPr>
          <p:spPr>
            <a:xfrm>
              <a:off x="7504912" y="2278977"/>
              <a:ext cx="511571" cy="348343"/>
            </a:xfrm>
            <a:prstGeom prst="rect">
              <a:avLst/>
            </a:prstGeom>
            <a:noFill/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ID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en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36">
              <a:extLst>
                <a:ext uri="{FF2B5EF4-FFF2-40B4-BE49-F238E27FC236}">
                  <a16:creationId xmlns:a16="http://schemas.microsoft.com/office/drawing/2014/main" id="{2D4335E7-A49D-6FD8-D578-F2C3733233CB}"/>
                </a:ext>
              </a:extLst>
            </p:cNvPr>
            <p:cNvSpPr/>
            <p:nvPr/>
          </p:nvSpPr>
          <p:spPr>
            <a:xfrm>
              <a:off x="8016484" y="2278977"/>
              <a:ext cx="486918" cy="348343"/>
            </a:xfrm>
            <a:prstGeom prst="rect">
              <a:avLst/>
            </a:prstGeom>
            <a:noFill/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ID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en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TextBox 37">
            <a:extLst>
              <a:ext uri="{FF2B5EF4-FFF2-40B4-BE49-F238E27FC236}">
                <a16:creationId xmlns:a16="http://schemas.microsoft.com/office/drawing/2014/main" id="{021E52F1-18B9-7B07-2D94-7657B5BFDBDA}"/>
              </a:ext>
            </a:extLst>
          </p:cNvPr>
          <p:cNvSpPr txBox="1"/>
          <p:nvPr/>
        </p:nvSpPr>
        <p:spPr>
          <a:xfrm>
            <a:off x="7504913" y="2582870"/>
            <a:ext cx="1603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Indexing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05767F8-FDB5-777A-A756-388DB5812AAE}"/>
              </a:ext>
            </a:extLst>
          </p:cNvPr>
          <p:cNvGrpSpPr/>
          <p:nvPr/>
        </p:nvGrpSpPr>
        <p:grpSpPr>
          <a:xfrm>
            <a:off x="6409383" y="3094381"/>
            <a:ext cx="2107756" cy="1064234"/>
            <a:chOff x="6409383" y="3094381"/>
            <a:chExt cx="2107756" cy="1064234"/>
          </a:xfrm>
        </p:grpSpPr>
        <p:sp>
          <p:nvSpPr>
            <p:cNvPr id="31" name="Rectangle 38">
              <a:extLst>
                <a:ext uri="{FF2B5EF4-FFF2-40B4-BE49-F238E27FC236}">
                  <a16:creationId xmlns:a16="http://schemas.microsoft.com/office/drawing/2014/main" id="{7696EAAE-DDC6-135C-3FC7-126C8165791D}"/>
                </a:ext>
              </a:extLst>
            </p:cNvPr>
            <p:cNvSpPr/>
            <p:nvPr/>
          </p:nvSpPr>
          <p:spPr>
            <a:xfrm>
              <a:off x="6438659" y="3096206"/>
              <a:ext cx="2064735" cy="105368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9">
              <a:extLst>
                <a:ext uri="{FF2B5EF4-FFF2-40B4-BE49-F238E27FC236}">
                  <a16:creationId xmlns:a16="http://schemas.microsoft.com/office/drawing/2014/main" id="{B9BD0154-0F00-521A-785E-4701D6911EF7}"/>
                </a:ext>
              </a:extLst>
            </p:cNvPr>
            <p:cNvSpPr txBox="1"/>
            <p:nvPr/>
          </p:nvSpPr>
          <p:spPr>
            <a:xfrm>
              <a:off x="6409383" y="3110735"/>
              <a:ext cx="2107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Emb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: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&lt;ptr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,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size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&gt;</a:t>
              </a:r>
              <a:endParaRPr kumimoji="0" lang="en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TextBox 40">
              <a:extLst>
                <a:ext uri="{FF2B5EF4-FFF2-40B4-BE49-F238E27FC236}">
                  <a16:creationId xmlns:a16="http://schemas.microsoft.com/office/drawing/2014/main" id="{1A2BA5CA-8DD4-56FA-8719-A57130116F43}"/>
                </a:ext>
              </a:extLst>
            </p:cNvPr>
            <p:cNvSpPr txBox="1"/>
            <p:nvPr/>
          </p:nvSpPr>
          <p:spPr>
            <a:xfrm>
              <a:off x="6409383" y="3422992"/>
              <a:ext cx="2107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Emb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: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&lt;ptr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,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size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&gt;</a:t>
              </a:r>
              <a:endParaRPr kumimoji="0" lang="en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Box 41">
              <a:extLst>
                <a:ext uri="{FF2B5EF4-FFF2-40B4-BE49-F238E27FC236}">
                  <a16:creationId xmlns:a16="http://schemas.microsoft.com/office/drawing/2014/main" id="{47EEA996-563E-CA4B-FCAB-7A7284DB4042}"/>
                </a:ext>
              </a:extLst>
            </p:cNvPr>
            <p:cNvSpPr txBox="1"/>
            <p:nvPr/>
          </p:nvSpPr>
          <p:spPr>
            <a:xfrm>
              <a:off x="6409383" y="3749863"/>
              <a:ext cx="2107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Emb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2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: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&lt;ptr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2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,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size</a:t>
              </a:r>
              <a:r>
                <a:rPr kumimoji="0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2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&gt;</a:t>
              </a:r>
              <a:endParaRPr kumimoji="0" lang="en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" name="Straight Connector 43">
              <a:extLst>
                <a:ext uri="{FF2B5EF4-FFF2-40B4-BE49-F238E27FC236}">
                  <a16:creationId xmlns:a16="http://schemas.microsoft.com/office/drawing/2014/main" id="{AEB76CD5-2A19-ED56-5BE8-5D659C664518}"/>
                </a:ext>
              </a:extLst>
            </p:cNvPr>
            <p:cNvCxnSpPr>
              <a:cxnSpLocks/>
            </p:cNvCxnSpPr>
            <p:nvPr/>
          </p:nvCxnSpPr>
          <p:spPr>
            <a:xfrm>
              <a:off x="6495809" y="3100917"/>
              <a:ext cx="0" cy="1048971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44">
              <a:extLst>
                <a:ext uri="{FF2B5EF4-FFF2-40B4-BE49-F238E27FC236}">
                  <a16:creationId xmlns:a16="http://schemas.microsoft.com/office/drawing/2014/main" id="{1F9D5153-EBE1-3686-E483-F67E39838E1E}"/>
                </a:ext>
              </a:extLst>
            </p:cNvPr>
            <p:cNvCxnSpPr>
              <a:cxnSpLocks/>
            </p:cNvCxnSpPr>
            <p:nvPr/>
          </p:nvCxnSpPr>
          <p:spPr>
            <a:xfrm>
              <a:off x="8438909" y="3094381"/>
              <a:ext cx="241" cy="1064234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45">
            <a:extLst>
              <a:ext uri="{FF2B5EF4-FFF2-40B4-BE49-F238E27FC236}">
                <a16:creationId xmlns:a16="http://schemas.microsoft.com/office/drawing/2014/main" id="{94F0F2A7-B562-0F40-50F8-103B633C6249}"/>
              </a:ext>
            </a:extLst>
          </p:cNvPr>
          <p:cNvSpPr txBox="1"/>
          <p:nvPr/>
        </p:nvSpPr>
        <p:spPr>
          <a:xfrm>
            <a:off x="7408341" y="4265478"/>
            <a:ext cx="2217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Gathering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52AF892-8A81-6A71-E022-140CEAF88F90}"/>
              </a:ext>
            </a:extLst>
          </p:cNvPr>
          <p:cNvGrpSpPr/>
          <p:nvPr/>
        </p:nvGrpSpPr>
        <p:grpSpPr>
          <a:xfrm>
            <a:off x="9017180" y="1646839"/>
            <a:ext cx="1495946" cy="3711535"/>
            <a:chOff x="9017180" y="1646839"/>
            <a:chExt cx="1495946" cy="3711535"/>
          </a:xfrm>
        </p:grpSpPr>
        <p:pic>
          <p:nvPicPr>
            <p:cNvPr id="42" name="图形 38" descr="处理器">
              <a:extLst>
                <a:ext uri="{FF2B5EF4-FFF2-40B4-BE49-F238E27FC236}">
                  <a16:creationId xmlns:a16="http://schemas.microsoft.com/office/drawing/2014/main" id="{BAB93363-E87A-C898-612F-497516FED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08926" y="1646839"/>
              <a:ext cx="504200" cy="504200"/>
            </a:xfrm>
            <a:prstGeom prst="rect">
              <a:avLst/>
            </a:prstGeom>
          </p:spPr>
        </p:pic>
        <p:sp>
          <p:nvSpPr>
            <p:cNvPr id="43" name="TextBox 55">
              <a:extLst>
                <a:ext uri="{FF2B5EF4-FFF2-40B4-BE49-F238E27FC236}">
                  <a16:creationId xmlns:a16="http://schemas.microsoft.com/office/drawing/2014/main" id="{CB7B94D6-36C3-5940-4149-778AA5972917}"/>
                </a:ext>
              </a:extLst>
            </p:cNvPr>
            <p:cNvSpPr txBox="1"/>
            <p:nvPr/>
          </p:nvSpPr>
          <p:spPr>
            <a:xfrm>
              <a:off x="9017180" y="1668107"/>
              <a:ext cx="991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Core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en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543F75C-9B67-E39D-F9BF-D156F5AABB29}"/>
                </a:ext>
              </a:extLst>
            </p:cNvPr>
            <p:cNvGrpSpPr/>
            <p:nvPr/>
          </p:nvGrpSpPr>
          <p:grpSpPr>
            <a:xfrm>
              <a:off x="9591689" y="2278976"/>
              <a:ext cx="740633" cy="348343"/>
              <a:chOff x="9591689" y="2278976"/>
              <a:chExt cx="740633" cy="348343"/>
            </a:xfrm>
          </p:grpSpPr>
          <p:sp>
            <p:nvSpPr>
              <p:cNvPr id="44" name="Rectangle 56">
                <a:extLst>
                  <a:ext uri="{FF2B5EF4-FFF2-40B4-BE49-F238E27FC236}">
                    <a16:creationId xmlns:a16="http://schemas.microsoft.com/office/drawing/2014/main" id="{51B69B95-C5EE-2B8C-1ACC-52A39239502D}"/>
                  </a:ext>
                </a:extLst>
              </p:cNvPr>
              <p:cNvSpPr/>
              <p:nvPr/>
            </p:nvSpPr>
            <p:spPr>
              <a:xfrm>
                <a:off x="9591689" y="2278976"/>
                <a:ext cx="184876" cy="3483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852B4D8A-3144-A65C-DF78-4CE8881BFC7F}"/>
                  </a:ext>
                </a:extLst>
              </p:cNvPr>
              <p:cNvSpPr/>
              <p:nvPr/>
            </p:nvSpPr>
            <p:spPr>
              <a:xfrm>
                <a:off x="9776565" y="2278976"/>
                <a:ext cx="184876" cy="348343"/>
              </a:xfrm>
              <a:prstGeom prst="rect">
                <a:avLst/>
              </a:prstGeom>
              <a:noFill/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791135DD-EC01-9A26-6F25-12EC97556DC3}"/>
                  </a:ext>
                </a:extLst>
              </p:cNvPr>
              <p:cNvSpPr/>
              <p:nvPr/>
            </p:nvSpPr>
            <p:spPr>
              <a:xfrm>
                <a:off x="9961441" y="2278976"/>
                <a:ext cx="184876" cy="348343"/>
              </a:xfrm>
              <a:prstGeom prst="rect">
                <a:avLst/>
              </a:prstGeom>
              <a:noFill/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B05758DA-A0D2-6496-4C4B-E7C69FD60FDD}"/>
                  </a:ext>
                </a:extLst>
              </p:cNvPr>
              <p:cNvSpPr/>
              <p:nvPr/>
            </p:nvSpPr>
            <p:spPr>
              <a:xfrm>
                <a:off x="10147446" y="2278976"/>
                <a:ext cx="184876" cy="348343"/>
              </a:xfrm>
              <a:prstGeom prst="rect">
                <a:avLst/>
              </a:prstGeom>
              <a:noFill/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51009E4-254D-E574-0BBD-7E9E886EF4CD}"/>
                </a:ext>
              </a:extLst>
            </p:cNvPr>
            <p:cNvGrpSpPr/>
            <p:nvPr/>
          </p:nvGrpSpPr>
          <p:grpSpPr>
            <a:xfrm>
              <a:off x="9591688" y="3066217"/>
              <a:ext cx="739670" cy="1065418"/>
              <a:chOff x="9591688" y="3066217"/>
              <a:chExt cx="739670" cy="1065418"/>
            </a:xfrm>
          </p:grpSpPr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9F211062-3FB3-3224-8203-7C45B8F59CC6}"/>
                  </a:ext>
                </a:extLst>
              </p:cNvPr>
              <p:cNvSpPr/>
              <p:nvPr/>
            </p:nvSpPr>
            <p:spPr>
              <a:xfrm>
                <a:off x="9591688" y="3077953"/>
                <a:ext cx="739670" cy="1053682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9" name="Straight Connector 64">
                <a:extLst>
                  <a:ext uri="{FF2B5EF4-FFF2-40B4-BE49-F238E27FC236}">
                    <a16:creationId xmlns:a16="http://schemas.microsoft.com/office/drawing/2014/main" id="{1F77297A-F848-1F38-A07A-7797B902B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6735" y="3072753"/>
                <a:ext cx="0" cy="1057698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65">
                <a:extLst>
                  <a:ext uri="{FF2B5EF4-FFF2-40B4-BE49-F238E27FC236}">
                    <a16:creationId xmlns:a16="http://schemas.microsoft.com/office/drawing/2014/main" id="{9EEB71BD-D090-4824-77F0-2063ADB3EE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0662" y="3066217"/>
                <a:ext cx="241" cy="1064234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9C5DAF1-71EA-3F7E-8C46-B5F1B89FCC21}"/>
                </a:ext>
              </a:extLst>
            </p:cNvPr>
            <p:cNvGrpSpPr/>
            <p:nvPr/>
          </p:nvGrpSpPr>
          <p:grpSpPr>
            <a:xfrm>
              <a:off x="9590552" y="5008643"/>
              <a:ext cx="748062" cy="349731"/>
              <a:chOff x="9590552" y="5008643"/>
              <a:chExt cx="748062" cy="349731"/>
            </a:xfrm>
          </p:grpSpPr>
          <p:sp>
            <p:nvSpPr>
              <p:cNvPr id="51" name="Rectangle 72">
                <a:extLst>
                  <a:ext uri="{FF2B5EF4-FFF2-40B4-BE49-F238E27FC236}">
                    <a16:creationId xmlns:a16="http://schemas.microsoft.com/office/drawing/2014/main" id="{CE9F0B38-4C6F-00D7-4AB0-973BB250439C}"/>
                  </a:ext>
                </a:extLst>
              </p:cNvPr>
              <p:cNvSpPr/>
              <p:nvPr/>
            </p:nvSpPr>
            <p:spPr>
              <a:xfrm>
                <a:off x="9590552" y="5010031"/>
                <a:ext cx="244296" cy="348343"/>
              </a:xfrm>
              <a:prstGeom prst="rect">
                <a:avLst/>
              </a:prstGeom>
              <a:noFill/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74">
                <a:extLst>
                  <a:ext uri="{FF2B5EF4-FFF2-40B4-BE49-F238E27FC236}">
                    <a16:creationId xmlns:a16="http://schemas.microsoft.com/office/drawing/2014/main" id="{DFC026ED-9D0B-643B-F217-78CA698ECEF6}"/>
                  </a:ext>
                </a:extLst>
              </p:cNvPr>
              <p:cNvSpPr/>
              <p:nvPr/>
            </p:nvSpPr>
            <p:spPr>
              <a:xfrm>
                <a:off x="9834243" y="5008644"/>
                <a:ext cx="244296" cy="348343"/>
              </a:xfrm>
              <a:prstGeom prst="rect">
                <a:avLst/>
              </a:prstGeom>
              <a:noFill/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75">
                <a:extLst>
                  <a:ext uri="{FF2B5EF4-FFF2-40B4-BE49-F238E27FC236}">
                    <a16:creationId xmlns:a16="http://schemas.microsoft.com/office/drawing/2014/main" id="{C51809AD-2B2E-B452-5559-571DA783E3A2}"/>
                  </a:ext>
                </a:extLst>
              </p:cNvPr>
              <p:cNvSpPr/>
              <p:nvPr/>
            </p:nvSpPr>
            <p:spPr>
              <a:xfrm>
                <a:off x="10085721" y="5008643"/>
                <a:ext cx="252893" cy="348343"/>
              </a:xfrm>
              <a:prstGeom prst="rect">
                <a:avLst/>
              </a:prstGeom>
              <a:noFill/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4" name="Rectangle 76">
            <a:extLst>
              <a:ext uri="{FF2B5EF4-FFF2-40B4-BE49-F238E27FC236}">
                <a16:creationId xmlns:a16="http://schemas.microsoft.com/office/drawing/2014/main" id="{0B0846CD-9785-FF47-AC1C-2AB4A85544AB}"/>
              </a:ext>
            </a:extLst>
          </p:cNvPr>
          <p:cNvSpPr/>
          <p:nvPr/>
        </p:nvSpPr>
        <p:spPr>
          <a:xfrm>
            <a:off x="6637140" y="5941804"/>
            <a:ext cx="2758686" cy="320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Server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77">
            <a:extLst>
              <a:ext uri="{FF2B5EF4-FFF2-40B4-BE49-F238E27FC236}">
                <a16:creationId xmlns:a16="http://schemas.microsoft.com/office/drawing/2014/main" id="{94E1B357-B218-EE88-8FF3-D47F46C085AD}"/>
              </a:ext>
            </a:extLst>
          </p:cNvPr>
          <p:cNvSpPr/>
          <p:nvPr/>
        </p:nvSpPr>
        <p:spPr>
          <a:xfrm>
            <a:off x="5095945" y="2278975"/>
            <a:ext cx="94243" cy="3560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Curved Connector 85">
            <a:extLst>
              <a:ext uri="{FF2B5EF4-FFF2-40B4-BE49-F238E27FC236}">
                <a16:creationId xmlns:a16="http://schemas.microsoft.com/office/drawing/2014/main" id="{3CA22272-9100-9696-F5F2-34FE69CB8B6B}"/>
              </a:ext>
            </a:extLst>
          </p:cNvPr>
          <p:cNvCxnSpPr>
            <a:cxnSpLocks/>
            <a:stCxn id="55" idx="0"/>
            <a:endCxn id="26" idx="0"/>
          </p:cNvCxnSpPr>
          <p:nvPr/>
        </p:nvCxnSpPr>
        <p:spPr>
          <a:xfrm rot="16200000" flipH="1">
            <a:off x="5924331" y="1497711"/>
            <a:ext cx="4" cy="1562532"/>
          </a:xfrm>
          <a:prstGeom prst="curvedConnector3">
            <a:avLst>
              <a:gd name="adj1" fmla="val -5715000000"/>
            </a:avLst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89">
            <a:extLst>
              <a:ext uri="{FF2B5EF4-FFF2-40B4-BE49-F238E27FC236}">
                <a16:creationId xmlns:a16="http://schemas.microsoft.com/office/drawing/2014/main" id="{A7B08E8B-7035-AFD4-BB32-AAF8C2A14A07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1585954" y="3769083"/>
            <a:ext cx="3488653" cy="856789"/>
          </a:xfrm>
          <a:prstGeom prst="curvedConnector4">
            <a:avLst>
              <a:gd name="adj1" fmla="val 18494"/>
              <a:gd name="adj2" fmla="val 156327"/>
            </a:avLst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70">
            <a:extLst>
              <a:ext uri="{FF2B5EF4-FFF2-40B4-BE49-F238E27FC236}">
                <a16:creationId xmlns:a16="http://schemas.microsoft.com/office/drawing/2014/main" id="{302D5D4E-0D7F-D6DD-D894-E96599FF30A3}"/>
              </a:ext>
            </a:extLst>
          </p:cNvPr>
          <p:cNvSpPr/>
          <p:nvPr/>
        </p:nvSpPr>
        <p:spPr>
          <a:xfrm>
            <a:off x="4650697" y="3668707"/>
            <a:ext cx="589925" cy="26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70">
            <a:extLst>
              <a:ext uri="{FF2B5EF4-FFF2-40B4-BE49-F238E27FC236}">
                <a16:creationId xmlns:a16="http://schemas.microsoft.com/office/drawing/2014/main" id="{3CCAA4AA-C887-ADD8-F1CC-7C23E78F5A57}"/>
              </a:ext>
            </a:extLst>
          </p:cNvPr>
          <p:cNvSpPr/>
          <p:nvPr/>
        </p:nvSpPr>
        <p:spPr>
          <a:xfrm>
            <a:off x="4738829" y="3567679"/>
            <a:ext cx="589925" cy="26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2" name="Picture 27">
            <a:extLst>
              <a:ext uri="{FF2B5EF4-FFF2-40B4-BE49-F238E27FC236}">
                <a16:creationId xmlns:a16="http://schemas.microsoft.com/office/drawing/2014/main" id="{420BF5EC-07A1-6F84-3D48-AB0431C38E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87"/>
          <a:stretch/>
        </p:blipFill>
        <p:spPr>
          <a:xfrm>
            <a:off x="4752434" y="5038081"/>
            <a:ext cx="276765" cy="273918"/>
          </a:xfrm>
          <a:prstGeom prst="rect">
            <a:avLst/>
          </a:prstGeom>
        </p:spPr>
      </p:pic>
      <p:sp>
        <p:nvSpPr>
          <p:cNvPr id="38" name="TextBox 46">
            <a:extLst>
              <a:ext uri="{FF2B5EF4-FFF2-40B4-BE49-F238E27FC236}">
                <a16:creationId xmlns:a16="http://schemas.microsoft.com/office/drawing/2014/main" id="{4C6AD632-042D-D48B-8AF5-F9BF5D0FC236}"/>
              </a:ext>
            </a:extLst>
          </p:cNvPr>
          <p:cNvSpPr txBox="1"/>
          <p:nvPr/>
        </p:nvSpPr>
        <p:spPr>
          <a:xfrm>
            <a:off x="6762750" y="48253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BA75630-1FE1-D283-7E21-B5F9F6FA4915}"/>
              </a:ext>
            </a:extLst>
          </p:cNvPr>
          <p:cNvGrpSpPr/>
          <p:nvPr/>
        </p:nvGrpSpPr>
        <p:grpSpPr>
          <a:xfrm>
            <a:off x="6409383" y="5000867"/>
            <a:ext cx="2094019" cy="350023"/>
            <a:chOff x="6409383" y="5000867"/>
            <a:chExt cx="2094019" cy="350023"/>
          </a:xfrm>
        </p:grpSpPr>
        <p:sp>
          <p:nvSpPr>
            <p:cNvPr id="39" name="Rectangle 47">
              <a:extLst>
                <a:ext uri="{FF2B5EF4-FFF2-40B4-BE49-F238E27FC236}">
                  <a16:creationId xmlns:a16="http://schemas.microsoft.com/office/drawing/2014/main" id="{7CED378B-D85E-9818-6F9A-D83D1C90C5FE}"/>
                </a:ext>
              </a:extLst>
            </p:cNvPr>
            <p:cNvSpPr/>
            <p:nvPr/>
          </p:nvSpPr>
          <p:spPr>
            <a:xfrm>
              <a:off x="6409383" y="5002547"/>
              <a:ext cx="696261" cy="348343"/>
            </a:xfrm>
            <a:prstGeom prst="rect">
              <a:avLst/>
            </a:prstGeom>
            <a:noFill/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Emb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</a:t>
              </a:r>
              <a:endParaRPr kumimoji="0" lang="en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50">
              <a:extLst>
                <a:ext uri="{FF2B5EF4-FFF2-40B4-BE49-F238E27FC236}">
                  <a16:creationId xmlns:a16="http://schemas.microsoft.com/office/drawing/2014/main" id="{18D3A931-D096-4703-B290-CBB59997175F}"/>
                </a:ext>
              </a:extLst>
            </p:cNvPr>
            <p:cNvSpPr/>
            <p:nvPr/>
          </p:nvSpPr>
          <p:spPr>
            <a:xfrm>
              <a:off x="7110880" y="5000867"/>
              <a:ext cx="696261" cy="348343"/>
            </a:xfrm>
            <a:prstGeom prst="rect">
              <a:avLst/>
            </a:prstGeom>
            <a:noFill/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Emb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en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C162134B-5E87-4498-3A9D-C72607432BAA}"/>
                </a:ext>
              </a:extLst>
            </p:cNvPr>
            <p:cNvSpPr/>
            <p:nvPr/>
          </p:nvSpPr>
          <p:spPr>
            <a:xfrm>
              <a:off x="7807141" y="5000867"/>
              <a:ext cx="696261" cy="348343"/>
            </a:xfrm>
            <a:prstGeom prst="rect">
              <a:avLst/>
            </a:prstGeom>
            <a:noFill/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Emb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en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8" name="Curved Connector 98">
            <a:extLst>
              <a:ext uri="{FF2B5EF4-FFF2-40B4-BE49-F238E27FC236}">
                <a16:creationId xmlns:a16="http://schemas.microsoft.com/office/drawing/2014/main" id="{A8410A44-B828-4B74-BE35-9E3A90CA2CF6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5023187" y="3949917"/>
            <a:ext cx="1386196" cy="1336239"/>
          </a:xfrm>
          <a:prstGeom prst="curvedConnector3">
            <a:avLst>
              <a:gd name="adj1" fmla="val 50000"/>
            </a:avLst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reeform 164">
            <a:extLst>
              <a:ext uri="{FF2B5EF4-FFF2-40B4-BE49-F238E27FC236}">
                <a16:creationId xmlns:a16="http://schemas.microsoft.com/office/drawing/2014/main" id="{E1071EDD-C228-20A4-1BE0-27C8C7E652A9}"/>
              </a:ext>
            </a:extLst>
          </p:cNvPr>
          <p:cNvSpPr/>
          <p:nvPr/>
        </p:nvSpPr>
        <p:spPr>
          <a:xfrm>
            <a:off x="5024761" y="3635475"/>
            <a:ext cx="1722268" cy="1700187"/>
          </a:xfrm>
          <a:custGeom>
            <a:avLst/>
            <a:gdLst>
              <a:gd name="connsiteX0" fmla="*/ 0 w 1722268"/>
              <a:gd name="connsiteY0" fmla="*/ 1474623 h 1700187"/>
              <a:gd name="connsiteX1" fmla="*/ 53266 w 1722268"/>
              <a:gd name="connsiteY1" fmla="*/ 930 h 1700187"/>
              <a:gd name="connsiteX2" fmla="*/ 266330 w 1722268"/>
              <a:gd name="connsiteY2" fmla="*/ 1661054 h 1700187"/>
              <a:gd name="connsiteX3" fmla="*/ 1340528 w 1722268"/>
              <a:gd name="connsiteY3" fmla="*/ 1190537 h 1700187"/>
              <a:gd name="connsiteX4" fmla="*/ 1722268 w 1722268"/>
              <a:gd name="connsiteY4" fmla="*/ 1350335 h 1700187"/>
              <a:gd name="connsiteX5" fmla="*/ 1722268 w 1722268"/>
              <a:gd name="connsiteY5" fmla="*/ 1350335 h 170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2268" h="1700187">
                <a:moveTo>
                  <a:pt x="0" y="1474623"/>
                </a:moveTo>
                <a:cubicBezTo>
                  <a:pt x="4439" y="722240"/>
                  <a:pt x="8878" y="-30142"/>
                  <a:pt x="53266" y="930"/>
                </a:cubicBezTo>
                <a:cubicBezTo>
                  <a:pt x="97654" y="32002"/>
                  <a:pt x="51786" y="1462786"/>
                  <a:pt x="266330" y="1661054"/>
                </a:cubicBezTo>
                <a:cubicBezTo>
                  <a:pt x="480874" y="1859322"/>
                  <a:pt x="1097872" y="1242324"/>
                  <a:pt x="1340528" y="1190537"/>
                </a:cubicBezTo>
                <a:cubicBezTo>
                  <a:pt x="1583184" y="1138750"/>
                  <a:pt x="1722268" y="1350335"/>
                  <a:pt x="1722268" y="1350335"/>
                </a:cubicBezTo>
                <a:lnTo>
                  <a:pt x="1722268" y="1350335"/>
                </a:lnTo>
              </a:path>
            </a:pathLst>
          </a:custGeom>
          <a:noFill/>
          <a:ln w="15875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 165">
            <a:extLst>
              <a:ext uri="{FF2B5EF4-FFF2-40B4-BE49-F238E27FC236}">
                <a16:creationId xmlns:a16="http://schemas.microsoft.com/office/drawing/2014/main" id="{206A6BE8-9ADF-5D63-CF70-72C421425442}"/>
              </a:ext>
            </a:extLst>
          </p:cNvPr>
          <p:cNvSpPr/>
          <p:nvPr/>
        </p:nvSpPr>
        <p:spPr>
          <a:xfrm>
            <a:off x="4983953" y="3582374"/>
            <a:ext cx="2446657" cy="1681763"/>
          </a:xfrm>
          <a:custGeom>
            <a:avLst/>
            <a:gdLst>
              <a:gd name="connsiteX0" fmla="*/ 5297 w 2446657"/>
              <a:gd name="connsiteY0" fmla="*/ 1474458 h 1681763"/>
              <a:gd name="connsiteX1" fmla="*/ 40808 w 2446657"/>
              <a:gd name="connsiteY1" fmla="*/ 765 h 1681763"/>
              <a:gd name="connsiteX2" fmla="*/ 307138 w 2446657"/>
              <a:gd name="connsiteY2" fmla="*/ 1643133 h 1681763"/>
              <a:gd name="connsiteX3" fmla="*/ 1869608 w 2446657"/>
              <a:gd name="connsiteY3" fmla="*/ 1181495 h 1681763"/>
              <a:gd name="connsiteX4" fmla="*/ 2446657 w 2446657"/>
              <a:gd name="connsiteY4" fmla="*/ 1394559 h 168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6657" h="1681763">
                <a:moveTo>
                  <a:pt x="5297" y="1474458"/>
                </a:moveTo>
                <a:cubicBezTo>
                  <a:pt x="-2101" y="723555"/>
                  <a:pt x="-9499" y="-27347"/>
                  <a:pt x="40808" y="765"/>
                </a:cubicBezTo>
                <a:cubicBezTo>
                  <a:pt x="91115" y="28877"/>
                  <a:pt x="2338" y="1446345"/>
                  <a:pt x="307138" y="1643133"/>
                </a:cubicBezTo>
                <a:cubicBezTo>
                  <a:pt x="611938" y="1839921"/>
                  <a:pt x="1513022" y="1222924"/>
                  <a:pt x="1869608" y="1181495"/>
                </a:cubicBezTo>
                <a:cubicBezTo>
                  <a:pt x="2226194" y="1140066"/>
                  <a:pt x="2336425" y="1267312"/>
                  <a:pt x="2446657" y="1394559"/>
                </a:cubicBezTo>
              </a:path>
            </a:pathLst>
          </a:custGeom>
          <a:noFill/>
          <a:ln w="15875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 166">
            <a:extLst>
              <a:ext uri="{FF2B5EF4-FFF2-40B4-BE49-F238E27FC236}">
                <a16:creationId xmlns:a16="http://schemas.microsoft.com/office/drawing/2014/main" id="{E9FA852C-3A9F-8F29-1787-D829F0751C13}"/>
              </a:ext>
            </a:extLst>
          </p:cNvPr>
          <p:cNvSpPr/>
          <p:nvPr/>
        </p:nvSpPr>
        <p:spPr>
          <a:xfrm>
            <a:off x="4977870" y="3591320"/>
            <a:ext cx="3198464" cy="1657355"/>
          </a:xfrm>
          <a:custGeom>
            <a:avLst/>
            <a:gdLst>
              <a:gd name="connsiteX0" fmla="*/ 20258 w 3198464"/>
              <a:gd name="connsiteY0" fmla="*/ 1456634 h 1657355"/>
              <a:gd name="connsiteX1" fmla="*/ 38013 w 3198464"/>
              <a:gd name="connsiteY1" fmla="*/ 696 h 1657355"/>
              <a:gd name="connsiteX2" fmla="*/ 366487 w 3198464"/>
              <a:gd name="connsiteY2" fmla="*/ 1616432 h 1657355"/>
              <a:gd name="connsiteX3" fmla="*/ 2639171 w 3198464"/>
              <a:gd name="connsiteY3" fmla="*/ 1190304 h 1657355"/>
              <a:gd name="connsiteX4" fmla="*/ 3198464 w 3198464"/>
              <a:gd name="connsiteY4" fmla="*/ 1376735 h 1657355"/>
              <a:gd name="connsiteX5" fmla="*/ 3198464 w 3198464"/>
              <a:gd name="connsiteY5" fmla="*/ 1376735 h 165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98464" h="1657355">
                <a:moveTo>
                  <a:pt x="20258" y="1456634"/>
                </a:moveTo>
                <a:cubicBezTo>
                  <a:pt x="283" y="715348"/>
                  <a:pt x="-19692" y="-25937"/>
                  <a:pt x="38013" y="696"/>
                </a:cubicBezTo>
                <a:cubicBezTo>
                  <a:pt x="95718" y="27329"/>
                  <a:pt x="-67039" y="1418164"/>
                  <a:pt x="366487" y="1616432"/>
                </a:cubicBezTo>
                <a:cubicBezTo>
                  <a:pt x="800013" y="1814700"/>
                  <a:pt x="2167175" y="1230253"/>
                  <a:pt x="2639171" y="1190304"/>
                </a:cubicBezTo>
                <a:cubicBezTo>
                  <a:pt x="3111167" y="1150355"/>
                  <a:pt x="3198464" y="1376735"/>
                  <a:pt x="3198464" y="1376735"/>
                </a:cubicBezTo>
                <a:lnTo>
                  <a:pt x="3198464" y="1376735"/>
                </a:lnTo>
              </a:path>
            </a:pathLst>
          </a:custGeom>
          <a:noFill/>
          <a:ln w="15875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urved Connector 174">
            <a:extLst>
              <a:ext uri="{FF2B5EF4-FFF2-40B4-BE49-F238E27FC236}">
                <a16:creationId xmlns:a16="http://schemas.microsoft.com/office/drawing/2014/main" id="{3E5E0D38-CCDF-F59C-43FE-7CDDF6152AA3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5893199" y="4356854"/>
            <a:ext cx="573457" cy="2558168"/>
          </a:xfrm>
          <a:prstGeom prst="curved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84">
            <a:extLst>
              <a:ext uri="{FF2B5EF4-FFF2-40B4-BE49-F238E27FC236}">
                <a16:creationId xmlns:a16="http://schemas.microsoft.com/office/drawing/2014/main" id="{13E478C5-0C61-67CF-86F0-FF1A3015F12D}"/>
              </a:ext>
            </a:extLst>
          </p:cNvPr>
          <p:cNvCxnSpPr>
            <a:cxnSpLocks/>
            <a:stCxn id="13" idx="0"/>
            <a:endCxn id="32" idx="0"/>
          </p:cNvCxnSpPr>
          <p:nvPr/>
        </p:nvCxnSpPr>
        <p:spPr>
          <a:xfrm rot="5400000" flipH="1" flipV="1">
            <a:off x="5335518" y="1178819"/>
            <a:ext cx="195827" cy="4059660"/>
          </a:xfrm>
          <a:prstGeom prst="bentConnector3">
            <a:avLst>
              <a:gd name="adj1" fmla="val 216736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88">
            <a:extLst>
              <a:ext uri="{FF2B5EF4-FFF2-40B4-BE49-F238E27FC236}">
                <a16:creationId xmlns:a16="http://schemas.microsoft.com/office/drawing/2014/main" id="{E1F5847E-5E70-7ACA-C05F-3255AE4314AC}"/>
              </a:ext>
            </a:extLst>
          </p:cNvPr>
          <p:cNvCxnSpPr>
            <a:cxnSpLocks/>
          </p:cNvCxnSpPr>
          <p:nvPr/>
        </p:nvCxnSpPr>
        <p:spPr>
          <a:xfrm>
            <a:off x="7462312" y="2634996"/>
            <a:ext cx="0" cy="175256"/>
          </a:xfrm>
          <a:prstGeom prst="straightConnector1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70">
            <a:extLst>
              <a:ext uri="{FF2B5EF4-FFF2-40B4-BE49-F238E27FC236}">
                <a16:creationId xmlns:a16="http://schemas.microsoft.com/office/drawing/2014/main" id="{6955C8A3-E0AF-46DF-B67B-D0D94FF0ED01}"/>
              </a:ext>
            </a:extLst>
          </p:cNvPr>
          <p:cNvSpPr/>
          <p:nvPr/>
        </p:nvSpPr>
        <p:spPr>
          <a:xfrm>
            <a:off x="4846638" y="3466651"/>
            <a:ext cx="589925" cy="267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79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7" grpId="0"/>
      <p:bldP spid="55" grpId="0" animBg="1"/>
      <p:bldP spid="59" grpId="0" animBg="1"/>
      <p:bldP spid="60" grpId="0" animBg="1"/>
      <p:bldP spid="6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Design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1: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 err="1">
                <a:latin typeface="Gill Sans SemiBold" charset="0"/>
                <a:ea typeface="Gill Sans SemiBold" charset="0"/>
                <a:cs typeface="Gill Sans SemiBold" charset="0"/>
              </a:rPr>
              <a:t>PetHash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–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a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PM index optimized for EMB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32</a:t>
            </a:fld>
            <a:endParaRPr lang="en-US" dirty="0"/>
          </a:p>
        </p:txBody>
      </p:sp>
      <p:sp>
        <p:nvSpPr>
          <p:cNvPr id="65" name="TextBox 1">
            <a:extLst>
              <a:ext uri="{FF2B5EF4-FFF2-40B4-BE49-F238E27FC236}">
                <a16:creationId xmlns:a16="http://schemas.microsoft.com/office/drawing/2014/main" id="{5BF2D3BE-C1CD-6684-52A1-DD086CE3FE2E}"/>
              </a:ext>
            </a:extLst>
          </p:cNvPr>
          <p:cNvSpPr txBox="1"/>
          <p:nvPr/>
        </p:nvSpPr>
        <p:spPr>
          <a:xfrm>
            <a:off x="592014" y="3054051"/>
            <a:ext cx="1701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PetHash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2">
            <a:extLst>
              <a:ext uri="{FF2B5EF4-FFF2-40B4-BE49-F238E27FC236}">
                <a16:creationId xmlns:a16="http://schemas.microsoft.com/office/drawing/2014/main" id="{85D309E1-4EC5-CB4A-766B-D1A261FE73E4}"/>
              </a:ext>
            </a:extLst>
          </p:cNvPr>
          <p:cNvSpPr txBox="1"/>
          <p:nvPr/>
        </p:nvSpPr>
        <p:spPr>
          <a:xfrm>
            <a:off x="592014" y="4167743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Bucket: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FF1D7B99-274B-4283-38BB-77D9E2133A75}"/>
              </a:ext>
            </a:extLst>
          </p:cNvPr>
          <p:cNvSpPr txBox="1"/>
          <p:nvPr/>
        </p:nvSpPr>
        <p:spPr>
          <a:xfrm>
            <a:off x="592014" y="5281435"/>
            <a:ext cx="153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Header: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26526F18-23E2-97CB-32B3-9DA5C36E7AFF}"/>
              </a:ext>
            </a:extLst>
          </p:cNvPr>
          <p:cNvSpPr/>
          <p:nvPr/>
        </p:nvSpPr>
        <p:spPr>
          <a:xfrm>
            <a:off x="2819398" y="3136113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05C280DC-9EB2-FEFF-FAD1-DA1FDFCE77C7}"/>
              </a:ext>
            </a:extLst>
          </p:cNvPr>
          <p:cNvSpPr/>
          <p:nvPr/>
        </p:nvSpPr>
        <p:spPr>
          <a:xfrm>
            <a:off x="3042136" y="3136113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04E0B8B9-585F-952A-23A0-E52B34CE6EAD}"/>
              </a:ext>
            </a:extLst>
          </p:cNvPr>
          <p:cNvSpPr/>
          <p:nvPr/>
        </p:nvSpPr>
        <p:spPr>
          <a:xfrm>
            <a:off x="3733800" y="3136113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51F1D74F-252D-BC1F-9C36-ED95C36B57E4}"/>
              </a:ext>
            </a:extLst>
          </p:cNvPr>
          <p:cNvSpPr/>
          <p:nvPr/>
        </p:nvSpPr>
        <p:spPr>
          <a:xfrm>
            <a:off x="3956538" y="3136113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79CA0D0D-6A09-3D5A-B24B-E4602DE127BC}"/>
              </a:ext>
            </a:extLst>
          </p:cNvPr>
          <p:cNvSpPr/>
          <p:nvPr/>
        </p:nvSpPr>
        <p:spPr>
          <a:xfrm>
            <a:off x="4654964" y="3136113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9">
            <a:extLst>
              <a:ext uri="{FF2B5EF4-FFF2-40B4-BE49-F238E27FC236}">
                <a16:creationId xmlns:a16="http://schemas.microsoft.com/office/drawing/2014/main" id="{FC39A735-3414-9E7B-29D4-11FBFA2236BD}"/>
              </a:ext>
            </a:extLst>
          </p:cNvPr>
          <p:cNvSpPr/>
          <p:nvPr/>
        </p:nvSpPr>
        <p:spPr>
          <a:xfrm>
            <a:off x="4877702" y="3136113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5F18DB38-7280-B2A3-61A3-9B1EABAC4197}"/>
              </a:ext>
            </a:extLst>
          </p:cNvPr>
          <p:cNvSpPr/>
          <p:nvPr/>
        </p:nvSpPr>
        <p:spPr>
          <a:xfrm>
            <a:off x="7367952" y="3136113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11">
            <a:extLst>
              <a:ext uri="{FF2B5EF4-FFF2-40B4-BE49-F238E27FC236}">
                <a16:creationId xmlns:a16="http://schemas.microsoft.com/office/drawing/2014/main" id="{C62B1972-1812-AD39-B2CA-39739672955C}"/>
              </a:ext>
            </a:extLst>
          </p:cNvPr>
          <p:cNvSpPr/>
          <p:nvPr/>
        </p:nvSpPr>
        <p:spPr>
          <a:xfrm>
            <a:off x="7590690" y="3136113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12">
            <a:extLst>
              <a:ext uri="{FF2B5EF4-FFF2-40B4-BE49-F238E27FC236}">
                <a16:creationId xmlns:a16="http://schemas.microsoft.com/office/drawing/2014/main" id="{F2BA3A08-9183-E9D0-1F17-FDAFC92B6E25}"/>
              </a:ext>
            </a:extLst>
          </p:cNvPr>
          <p:cNvSpPr/>
          <p:nvPr/>
        </p:nvSpPr>
        <p:spPr>
          <a:xfrm>
            <a:off x="6472042" y="3136113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13">
            <a:extLst>
              <a:ext uri="{FF2B5EF4-FFF2-40B4-BE49-F238E27FC236}">
                <a16:creationId xmlns:a16="http://schemas.microsoft.com/office/drawing/2014/main" id="{0449C9DE-36CC-B9DF-E804-29900694FC02}"/>
              </a:ext>
            </a:extLst>
          </p:cNvPr>
          <p:cNvSpPr/>
          <p:nvPr/>
        </p:nvSpPr>
        <p:spPr>
          <a:xfrm>
            <a:off x="6694780" y="3136113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7027AA9A-244D-1923-1EF2-7C3330BE53C6}"/>
              </a:ext>
            </a:extLst>
          </p:cNvPr>
          <p:cNvSpPr/>
          <p:nvPr/>
        </p:nvSpPr>
        <p:spPr>
          <a:xfrm>
            <a:off x="5568464" y="3136113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15">
            <a:extLst>
              <a:ext uri="{FF2B5EF4-FFF2-40B4-BE49-F238E27FC236}">
                <a16:creationId xmlns:a16="http://schemas.microsoft.com/office/drawing/2014/main" id="{BFDE0C3C-76A0-092A-1C39-016E60F456B3}"/>
              </a:ext>
            </a:extLst>
          </p:cNvPr>
          <p:cNvSpPr/>
          <p:nvPr/>
        </p:nvSpPr>
        <p:spPr>
          <a:xfrm>
            <a:off x="5791202" y="3136113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16">
            <a:extLst>
              <a:ext uri="{FF2B5EF4-FFF2-40B4-BE49-F238E27FC236}">
                <a16:creationId xmlns:a16="http://schemas.microsoft.com/office/drawing/2014/main" id="{45FBA1A0-B3E0-66B3-5A6E-C66FA1FA661B}"/>
              </a:ext>
            </a:extLst>
          </p:cNvPr>
          <p:cNvSpPr/>
          <p:nvPr/>
        </p:nvSpPr>
        <p:spPr>
          <a:xfrm>
            <a:off x="2737336" y="4279112"/>
            <a:ext cx="1031631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Header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17">
            <a:extLst>
              <a:ext uri="{FF2B5EF4-FFF2-40B4-BE49-F238E27FC236}">
                <a16:creationId xmlns:a16="http://schemas.microsoft.com/office/drawing/2014/main" id="{5CF73A99-BD74-686D-1EED-D5FD967827DD}"/>
              </a:ext>
            </a:extLst>
          </p:cNvPr>
          <p:cNvSpPr/>
          <p:nvPr/>
        </p:nvSpPr>
        <p:spPr>
          <a:xfrm>
            <a:off x="3763108" y="4279112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Slot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18">
            <a:extLst>
              <a:ext uri="{FF2B5EF4-FFF2-40B4-BE49-F238E27FC236}">
                <a16:creationId xmlns:a16="http://schemas.microsoft.com/office/drawing/2014/main" id="{E65272BE-0DF2-7042-9527-B71E3D91AD83}"/>
              </a:ext>
            </a:extLst>
          </p:cNvPr>
          <p:cNvSpPr/>
          <p:nvPr/>
        </p:nvSpPr>
        <p:spPr>
          <a:xfrm>
            <a:off x="4788880" y="4279112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Slot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19">
            <a:extLst>
              <a:ext uri="{FF2B5EF4-FFF2-40B4-BE49-F238E27FC236}">
                <a16:creationId xmlns:a16="http://schemas.microsoft.com/office/drawing/2014/main" id="{2A6DCB71-48AD-E47D-F635-A11F0E666921}"/>
              </a:ext>
            </a:extLst>
          </p:cNvPr>
          <p:cNvSpPr/>
          <p:nvPr/>
        </p:nvSpPr>
        <p:spPr>
          <a:xfrm>
            <a:off x="5814653" y="4279112"/>
            <a:ext cx="480644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20">
            <a:extLst>
              <a:ext uri="{FF2B5EF4-FFF2-40B4-BE49-F238E27FC236}">
                <a16:creationId xmlns:a16="http://schemas.microsoft.com/office/drawing/2014/main" id="{07CF4237-0755-66D7-C79A-461C2657C3B5}"/>
              </a:ext>
            </a:extLst>
          </p:cNvPr>
          <p:cNvSpPr/>
          <p:nvPr/>
        </p:nvSpPr>
        <p:spPr>
          <a:xfrm>
            <a:off x="6295296" y="4279112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Slot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21">
            <a:extLst>
              <a:ext uri="{FF2B5EF4-FFF2-40B4-BE49-F238E27FC236}">
                <a16:creationId xmlns:a16="http://schemas.microsoft.com/office/drawing/2014/main" id="{9876D3EA-584D-C877-BD1D-087792BC87FE}"/>
              </a:ext>
            </a:extLst>
          </p:cNvPr>
          <p:cNvSpPr/>
          <p:nvPr/>
        </p:nvSpPr>
        <p:spPr>
          <a:xfrm>
            <a:off x="2256698" y="5392804"/>
            <a:ext cx="1283674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FP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22">
            <a:extLst>
              <a:ext uri="{FF2B5EF4-FFF2-40B4-BE49-F238E27FC236}">
                <a16:creationId xmlns:a16="http://schemas.microsoft.com/office/drawing/2014/main" id="{F4726DBC-C72B-876E-DA80-C011504BF29C}"/>
              </a:ext>
            </a:extLst>
          </p:cNvPr>
          <p:cNvSpPr/>
          <p:nvPr/>
        </p:nvSpPr>
        <p:spPr>
          <a:xfrm>
            <a:off x="3534512" y="5392804"/>
            <a:ext cx="1283674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Version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23">
            <a:extLst>
              <a:ext uri="{FF2B5EF4-FFF2-40B4-BE49-F238E27FC236}">
                <a16:creationId xmlns:a16="http://schemas.microsoft.com/office/drawing/2014/main" id="{DF147526-83DA-7071-1E62-06CDF66A0C80}"/>
              </a:ext>
            </a:extLst>
          </p:cNvPr>
          <p:cNvSpPr/>
          <p:nvPr/>
        </p:nvSpPr>
        <p:spPr>
          <a:xfrm>
            <a:off x="4812326" y="5392804"/>
            <a:ext cx="1283674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Overflow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TextBox 24">
            <a:extLst>
              <a:ext uri="{FF2B5EF4-FFF2-40B4-BE49-F238E27FC236}">
                <a16:creationId xmlns:a16="http://schemas.microsoft.com/office/drawing/2014/main" id="{7AAF8622-6215-D306-97F0-D356AD21F46A}"/>
              </a:ext>
            </a:extLst>
          </p:cNvPr>
          <p:cNvSpPr txBox="1"/>
          <p:nvPr/>
        </p:nvSpPr>
        <p:spPr>
          <a:xfrm>
            <a:off x="6596225" y="5281435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Slot: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A800716A-2AD2-8268-1811-2AC5318B1FAA}"/>
              </a:ext>
            </a:extLst>
          </p:cNvPr>
          <p:cNvSpPr/>
          <p:nvPr/>
        </p:nvSpPr>
        <p:spPr>
          <a:xfrm>
            <a:off x="7789984" y="5392804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26">
            <a:extLst>
              <a:ext uri="{FF2B5EF4-FFF2-40B4-BE49-F238E27FC236}">
                <a16:creationId xmlns:a16="http://schemas.microsoft.com/office/drawing/2014/main" id="{DBD0089A-3149-E65C-26D3-842F2167386C}"/>
              </a:ext>
            </a:extLst>
          </p:cNvPr>
          <p:cNvSpPr/>
          <p:nvPr/>
        </p:nvSpPr>
        <p:spPr>
          <a:xfrm>
            <a:off x="8815756" y="5392804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Size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27">
            <a:extLst>
              <a:ext uri="{FF2B5EF4-FFF2-40B4-BE49-F238E27FC236}">
                <a16:creationId xmlns:a16="http://schemas.microsoft.com/office/drawing/2014/main" id="{0EAD4ABE-6230-3166-0FC6-D2FFB430007D}"/>
              </a:ext>
            </a:extLst>
          </p:cNvPr>
          <p:cNvSpPr/>
          <p:nvPr/>
        </p:nvSpPr>
        <p:spPr>
          <a:xfrm>
            <a:off x="9847387" y="5392804"/>
            <a:ext cx="1148858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ptr</a:t>
            </a:r>
            <a:endParaRPr kumimoji="0" lang="en-C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45">
            <a:extLst>
              <a:ext uri="{FF2B5EF4-FFF2-40B4-BE49-F238E27FC236}">
                <a16:creationId xmlns:a16="http://schemas.microsoft.com/office/drawing/2014/main" id="{1F969773-2051-D4F2-82E3-08D4577B22EB}"/>
              </a:ext>
            </a:extLst>
          </p:cNvPr>
          <p:cNvSpPr txBox="1"/>
          <p:nvPr/>
        </p:nvSpPr>
        <p:spPr>
          <a:xfrm>
            <a:off x="5274748" y="2545577"/>
            <a:ext cx="157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home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bucket</a:t>
            </a:r>
            <a:endParaRPr kumimoji="0" lang="en-CN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7" name="Straight Arrow Connector 51">
            <a:extLst>
              <a:ext uri="{FF2B5EF4-FFF2-40B4-BE49-F238E27FC236}">
                <a16:creationId xmlns:a16="http://schemas.microsoft.com/office/drawing/2014/main" id="{3ADAEEA7-AF6B-B7AD-2343-85CA5823650E}"/>
              </a:ext>
            </a:extLst>
          </p:cNvPr>
          <p:cNvCxnSpPr>
            <a:cxnSpLocks/>
          </p:cNvCxnSpPr>
          <p:nvPr/>
        </p:nvCxnSpPr>
        <p:spPr>
          <a:xfrm flipH="1">
            <a:off x="5350463" y="2922241"/>
            <a:ext cx="710366" cy="166980"/>
          </a:xfrm>
          <a:prstGeom prst="straightConnector1">
            <a:avLst/>
          </a:prstGeom>
          <a:ln w="25400">
            <a:solidFill>
              <a:srgbClr val="426FBE"/>
            </a:solidFill>
            <a:prstDash val="sysDot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57">
            <a:extLst>
              <a:ext uri="{FF2B5EF4-FFF2-40B4-BE49-F238E27FC236}">
                <a16:creationId xmlns:a16="http://schemas.microsoft.com/office/drawing/2014/main" id="{3D89010B-4351-C6A1-CDB3-435D26DC8617}"/>
              </a:ext>
            </a:extLst>
          </p:cNvPr>
          <p:cNvCxnSpPr>
            <a:cxnSpLocks/>
          </p:cNvCxnSpPr>
          <p:nvPr/>
        </p:nvCxnSpPr>
        <p:spPr>
          <a:xfrm flipH="1">
            <a:off x="2741333" y="3483569"/>
            <a:ext cx="61386" cy="79554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62">
            <a:extLst>
              <a:ext uri="{FF2B5EF4-FFF2-40B4-BE49-F238E27FC236}">
                <a16:creationId xmlns:a16="http://schemas.microsoft.com/office/drawing/2014/main" id="{59D3147F-81AB-C13D-644B-709037362203}"/>
              </a:ext>
            </a:extLst>
          </p:cNvPr>
          <p:cNvCxnSpPr>
            <a:cxnSpLocks/>
          </p:cNvCxnSpPr>
          <p:nvPr/>
        </p:nvCxnSpPr>
        <p:spPr>
          <a:xfrm>
            <a:off x="3622440" y="3527456"/>
            <a:ext cx="3698625" cy="72234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65">
            <a:extLst>
              <a:ext uri="{FF2B5EF4-FFF2-40B4-BE49-F238E27FC236}">
                <a16:creationId xmlns:a16="http://schemas.microsoft.com/office/drawing/2014/main" id="{427498C0-FDA7-3108-E144-6A9D7B645646}"/>
              </a:ext>
            </a:extLst>
          </p:cNvPr>
          <p:cNvCxnSpPr>
            <a:cxnSpLocks/>
          </p:cNvCxnSpPr>
          <p:nvPr/>
        </p:nvCxnSpPr>
        <p:spPr>
          <a:xfrm flipH="1">
            <a:off x="2256698" y="4641148"/>
            <a:ext cx="491726" cy="79554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68">
            <a:extLst>
              <a:ext uri="{FF2B5EF4-FFF2-40B4-BE49-F238E27FC236}">
                <a16:creationId xmlns:a16="http://schemas.microsoft.com/office/drawing/2014/main" id="{CF40E2B5-7238-2E8F-3BA7-BE802D996EB6}"/>
              </a:ext>
            </a:extLst>
          </p:cNvPr>
          <p:cNvCxnSpPr>
            <a:cxnSpLocks/>
          </p:cNvCxnSpPr>
          <p:nvPr/>
        </p:nvCxnSpPr>
        <p:spPr>
          <a:xfrm>
            <a:off x="3752030" y="4670455"/>
            <a:ext cx="2343970" cy="72234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71">
            <a:extLst>
              <a:ext uri="{FF2B5EF4-FFF2-40B4-BE49-F238E27FC236}">
                <a16:creationId xmlns:a16="http://schemas.microsoft.com/office/drawing/2014/main" id="{4C003853-D07A-FBAF-EBFF-AF16E9A533E0}"/>
              </a:ext>
            </a:extLst>
          </p:cNvPr>
          <p:cNvCxnSpPr>
            <a:cxnSpLocks/>
          </p:cNvCxnSpPr>
          <p:nvPr/>
        </p:nvCxnSpPr>
        <p:spPr>
          <a:xfrm>
            <a:off x="6295296" y="4655801"/>
            <a:ext cx="1492207" cy="73700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74">
            <a:extLst>
              <a:ext uri="{FF2B5EF4-FFF2-40B4-BE49-F238E27FC236}">
                <a16:creationId xmlns:a16="http://schemas.microsoft.com/office/drawing/2014/main" id="{C1450FA0-E7EE-0670-186A-2F436A02056D}"/>
              </a:ext>
            </a:extLst>
          </p:cNvPr>
          <p:cNvCxnSpPr>
            <a:cxnSpLocks/>
          </p:cNvCxnSpPr>
          <p:nvPr/>
        </p:nvCxnSpPr>
        <p:spPr>
          <a:xfrm>
            <a:off x="7321065" y="4648475"/>
            <a:ext cx="3675179" cy="7296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77">
            <a:extLst>
              <a:ext uri="{FF2B5EF4-FFF2-40B4-BE49-F238E27FC236}">
                <a16:creationId xmlns:a16="http://schemas.microsoft.com/office/drawing/2014/main" id="{E664AAD5-F166-8926-939A-3AF38A796AAD}"/>
              </a:ext>
            </a:extLst>
          </p:cNvPr>
          <p:cNvSpPr txBox="1"/>
          <p:nvPr/>
        </p:nvSpPr>
        <p:spPr>
          <a:xfrm>
            <a:off x="2385654" y="4963548"/>
            <a:ext cx="1044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14Byte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Box 78">
            <a:extLst>
              <a:ext uri="{FF2B5EF4-FFF2-40B4-BE49-F238E27FC236}">
                <a16:creationId xmlns:a16="http://schemas.microsoft.com/office/drawing/2014/main" id="{A101B3CB-DE51-214A-6445-6BAE193887B7}"/>
              </a:ext>
            </a:extLst>
          </p:cNvPr>
          <p:cNvSpPr txBox="1"/>
          <p:nvPr/>
        </p:nvSpPr>
        <p:spPr>
          <a:xfrm>
            <a:off x="3700880" y="4963548"/>
            <a:ext cx="888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4Byte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TextBox 79">
            <a:extLst>
              <a:ext uri="{FF2B5EF4-FFF2-40B4-BE49-F238E27FC236}">
                <a16:creationId xmlns:a16="http://schemas.microsoft.com/office/drawing/2014/main" id="{7CE638BE-2810-5005-0C1C-09174871D14E}"/>
              </a:ext>
            </a:extLst>
          </p:cNvPr>
          <p:cNvSpPr txBox="1"/>
          <p:nvPr/>
        </p:nvSpPr>
        <p:spPr>
          <a:xfrm>
            <a:off x="4969092" y="4975026"/>
            <a:ext cx="888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1Byte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TextBox 80">
            <a:extLst>
              <a:ext uri="{FF2B5EF4-FFF2-40B4-BE49-F238E27FC236}">
                <a16:creationId xmlns:a16="http://schemas.microsoft.com/office/drawing/2014/main" id="{7B5CD02F-0BF3-A689-9D53-8EE59C7FFE39}"/>
              </a:ext>
            </a:extLst>
          </p:cNvPr>
          <p:cNvSpPr txBox="1"/>
          <p:nvPr/>
        </p:nvSpPr>
        <p:spPr>
          <a:xfrm>
            <a:off x="7852623" y="4975026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64bit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TextBox 81">
            <a:extLst>
              <a:ext uri="{FF2B5EF4-FFF2-40B4-BE49-F238E27FC236}">
                <a16:creationId xmlns:a16="http://schemas.microsoft.com/office/drawing/2014/main" id="{89A2F79A-A349-D658-CF68-CF7595A33D13}"/>
              </a:ext>
            </a:extLst>
          </p:cNvPr>
          <p:cNvSpPr txBox="1"/>
          <p:nvPr/>
        </p:nvSpPr>
        <p:spPr>
          <a:xfrm>
            <a:off x="8850005" y="4963547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16bit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TextBox 82">
            <a:extLst>
              <a:ext uri="{FF2B5EF4-FFF2-40B4-BE49-F238E27FC236}">
                <a16:creationId xmlns:a16="http://schemas.microsoft.com/office/drawing/2014/main" id="{9C860B75-470A-EE4B-60EF-AE8EDD59B07D}"/>
              </a:ext>
            </a:extLst>
          </p:cNvPr>
          <p:cNvSpPr txBox="1"/>
          <p:nvPr/>
        </p:nvSpPr>
        <p:spPr>
          <a:xfrm>
            <a:off x="9981653" y="4958399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48bit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圆角矩形 1">
            <a:extLst>
              <a:ext uri="{FF2B5EF4-FFF2-40B4-BE49-F238E27FC236}">
                <a16:creationId xmlns:a16="http://schemas.microsoft.com/office/drawing/2014/main" id="{DCA8A75E-BA58-4BBB-063E-C5270BC54DB5}"/>
              </a:ext>
            </a:extLst>
          </p:cNvPr>
          <p:cNvSpPr/>
          <p:nvPr/>
        </p:nvSpPr>
        <p:spPr>
          <a:xfrm>
            <a:off x="700200" y="1780817"/>
            <a:ext cx="4379525" cy="769218"/>
          </a:xfrm>
          <a:prstGeom prst="roundRect">
            <a:avLst/>
          </a:prstGeom>
          <a:solidFill>
            <a:srgbClr val="FDF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/>
          <a:lstStyle/>
          <a:p>
            <a:pPr algn="ctr"/>
            <a:r>
              <a:rPr lang="en-CN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S</a:t>
            </a:r>
            <a:r>
              <a:rPr lang="en-US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table</a:t>
            </a:r>
            <a:r>
              <a:rPr lang="zh-CN" altLang="en-US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loads,</a:t>
            </a:r>
            <a:r>
              <a:rPr lang="zh-CN" altLang="en-US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no rehashing</a:t>
            </a:r>
          </a:p>
        </p:txBody>
      </p:sp>
      <p:sp>
        <p:nvSpPr>
          <p:cNvPr id="9" name="圆角矩形 4">
            <a:extLst>
              <a:ext uri="{FF2B5EF4-FFF2-40B4-BE49-F238E27FC236}">
                <a16:creationId xmlns:a16="http://schemas.microsoft.com/office/drawing/2014/main" id="{F6075437-B489-7CB8-4591-8A4BE7660DA0}"/>
              </a:ext>
            </a:extLst>
          </p:cNvPr>
          <p:cNvSpPr/>
          <p:nvPr/>
        </p:nvSpPr>
        <p:spPr>
          <a:xfrm>
            <a:off x="6300567" y="1780817"/>
            <a:ext cx="4533406" cy="769218"/>
          </a:xfrm>
          <a:prstGeom prst="round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/>
          <a:lstStyle/>
          <a:p>
            <a:pPr>
              <a:lnSpc>
                <a:spcPct val="100000"/>
              </a:lnSpc>
              <a:buSzPct val="80000"/>
            </a:pPr>
            <a:r>
              <a:rPr lang="en-CN" altLang="zh-CN" sz="2800" dirty="0">
                <a:solidFill>
                  <a:schemeClr val="tx1"/>
                </a:solidFill>
                <a:latin typeface="Gill Sans" charset="0"/>
                <a:cs typeface="Gill Sans" charset="0"/>
              </a:rPr>
              <a:t>Single</a:t>
            </a:r>
            <a:r>
              <a:rPr lang="en-US" altLang="zh-CN" sz="2800" dirty="0">
                <a:solidFill>
                  <a:schemeClr val="tx1"/>
                </a:solidFill>
                <a:latin typeface="Gill Sans" charset="0"/>
                <a:cs typeface="Gill Sans" charset="0"/>
              </a:rPr>
              <a:t>-level</a:t>
            </a:r>
            <a:r>
              <a:rPr lang="zh-CN" altLang="en-US" sz="28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Gill Sans" charset="0"/>
                <a:cs typeface="Gill Sans" charset="0"/>
              </a:rPr>
              <a:t>structure</a:t>
            </a:r>
          </a:p>
        </p:txBody>
      </p:sp>
      <p:sp>
        <p:nvSpPr>
          <p:cNvPr id="12" name="下箭头 6">
            <a:extLst>
              <a:ext uri="{FF2B5EF4-FFF2-40B4-BE49-F238E27FC236}">
                <a16:creationId xmlns:a16="http://schemas.microsoft.com/office/drawing/2014/main" id="{1ECDA284-477B-F38B-C0FB-8F2411FB891C}"/>
              </a:ext>
            </a:extLst>
          </p:cNvPr>
          <p:cNvSpPr/>
          <p:nvPr/>
        </p:nvSpPr>
        <p:spPr>
          <a:xfrm rot="16200000">
            <a:off x="5459281" y="1809592"/>
            <a:ext cx="400109" cy="754145"/>
          </a:xfrm>
          <a:prstGeom prst="downArrow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1ABB6756-293C-623E-E54E-B509C7D85C40}"/>
              </a:ext>
            </a:extLst>
          </p:cNvPr>
          <p:cNvSpPr txBox="1"/>
          <p:nvPr/>
        </p:nvSpPr>
        <p:spPr>
          <a:xfrm>
            <a:off x="700200" y="1196042"/>
            <a:ext cx="44218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Workload characteristic</a:t>
            </a:r>
            <a:endParaRPr lang="zh-CN" altLang="en-US" sz="3200" dirty="0"/>
          </a:p>
        </p:txBody>
      </p:sp>
      <p:sp>
        <p:nvSpPr>
          <p:cNvPr id="14" name="文本框 10">
            <a:extLst>
              <a:ext uri="{FF2B5EF4-FFF2-40B4-BE49-F238E27FC236}">
                <a16:creationId xmlns:a16="http://schemas.microsoft.com/office/drawing/2014/main" id="{843854B2-E69A-7F30-EE41-67A22EB5F7F3}"/>
              </a:ext>
            </a:extLst>
          </p:cNvPr>
          <p:cNvSpPr txBox="1"/>
          <p:nvPr/>
        </p:nvSpPr>
        <p:spPr>
          <a:xfrm>
            <a:off x="6245370" y="1175090"/>
            <a:ext cx="38492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PetHash</a:t>
            </a:r>
            <a:r>
              <a:rPr lang="zh-CN" altLang="en-US" sz="32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3200" dirty="0">
                <a:latin typeface="Gill Sans" charset="0"/>
                <a:ea typeface="Gill Sans" charset="0"/>
                <a:cs typeface="Gill Sans" charset="0"/>
              </a:rPr>
              <a:t>design</a:t>
            </a:r>
            <a:endParaRPr lang="zh-CN" altLang="en-US" sz="3200" dirty="0"/>
          </a:p>
        </p:txBody>
      </p:sp>
      <p:sp>
        <p:nvSpPr>
          <p:cNvPr id="2" name="圆角矩形 49">
            <a:extLst>
              <a:ext uri="{FF2B5EF4-FFF2-40B4-BE49-F238E27FC236}">
                <a16:creationId xmlns:a16="http://schemas.microsoft.com/office/drawing/2014/main" id="{629FDC3B-41A2-8FCE-6EED-7D559FB49AF7}"/>
              </a:ext>
            </a:extLst>
          </p:cNvPr>
          <p:cNvSpPr/>
          <p:nvPr/>
        </p:nvSpPr>
        <p:spPr>
          <a:xfrm>
            <a:off x="1389840" y="6131852"/>
            <a:ext cx="8538989" cy="433633"/>
          </a:xfrm>
          <a:prstGeom prst="round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Can locate any slot</a:t>
            </a:r>
            <a:r>
              <a:rPr lang="zh-CN" altLang="en-US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in</a:t>
            </a:r>
            <a:r>
              <a:rPr lang="zh-CN" altLang="en-US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any bucket with O(1)</a:t>
            </a:r>
            <a:r>
              <a:rPr lang="zh-CN" altLang="en-US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739039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Design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1: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 err="1">
                <a:latin typeface="Gill Sans SemiBold" charset="0"/>
                <a:ea typeface="Gill Sans SemiBold" charset="0"/>
                <a:cs typeface="Gill Sans SemiBold" charset="0"/>
              </a:rPr>
              <a:t>PetHash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–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a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PM index optimized for EMB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33</a:t>
            </a:fld>
            <a:endParaRPr lang="en-US" dirty="0"/>
          </a:p>
        </p:txBody>
      </p:sp>
      <p:sp>
        <p:nvSpPr>
          <p:cNvPr id="65" name="TextBox 1">
            <a:extLst>
              <a:ext uri="{FF2B5EF4-FFF2-40B4-BE49-F238E27FC236}">
                <a16:creationId xmlns:a16="http://schemas.microsoft.com/office/drawing/2014/main" id="{5BF2D3BE-C1CD-6684-52A1-DD086CE3FE2E}"/>
              </a:ext>
            </a:extLst>
          </p:cNvPr>
          <p:cNvSpPr txBox="1"/>
          <p:nvPr/>
        </p:nvSpPr>
        <p:spPr>
          <a:xfrm>
            <a:off x="585177" y="3698259"/>
            <a:ext cx="1701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PetHash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2">
            <a:extLst>
              <a:ext uri="{FF2B5EF4-FFF2-40B4-BE49-F238E27FC236}">
                <a16:creationId xmlns:a16="http://schemas.microsoft.com/office/drawing/2014/main" id="{85D309E1-4EC5-CB4A-766B-D1A261FE73E4}"/>
              </a:ext>
            </a:extLst>
          </p:cNvPr>
          <p:cNvSpPr txBox="1"/>
          <p:nvPr/>
        </p:nvSpPr>
        <p:spPr>
          <a:xfrm>
            <a:off x="585177" y="4811951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Bucket: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FF1D7B99-274B-4283-38BB-77D9E2133A75}"/>
              </a:ext>
            </a:extLst>
          </p:cNvPr>
          <p:cNvSpPr txBox="1"/>
          <p:nvPr/>
        </p:nvSpPr>
        <p:spPr>
          <a:xfrm>
            <a:off x="585177" y="5925643"/>
            <a:ext cx="153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Header: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26526F18-23E2-97CB-32B3-9DA5C36E7AFF}"/>
              </a:ext>
            </a:extLst>
          </p:cNvPr>
          <p:cNvSpPr/>
          <p:nvPr/>
        </p:nvSpPr>
        <p:spPr>
          <a:xfrm>
            <a:off x="2812561" y="3780321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05C280DC-9EB2-FEFF-FAD1-DA1FDFCE77C7}"/>
              </a:ext>
            </a:extLst>
          </p:cNvPr>
          <p:cNvSpPr/>
          <p:nvPr/>
        </p:nvSpPr>
        <p:spPr>
          <a:xfrm>
            <a:off x="3035299" y="3780321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04E0B8B9-585F-952A-23A0-E52B34CE6EAD}"/>
              </a:ext>
            </a:extLst>
          </p:cNvPr>
          <p:cNvSpPr/>
          <p:nvPr/>
        </p:nvSpPr>
        <p:spPr>
          <a:xfrm>
            <a:off x="3726963" y="3780321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51F1D74F-252D-BC1F-9C36-ED95C36B57E4}"/>
              </a:ext>
            </a:extLst>
          </p:cNvPr>
          <p:cNvSpPr/>
          <p:nvPr/>
        </p:nvSpPr>
        <p:spPr>
          <a:xfrm>
            <a:off x="3949701" y="3780321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79CA0D0D-6A09-3D5A-B24B-E4602DE127BC}"/>
              </a:ext>
            </a:extLst>
          </p:cNvPr>
          <p:cNvSpPr/>
          <p:nvPr/>
        </p:nvSpPr>
        <p:spPr>
          <a:xfrm>
            <a:off x="4648127" y="3780321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9">
            <a:extLst>
              <a:ext uri="{FF2B5EF4-FFF2-40B4-BE49-F238E27FC236}">
                <a16:creationId xmlns:a16="http://schemas.microsoft.com/office/drawing/2014/main" id="{FC39A735-3414-9E7B-29D4-11FBFA2236BD}"/>
              </a:ext>
            </a:extLst>
          </p:cNvPr>
          <p:cNvSpPr/>
          <p:nvPr/>
        </p:nvSpPr>
        <p:spPr>
          <a:xfrm>
            <a:off x="4870865" y="3780321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5F18DB38-7280-B2A3-61A3-9B1EABAC4197}"/>
              </a:ext>
            </a:extLst>
          </p:cNvPr>
          <p:cNvSpPr/>
          <p:nvPr/>
        </p:nvSpPr>
        <p:spPr>
          <a:xfrm>
            <a:off x="7361115" y="3780321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11">
            <a:extLst>
              <a:ext uri="{FF2B5EF4-FFF2-40B4-BE49-F238E27FC236}">
                <a16:creationId xmlns:a16="http://schemas.microsoft.com/office/drawing/2014/main" id="{C62B1972-1812-AD39-B2CA-39739672955C}"/>
              </a:ext>
            </a:extLst>
          </p:cNvPr>
          <p:cNvSpPr/>
          <p:nvPr/>
        </p:nvSpPr>
        <p:spPr>
          <a:xfrm>
            <a:off x="7583853" y="3780321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12">
            <a:extLst>
              <a:ext uri="{FF2B5EF4-FFF2-40B4-BE49-F238E27FC236}">
                <a16:creationId xmlns:a16="http://schemas.microsoft.com/office/drawing/2014/main" id="{F2BA3A08-9183-E9D0-1F17-FDAFC92B6E25}"/>
              </a:ext>
            </a:extLst>
          </p:cNvPr>
          <p:cNvSpPr/>
          <p:nvPr/>
        </p:nvSpPr>
        <p:spPr>
          <a:xfrm>
            <a:off x="6465205" y="3780321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13">
            <a:extLst>
              <a:ext uri="{FF2B5EF4-FFF2-40B4-BE49-F238E27FC236}">
                <a16:creationId xmlns:a16="http://schemas.microsoft.com/office/drawing/2014/main" id="{0449C9DE-36CC-B9DF-E804-29900694FC02}"/>
              </a:ext>
            </a:extLst>
          </p:cNvPr>
          <p:cNvSpPr/>
          <p:nvPr/>
        </p:nvSpPr>
        <p:spPr>
          <a:xfrm>
            <a:off x="6687943" y="3780321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7027AA9A-244D-1923-1EF2-7C3330BE53C6}"/>
              </a:ext>
            </a:extLst>
          </p:cNvPr>
          <p:cNvSpPr/>
          <p:nvPr/>
        </p:nvSpPr>
        <p:spPr>
          <a:xfrm>
            <a:off x="5561627" y="3780321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15">
            <a:extLst>
              <a:ext uri="{FF2B5EF4-FFF2-40B4-BE49-F238E27FC236}">
                <a16:creationId xmlns:a16="http://schemas.microsoft.com/office/drawing/2014/main" id="{BFDE0C3C-76A0-092A-1C39-016E60F456B3}"/>
              </a:ext>
            </a:extLst>
          </p:cNvPr>
          <p:cNvSpPr/>
          <p:nvPr/>
        </p:nvSpPr>
        <p:spPr>
          <a:xfrm>
            <a:off x="5784365" y="3780321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16">
            <a:extLst>
              <a:ext uri="{FF2B5EF4-FFF2-40B4-BE49-F238E27FC236}">
                <a16:creationId xmlns:a16="http://schemas.microsoft.com/office/drawing/2014/main" id="{45FBA1A0-B3E0-66B3-5A6E-C66FA1FA661B}"/>
              </a:ext>
            </a:extLst>
          </p:cNvPr>
          <p:cNvSpPr/>
          <p:nvPr/>
        </p:nvSpPr>
        <p:spPr>
          <a:xfrm>
            <a:off x="2730499" y="4923320"/>
            <a:ext cx="1031631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Header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17">
            <a:extLst>
              <a:ext uri="{FF2B5EF4-FFF2-40B4-BE49-F238E27FC236}">
                <a16:creationId xmlns:a16="http://schemas.microsoft.com/office/drawing/2014/main" id="{5CF73A99-BD74-686D-1EED-D5FD967827DD}"/>
              </a:ext>
            </a:extLst>
          </p:cNvPr>
          <p:cNvSpPr/>
          <p:nvPr/>
        </p:nvSpPr>
        <p:spPr>
          <a:xfrm>
            <a:off x="3756271" y="4923320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Slot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18">
            <a:extLst>
              <a:ext uri="{FF2B5EF4-FFF2-40B4-BE49-F238E27FC236}">
                <a16:creationId xmlns:a16="http://schemas.microsoft.com/office/drawing/2014/main" id="{E65272BE-0DF2-7042-9527-B71E3D91AD83}"/>
              </a:ext>
            </a:extLst>
          </p:cNvPr>
          <p:cNvSpPr/>
          <p:nvPr/>
        </p:nvSpPr>
        <p:spPr>
          <a:xfrm>
            <a:off x="4782043" y="4923320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Slot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19">
            <a:extLst>
              <a:ext uri="{FF2B5EF4-FFF2-40B4-BE49-F238E27FC236}">
                <a16:creationId xmlns:a16="http://schemas.microsoft.com/office/drawing/2014/main" id="{2A6DCB71-48AD-E47D-F635-A11F0E666921}"/>
              </a:ext>
            </a:extLst>
          </p:cNvPr>
          <p:cNvSpPr/>
          <p:nvPr/>
        </p:nvSpPr>
        <p:spPr>
          <a:xfrm>
            <a:off x="5807816" y="4923320"/>
            <a:ext cx="480644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20">
            <a:extLst>
              <a:ext uri="{FF2B5EF4-FFF2-40B4-BE49-F238E27FC236}">
                <a16:creationId xmlns:a16="http://schemas.microsoft.com/office/drawing/2014/main" id="{07CF4237-0755-66D7-C79A-461C2657C3B5}"/>
              </a:ext>
            </a:extLst>
          </p:cNvPr>
          <p:cNvSpPr/>
          <p:nvPr/>
        </p:nvSpPr>
        <p:spPr>
          <a:xfrm>
            <a:off x="6288459" y="4923320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Slot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21">
            <a:extLst>
              <a:ext uri="{FF2B5EF4-FFF2-40B4-BE49-F238E27FC236}">
                <a16:creationId xmlns:a16="http://schemas.microsoft.com/office/drawing/2014/main" id="{9876D3EA-584D-C877-BD1D-087792BC87FE}"/>
              </a:ext>
            </a:extLst>
          </p:cNvPr>
          <p:cNvSpPr/>
          <p:nvPr/>
        </p:nvSpPr>
        <p:spPr>
          <a:xfrm>
            <a:off x="2249861" y="6037012"/>
            <a:ext cx="1283674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FP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22">
            <a:extLst>
              <a:ext uri="{FF2B5EF4-FFF2-40B4-BE49-F238E27FC236}">
                <a16:creationId xmlns:a16="http://schemas.microsoft.com/office/drawing/2014/main" id="{F4726DBC-C72B-876E-DA80-C011504BF29C}"/>
              </a:ext>
            </a:extLst>
          </p:cNvPr>
          <p:cNvSpPr/>
          <p:nvPr/>
        </p:nvSpPr>
        <p:spPr>
          <a:xfrm>
            <a:off x="3527675" y="6037012"/>
            <a:ext cx="1283674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Version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23">
            <a:extLst>
              <a:ext uri="{FF2B5EF4-FFF2-40B4-BE49-F238E27FC236}">
                <a16:creationId xmlns:a16="http://schemas.microsoft.com/office/drawing/2014/main" id="{DF147526-83DA-7071-1E62-06CDF66A0C80}"/>
              </a:ext>
            </a:extLst>
          </p:cNvPr>
          <p:cNvSpPr/>
          <p:nvPr/>
        </p:nvSpPr>
        <p:spPr>
          <a:xfrm>
            <a:off x="4805489" y="6037012"/>
            <a:ext cx="1283674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Overflow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TextBox 24">
            <a:extLst>
              <a:ext uri="{FF2B5EF4-FFF2-40B4-BE49-F238E27FC236}">
                <a16:creationId xmlns:a16="http://schemas.microsoft.com/office/drawing/2014/main" id="{7AAF8622-6215-D306-97F0-D356AD21F46A}"/>
              </a:ext>
            </a:extLst>
          </p:cNvPr>
          <p:cNvSpPr txBox="1"/>
          <p:nvPr/>
        </p:nvSpPr>
        <p:spPr>
          <a:xfrm>
            <a:off x="6589388" y="5925643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Slot: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A800716A-2AD2-8268-1811-2AC5318B1FAA}"/>
              </a:ext>
            </a:extLst>
          </p:cNvPr>
          <p:cNvSpPr/>
          <p:nvPr/>
        </p:nvSpPr>
        <p:spPr>
          <a:xfrm>
            <a:off x="7783147" y="6037012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26">
            <a:extLst>
              <a:ext uri="{FF2B5EF4-FFF2-40B4-BE49-F238E27FC236}">
                <a16:creationId xmlns:a16="http://schemas.microsoft.com/office/drawing/2014/main" id="{DBD0089A-3149-E65C-26D3-842F2167386C}"/>
              </a:ext>
            </a:extLst>
          </p:cNvPr>
          <p:cNvSpPr/>
          <p:nvPr/>
        </p:nvSpPr>
        <p:spPr>
          <a:xfrm>
            <a:off x="8808919" y="6037012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Size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27">
            <a:extLst>
              <a:ext uri="{FF2B5EF4-FFF2-40B4-BE49-F238E27FC236}">
                <a16:creationId xmlns:a16="http://schemas.microsoft.com/office/drawing/2014/main" id="{0EAD4ABE-6230-3166-0FC6-D2FFB430007D}"/>
              </a:ext>
            </a:extLst>
          </p:cNvPr>
          <p:cNvSpPr/>
          <p:nvPr/>
        </p:nvSpPr>
        <p:spPr>
          <a:xfrm>
            <a:off x="9840550" y="6037012"/>
            <a:ext cx="1148858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ptr</a:t>
            </a:r>
            <a:endParaRPr kumimoji="0" lang="en-C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45">
            <a:extLst>
              <a:ext uri="{FF2B5EF4-FFF2-40B4-BE49-F238E27FC236}">
                <a16:creationId xmlns:a16="http://schemas.microsoft.com/office/drawing/2014/main" id="{1F969773-2051-D4F2-82E3-08D4577B22EB}"/>
              </a:ext>
            </a:extLst>
          </p:cNvPr>
          <p:cNvSpPr txBox="1"/>
          <p:nvPr/>
        </p:nvSpPr>
        <p:spPr>
          <a:xfrm>
            <a:off x="5267911" y="3189785"/>
            <a:ext cx="157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home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bucket</a:t>
            </a:r>
            <a:endParaRPr kumimoji="0" lang="en-CN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7" name="Straight Arrow Connector 51">
            <a:extLst>
              <a:ext uri="{FF2B5EF4-FFF2-40B4-BE49-F238E27FC236}">
                <a16:creationId xmlns:a16="http://schemas.microsoft.com/office/drawing/2014/main" id="{3ADAEEA7-AF6B-B7AD-2343-85CA5823650E}"/>
              </a:ext>
            </a:extLst>
          </p:cNvPr>
          <p:cNvCxnSpPr>
            <a:cxnSpLocks/>
          </p:cNvCxnSpPr>
          <p:nvPr/>
        </p:nvCxnSpPr>
        <p:spPr>
          <a:xfrm flipH="1">
            <a:off x="5343626" y="3566449"/>
            <a:ext cx="710366" cy="166980"/>
          </a:xfrm>
          <a:prstGeom prst="straightConnector1">
            <a:avLst/>
          </a:prstGeom>
          <a:ln w="25400">
            <a:solidFill>
              <a:srgbClr val="426FBE"/>
            </a:solidFill>
            <a:prstDash val="sysDot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57">
            <a:extLst>
              <a:ext uri="{FF2B5EF4-FFF2-40B4-BE49-F238E27FC236}">
                <a16:creationId xmlns:a16="http://schemas.microsoft.com/office/drawing/2014/main" id="{3D89010B-4351-C6A1-CDB3-435D26DC8617}"/>
              </a:ext>
            </a:extLst>
          </p:cNvPr>
          <p:cNvCxnSpPr>
            <a:cxnSpLocks/>
          </p:cNvCxnSpPr>
          <p:nvPr/>
        </p:nvCxnSpPr>
        <p:spPr>
          <a:xfrm flipH="1">
            <a:off x="2734496" y="4127777"/>
            <a:ext cx="61386" cy="79554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62">
            <a:extLst>
              <a:ext uri="{FF2B5EF4-FFF2-40B4-BE49-F238E27FC236}">
                <a16:creationId xmlns:a16="http://schemas.microsoft.com/office/drawing/2014/main" id="{59D3147F-81AB-C13D-644B-709037362203}"/>
              </a:ext>
            </a:extLst>
          </p:cNvPr>
          <p:cNvCxnSpPr>
            <a:cxnSpLocks/>
          </p:cNvCxnSpPr>
          <p:nvPr/>
        </p:nvCxnSpPr>
        <p:spPr>
          <a:xfrm>
            <a:off x="3615603" y="4171664"/>
            <a:ext cx="3698625" cy="72234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65">
            <a:extLst>
              <a:ext uri="{FF2B5EF4-FFF2-40B4-BE49-F238E27FC236}">
                <a16:creationId xmlns:a16="http://schemas.microsoft.com/office/drawing/2014/main" id="{427498C0-FDA7-3108-E144-6A9D7B645646}"/>
              </a:ext>
            </a:extLst>
          </p:cNvPr>
          <p:cNvCxnSpPr>
            <a:cxnSpLocks/>
          </p:cNvCxnSpPr>
          <p:nvPr/>
        </p:nvCxnSpPr>
        <p:spPr>
          <a:xfrm flipH="1">
            <a:off x="2249861" y="5285356"/>
            <a:ext cx="491726" cy="79554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68">
            <a:extLst>
              <a:ext uri="{FF2B5EF4-FFF2-40B4-BE49-F238E27FC236}">
                <a16:creationId xmlns:a16="http://schemas.microsoft.com/office/drawing/2014/main" id="{CF40E2B5-7238-2E8F-3BA7-BE802D996EB6}"/>
              </a:ext>
            </a:extLst>
          </p:cNvPr>
          <p:cNvCxnSpPr>
            <a:cxnSpLocks/>
          </p:cNvCxnSpPr>
          <p:nvPr/>
        </p:nvCxnSpPr>
        <p:spPr>
          <a:xfrm>
            <a:off x="3745193" y="5314663"/>
            <a:ext cx="2343970" cy="72234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71">
            <a:extLst>
              <a:ext uri="{FF2B5EF4-FFF2-40B4-BE49-F238E27FC236}">
                <a16:creationId xmlns:a16="http://schemas.microsoft.com/office/drawing/2014/main" id="{4C003853-D07A-FBAF-EBFF-AF16E9A533E0}"/>
              </a:ext>
            </a:extLst>
          </p:cNvPr>
          <p:cNvCxnSpPr>
            <a:cxnSpLocks/>
          </p:cNvCxnSpPr>
          <p:nvPr/>
        </p:nvCxnSpPr>
        <p:spPr>
          <a:xfrm>
            <a:off x="6288459" y="5300009"/>
            <a:ext cx="1492207" cy="73700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74">
            <a:extLst>
              <a:ext uri="{FF2B5EF4-FFF2-40B4-BE49-F238E27FC236}">
                <a16:creationId xmlns:a16="http://schemas.microsoft.com/office/drawing/2014/main" id="{C1450FA0-E7EE-0670-186A-2F436A02056D}"/>
              </a:ext>
            </a:extLst>
          </p:cNvPr>
          <p:cNvCxnSpPr>
            <a:cxnSpLocks/>
          </p:cNvCxnSpPr>
          <p:nvPr/>
        </p:nvCxnSpPr>
        <p:spPr>
          <a:xfrm>
            <a:off x="7314228" y="5292683"/>
            <a:ext cx="3675179" cy="7296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77">
            <a:extLst>
              <a:ext uri="{FF2B5EF4-FFF2-40B4-BE49-F238E27FC236}">
                <a16:creationId xmlns:a16="http://schemas.microsoft.com/office/drawing/2014/main" id="{E664AAD5-F166-8926-939A-3AF38A796AAD}"/>
              </a:ext>
            </a:extLst>
          </p:cNvPr>
          <p:cNvSpPr txBox="1"/>
          <p:nvPr/>
        </p:nvSpPr>
        <p:spPr>
          <a:xfrm>
            <a:off x="2378817" y="5607756"/>
            <a:ext cx="1044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14Byte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Box 78">
            <a:extLst>
              <a:ext uri="{FF2B5EF4-FFF2-40B4-BE49-F238E27FC236}">
                <a16:creationId xmlns:a16="http://schemas.microsoft.com/office/drawing/2014/main" id="{A101B3CB-DE51-214A-6445-6BAE193887B7}"/>
              </a:ext>
            </a:extLst>
          </p:cNvPr>
          <p:cNvSpPr txBox="1"/>
          <p:nvPr/>
        </p:nvSpPr>
        <p:spPr>
          <a:xfrm>
            <a:off x="3694043" y="5607756"/>
            <a:ext cx="888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4Byte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TextBox 79">
            <a:extLst>
              <a:ext uri="{FF2B5EF4-FFF2-40B4-BE49-F238E27FC236}">
                <a16:creationId xmlns:a16="http://schemas.microsoft.com/office/drawing/2014/main" id="{7CE638BE-2810-5005-0C1C-09174871D14E}"/>
              </a:ext>
            </a:extLst>
          </p:cNvPr>
          <p:cNvSpPr txBox="1"/>
          <p:nvPr/>
        </p:nvSpPr>
        <p:spPr>
          <a:xfrm>
            <a:off x="4962255" y="5619234"/>
            <a:ext cx="888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1Byte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TextBox 80">
            <a:extLst>
              <a:ext uri="{FF2B5EF4-FFF2-40B4-BE49-F238E27FC236}">
                <a16:creationId xmlns:a16="http://schemas.microsoft.com/office/drawing/2014/main" id="{7B5CD02F-0BF3-A689-9D53-8EE59C7FFE39}"/>
              </a:ext>
            </a:extLst>
          </p:cNvPr>
          <p:cNvSpPr txBox="1"/>
          <p:nvPr/>
        </p:nvSpPr>
        <p:spPr>
          <a:xfrm>
            <a:off x="7845786" y="5619234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64bit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TextBox 81">
            <a:extLst>
              <a:ext uri="{FF2B5EF4-FFF2-40B4-BE49-F238E27FC236}">
                <a16:creationId xmlns:a16="http://schemas.microsoft.com/office/drawing/2014/main" id="{89A2F79A-A349-D658-CF68-CF7595A33D13}"/>
              </a:ext>
            </a:extLst>
          </p:cNvPr>
          <p:cNvSpPr txBox="1"/>
          <p:nvPr/>
        </p:nvSpPr>
        <p:spPr>
          <a:xfrm>
            <a:off x="8843168" y="5607755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16bit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TextBox 82">
            <a:extLst>
              <a:ext uri="{FF2B5EF4-FFF2-40B4-BE49-F238E27FC236}">
                <a16:creationId xmlns:a16="http://schemas.microsoft.com/office/drawing/2014/main" id="{9C860B75-470A-EE4B-60EF-AE8EDD59B07D}"/>
              </a:ext>
            </a:extLst>
          </p:cNvPr>
          <p:cNvSpPr txBox="1"/>
          <p:nvPr/>
        </p:nvSpPr>
        <p:spPr>
          <a:xfrm>
            <a:off x="9974816" y="5602607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48bit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9CF94BD-F4DF-0D0B-F07D-2C9AA5F09E21}"/>
              </a:ext>
            </a:extLst>
          </p:cNvPr>
          <p:cNvSpPr txBox="1">
            <a:spLocks/>
          </p:cNvSpPr>
          <p:nvPr/>
        </p:nvSpPr>
        <p:spPr>
          <a:xfrm>
            <a:off x="0" y="1199326"/>
            <a:ext cx="11385138" cy="1915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SzPct val="80000"/>
              <a:buNone/>
            </a:pP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Single-level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structure</a:t>
            </a: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a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single level of buckets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(256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bytes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each)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endParaRPr lang="en-US" altLang="zh-CN" dirty="0">
              <a:latin typeface="Gill Sans" charset="0"/>
              <a:cs typeface="Gill Sans" charset="0"/>
            </a:endParaRP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home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bucket: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hash(ID)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%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#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buckets</a:t>
            </a:r>
          </a:p>
          <a:p>
            <a:pPr marL="851400" lvl="1" indent="0">
              <a:lnSpc>
                <a:spcPct val="100000"/>
              </a:lnSpc>
              <a:buSzPct val="80000"/>
              <a:buNone/>
            </a:pPr>
            <a:endParaRPr lang="en-US" altLang="zh-CN" dirty="0">
              <a:latin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800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Design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1: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 err="1">
                <a:latin typeface="Gill Sans SemiBold" charset="0"/>
                <a:ea typeface="Gill Sans SemiBold" charset="0"/>
                <a:cs typeface="Gill Sans SemiBold" charset="0"/>
              </a:rPr>
              <a:t>PetHash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–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a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PM index optimized for EMB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34</a:t>
            </a:fld>
            <a:endParaRPr lang="en-US" dirty="0"/>
          </a:p>
        </p:txBody>
      </p:sp>
      <p:sp>
        <p:nvSpPr>
          <p:cNvPr id="65" name="TextBox 1">
            <a:extLst>
              <a:ext uri="{FF2B5EF4-FFF2-40B4-BE49-F238E27FC236}">
                <a16:creationId xmlns:a16="http://schemas.microsoft.com/office/drawing/2014/main" id="{5BF2D3BE-C1CD-6684-52A1-DD086CE3FE2E}"/>
              </a:ext>
            </a:extLst>
          </p:cNvPr>
          <p:cNvSpPr txBox="1"/>
          <p:nvPr/>
        </p:nvSpPr>
        <p:spPr>
          <a:xfrm>
            <a:off x="585177" y="3698259"/>
            <a:ext cx="1701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PetHash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2">
            <a:extLst>
              <a:ext uri="{FF2B5EF4-FFF2-40B4-BE49-F238E27FC236}">
                <a16:creationId xmlns:a16="http://schemas.microsoft.com/office/drawing/2014/main" id="{85D309E1-4EC5-CB4A-766B-D1A261FE73E4}"/>
              </a:ext>
            </a:extLst>
          </p:cNvPr>
          <p:cNvSpPr txBox="1"/>
          <p:nvPr/>
        </p:nvSpPr>
        <p:spPr>
          <a:xfrm>
            <a:off x="585177" y="4811951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Bucket: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FF1D7B99-274B-4283-38BB-77D9E2133A75}"/>
              </a:ext>
            </a:extLst>
          </p:cNvPr>
          <p:cNvSpPr txBox="1"/>
          <p:nvPr/>
        </p:nvSpPr>
        <p:spPr>
          <a:xfrm>
            <a:off x="585177" y="5925643"/>
            <a:ext cx="153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Header: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26526F18-23E2-97CB-32B3-9DA5C36E7AFF}"/>
              </a:ext>
            </a:extLst>
          </p:cNvPr>
          <p:cNvSpPr/>
          <p:nvPr/>
        </p:nvSpPr>
        <p:spPr>
          <a:xfrm>
            <a:off x="2812561" y="3780321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05C280DC-9EB2-FEFF-FAD1-DA1FDFCE77C7}"/>
              </a:ext>
            </a:extLst>
          </p:cNvPr>
          <p:cNvSpPr/>
          <p:nvPr/>
        </p:nvSpPr>
        <p:spPr>
          <a:xfrm>
            <a:off x="3035299" y="3780321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04E0B8B9-585F-952A-23A0-E52B34CE6EAD}"/>
              </a:ext>
            </a:extLst>
          </p:cNvPr>
          <p:cNvSpPr/>
          <p:nvPr/>
        </p:nvSpPr>
        <p:spPr>
          <a:xfrm>
            <a:off x="3726963" y="3780321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51F1D74F-252D-BC1F-9C36-ED95C36B57E4}"/>
              </a:ext>
            </a:extLst>
          </p:cNvPr>
          <p:cNvSpPr/>
          <p:nvPr/>
        </p:nvSpPr>
        <p:spPr>
          <a:xfrm>
            <a:off x="3949701" y="3780321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79CA0D0D-6A09-3D5A-B24B-E4602DE127BC}"/>
              </a:ext>
            </a:extLst>
          </p:cNvPr>
          <p:cNvSpPr/>
          <p:nvPr/>
        </p:nvSpPr>
        <p:spPr>
          <a:xfrm>
            <a:off x="4648127" y="3780321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9">
            <a:extLst>
              <a:ext uri="{FF2B5EF4-FFF2-40B4-BE49-F238E27FC236}">
                <a16:creationId xmlns:a16="http://schemas.microsoft.com/office/drawing/2014/main" id="{FC39A735-3414-9E7B-29D4-11FBFA2236BD}"/>
              </a:ext>
            </a:extLst>
          </p:cNvPr>
          <p:cNvSpPr/>
          <p:nvPr/>
        </p:nvSpPr>
        <p:spPr>
          <a:xfrm>
            <a:off x="4870865" y="3780321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5F18DB38-7280-B2A3-61A3-9B1EABAC4197}"/>
              </a:ext>
            </a:extLst>
          </p:cNvPr>
          <p:cNvSpPr/>
          <p:nvPr/>
        </p:nvSpPr>
        <p:spPr>
          <a:xfrm>
            <a:off x="7361115" y="3780321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11">
            <a:extLst>
              <a:ext uri="{FF2B5EF4-FFF2-40B4-BE49-F238E27FC236}">
                <a16:creationId xmlns:a16="http://schemas.microsoft.com/office/drawing/2014/main" id="{C62B1972-1812-AD39-B2CA-39739672955C}"/>
              </a:ext>
            </a:extLst>
          </p:cNvPr>
          <p:cNvSpPr/>
          <p:nvPr/>
        </p:nvSpPr>
        <p:spPr>
          <a:xfrm>
            <a:off x="7583853" y="3780321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12">
            <a:extLst>
              <a:ext uri="{FF2B5EF4-FFF2-40B4-BE49-F238E27FC236}">
                <a16:creationId xmlns:a16="http://schemas.microsoft.com/office/drawing/2014/main" id="{F2BA3A08-9183-E9D0-1F17-FDAFC92B6E25}"/>
              </a:ext>
            </a:extLst>
          </p:cNvPr>
          <p:cNvSpPr/>
          <p:nvPr/>
        </p:nvSpPr>
        <p:spPr>
          <a:xfrm>
            <a:off x="6465205" y="3780321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13">
            <a:extLst>
              <a:ext uri="{FF2B5EF4-FFF2-40B4-BE49-F238E27FC236}">
                <a16:creationId xmlns:a16="http://schemas.microsoft.com/office/drawing/2014/main" id="{0449C9DE-36CC-B9DF-E804-29900694FC02}"/>
              </a:ext>
            </a:extLst>
          </p:cNvPr>
          <p:cNvSpPr/>
          <p:nvPr/>
        </p:nvSpPr>
        <p:spPr>
          <a:xfrm>
            <a:off x="6687943" y="3780321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7027AA9A-244D-1923-1EF2-7C3330BE53C6}"/>
              </a:ext>
            </a:extLst>
          </p:cNvPr>
          <p:cNvSpPr/>
          <p:nvPr/>
        </p:nvSpPr>
        <p:spPr>
          <a:xfrm>
            <a:off x="5561627" y="3780321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15">
            <a:extLst>
              <a:ext uri="{FF2B5EF4-FFF2-40B4-BE49-F238E27FC236}">
                <a16:creationId xmlns:a16="http://schemas.microsoft.com/office/drawing/2014/main" id="{BFDE0C3C-76A0-092A-1C39-016E60F456B3}"/>
              </a:ext>
            </a:extLst>
          </p:cNvPr>
          <p:cNvSpPr/>
          <p:nvPr/>
        </p:nvSpPr>
        <p:spPr>
          <a:xfrm>
            <a:off x="5784365" y="3780321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16">
            <a:extLst>
              <a:ext uri="{FF2B5EF4-FFF2-40B4-BE49-F238E27FC236}">
                <a16:creationId xmlns:a16="http://schemas.microsoft.com/office/drawing/2014/main" id="{45FBA1A0-B3E0-66B3-5A6E-C66FA1FA661B}"/>
              </a:ext>
            </a:extLst>
          </p:cNvPr>
          <p:cNvSpPr/>
          <p:nvPr/>
        </p:nvSpPr>
        <p:spPr>
          <a:xfrm>
            <a:off x="2730499" y="4923320"/>
            <a:ext cx="1031631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Header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17">
            <a:extLst>
              <a:ext uri="{FF2B5EF4-FFF2-40B4-BE49-F238E27FC236}">
                <a16:creationId xmlns:a16="http://schemas.microsoft.com/office/drawing/2014/main" id="{5CF73A99-BD74-686D-1EED-D5FD967827DD}"/>
              </a:ext>
            </a:extLst>
          </p:cNvPr>
          <p:cNvSpPr/>
          <p:nvPr/>
        </p:nvSpPr>
        <p:spPr>
          <a:xfrm>
            <a:off x="3756271" y="4923320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Slot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18">
            <a:extLst>
              <a:ext uri="{FF2B5EF4-FFF2-40B4-BE49-F238E27FC236}">
                <a16:creationId xmlns:a16="http://schemas.microsoft.com/office/drawing/2014/main" id="{E65272BE-0DF2-7042-9527-B71E3D91AD83}"/>
              </a:ext>
            </a:extLst>
          </p:cNvPr>
          <p:cNvSpPr/>
          <p:nvPr/>
        </p:nvSpPr>
        <p:spPr>
          <a:xfrm>
            <a:off x="4782043" y="4923320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Slot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19">
            <a:extLst>
              <a:ext uri="{FF2B5EF4-FFF2-40B4-BE49-F238E27FC236}">
                <a16:creationId xmlns:a16="http://schemas.microsoft.com/office/drawing/2014/main" id="{2A6DCB71-48AD-E47D-F635-A11F0E666921}"/>
              </a:ext>
            </a:extLst>
          </p:cNvPr>
          <p:cNvSpPr/>
          <p:nvPr/>
        </p:nvSpPr>
        <p:spPr>
          <a:xfrm>
            <a:off x="5807816" y="4923320"/>
            <a:ext cx="480644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20">
            <a:extLst>
              <a:ext uri="{FF2B5EF4-FFF2-40B4-BE49-F238E27FC236}">
                <a16:creationId xmlns:a16="http://schemas.microsoft.com/office/drawing/2014/main" id="{07CF4237-0755-66D7-C79A-461C2657C3B5}"/>
              </a:ext>
            </a:extLst>
          </p:cNvPr>
          <p:cNvSpPr/>
          <p:nvPr/>
        </p:nvSpPr>
        <p:spPr>
          <a:xfrm>
            <a:off x="6288459" y="4923320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Slot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21">
            <a:extLst>
              <a:ext uri="{FF2B5EF4-FFF2-40B4-BE49-F238E27FC236}">
                <a16:creationId xmlns:a16="http://schemas.microsoft.com/office/drawing/2014/main" id="{9876D3EA-584D-C877-BD1D-087792BC87FE}"/>
              </a:ext>
            </a:extLst>
          </p:cNvPr>
          <p:cNvSpPr/>
          <p:nvPr/>
        </p:nvSpPr>
        <p:spPr>
          <a:xfrm>
            <a:off x="2249861" y="6037012"/>
            <a:ext cx="1283674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FP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22">
            <a:extLst>
              <a:ext uri="{FF2B5EF4-FFF2-40B4-BE49-F238E27FC236}">
                <a16:creationId xmlns:a16="http://schemas.microsoft.com/office/drawing/2014/main" id="{F4726DBC-C72B-876E-DA80-C011504BF29C}"/>
              </a:ext>
            </a:extLst>
          </p:cNvPr>
          <p:cNvSpPr/>
          <p:nvPr/>
        </p:nvSpPr>
        <p:spPr>
          <a:xfrm>
            <a:off x="3527675" y="6037012"/>
            <a:ext cx="1283674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Version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23">
            <a:extLst>
              <a:ext uri="{FF2B5EF4-FFF2-40B4-BE49-F238E27FC236}">
                <a16:creationId xmlns:a16="http://schemas.microsoft.com/office/drawing/2014/main" id="{DF147526-83DA-7071-1E62-06CDF66A0C80}"/>
              </a:ext>
            </a:extLst>
          </p:cNvPr>
          <p:cNvSpPr/>
          <p:nvPr/>
        </p:nvSpPr>
        <p:spPr>
          <a:xfrm>
            <a:off x="4805489" y="6037012"/>
            <a:ext cx="1283674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Overflow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TextBox 24">
            <a:extLst>
              <a:ext uri="{FF2B5EF4-FFF2-40B4-BE49-F238E27FC236}">
                <a16:creationId xmlns:a16="http://schemas.microsoft.com/office/drawing/2014/main" id="{7AAF8622-6215-D306-97F0-D356AD21F46A}"/>
              </a:ext>
            </a:extLst>
          </p:cNvPr>
          <p:cNvSpPr txBox="1"/>
          <p:nvPr/>
        </p:nvSpPr>
        <p:spPr>
          <a:xfrm>
            <a:off x="6589388" y="5925643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Slot: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A800716A-2AD2-8268-1811-2AC5318B1FAA}"/>
              </a:ext>
            </a:extLst>
          </p:cNvPr>
          <p:cNvSpPr/>
          <p:nvPr/>
        </p:nvSpPr>
        <p:spPr>
          <a:xfrm>
            <a:off x="7783147" y="6037012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26">
            <a:extLst>
              <a:ext uri="{FF2B5EF4-FFF2-40B4-BE49-F238E27FC236}">
                <a16:creationId xmlns:a16="http://schemas.microsoft.com/office/drawing/2014/main" id="{DBD0089A-3149-E65C-26D3-842F2167386C}"/>
              </a:ext>
            </a:extLst>
          </p:cNvPr>
          <p:cNvSpPr/>
          <p:nvPr/>
        </p:nvSpPr>
        <p:spPr>
          <a:xfrm>
            <a:off x="8808919" y="6037012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Size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27">
            <a:extLst>
              <a:ext uri="{FF2B5EF4-FFF2-40B4-BE49-F238E27FC236}">
                <a16:creationId xmlns:a16="http://schemas.microsoft.com/office/drawing/2014/main" id="{0EAD4ABE-6230-3166-0FC6-D2FFB430007D}"/>
              </a:ext>
            </a:extLst>
          </p:cNvPr>
          <p:cNvSpPr/>
          <p:nvPr/>
        </p:nvSpPr>
        <p:spPr>
          <a:xfrm>
            <a:off x="9840550" y="6037012"/>
            <a:ext cx="1148858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ptr</a:t>
            </a:r>
            <a:endParaRPr kumimoji="0" lang="en-C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9" name="Straight Connector 57">
            <a:extLst>
              <a:ext uri="{FF2B5EF4-FFF2-40B4-BE49-F238E27FC236}">
                <a16:creationId xmlns:a16="http://schemas.microsoft.com/office/drawing/2014/main" id="{3D89010B-4351-C6A1-CDB3-435D26DC8617}"/>
              </a:ext>
            </a:extLst>
          </p:cNvPr>
          <p:cNvCxnSpPr>
            <a:cxnSpLocks/>
          </p:cNvCxnSpPr>
          <p:nvPr/>
        </p:nvCxnSpPr>
        <p:spPr>
          <a:xfrm flipH="1">
            <a:off x="2734496" y="4127777"/>
            <a:ext cx="61386" cy="79554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62">
            <a:extLst>
              <a:ext uri="{FF2B5EF4-FFF2-40B4-BE49-F238E27FC236}">
                <a16:creationId xmlns:a16="http://schemas.microsoft.com/office/drawing/2014/main" id="{59D3147F-81AB-C13D-644B-709037362203}"/>
              </a:ext>
            </a:extLst>
          </p:cNvPr>
          <p:cNvCxnSpPr>
            <a:cxnSpLocks/>
          </p:cNvCxnSpPr>
          <p:nvPr/>
        </p:nvCxnSpPr>
        <p:spPr>
          <a:xfrm>
            <a:off x="3615603" y="4171664"/>
            <a:ext cx="3698625" cy="72234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65">
            <a:extLst>
              <a:ext uri="{FF2B5EF4-FFF2-40B4-BE49-F238E27FC236}">
                <a16:creationId xmlns:a16="http://schemas.microsoft.com/office/drawing/2014/main" id="{427498C0-FDA7-3108-E144-6A9D7B645646}"/>
              </a:ext>
            </a:extLst>
          </p:cNvPr>
          <p:cNvCxnSpPr>
            <a:cxnSpLocks/>
          </p:cNvCxnSpPr>
          <p:nvPr/>
        </p:nvCxnSpPr>
        <p:spPr>
          <a:xfrm flipH="1">
            <a:off x="2249861" y="5285356"/>
            <a:ext cx="491726" cy="79554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68">
            <a:extLst>
              <a:ext uri="{FF2B5EF4-FFF2-40B4-BE49-F238E27FC236}">
                <a16:creationId xmlns:a16="http://schemas.microsoft.com/office/drawing/2014/main" id="{CF40E2B5-7238-2E8F-3BA7-BE802D996EB6}"/>
              </a:ext>
            </a:extLst>
          </p:cNvPr>
          <p:cNvCxnSpPr>
            <a:cxnSpLocks/>
          </p:cNvCxnSpPr>
          <p:nvPr/>
        </p:nvCxnSpPr>
        <p:spPr>
          <a:xfrm>
            <a:off x="3745193" y="5314663"/>
            <a:ext cx="2343970" cy="72234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71">
            <a:extLst>
              <a:ext uri="{FF2B5EF4-FFF2-40B4-BE49-F238E27FC236}">
                <a16:creationId xmlns:a16="http://schemas.microsoft.com/office/drawing/2014/main" id="{4C003853-D07A-FBAF-EBFF-AF16E9A533E0}"/>
              </a:ext>
            </a:extLst>
          </p:cNvPr>
          <p:cNvCxnSpPr>
            <a:cxnSpLocks/>
          </p:cNvCxnSpPr>
          <p:nvPr/>
        </p:nvCxnSpPr>
        <p:spPr>
          <a:xfrm>
            <a:off x="6288459" y="5300009"/>
            <a:ext cx="1492207" cy="73700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74">
            <a:extLst>
              <a:ext uri="{FF2B5EF4-FFF2-40B4-BE49-F238E27FC236}">
                <a16:creationId xmlns:a16="http://schemas.microsoft.com/office/drawing/2014/main" id="{C1450FA0-E7EE-0670-186A-2F436A02056D}"/>
              </a:ext>
            </a:extLst>
          </p:cNvPr>
          <p:cNvCxnSpPr>
            <a:cxnSpLocks/>
          </p:cNvCxnSpPr>
          <p:nvPr/>
        </p:nvCxnSpPr>
        <p:spPr>
          <a:xfrm>
            <a:off x="7314228" y="5292683"/>
            <a:ext cx="3675179" cy="7296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77">
            <a:extLst>
              <a:ext uri="{FF2B5EF4-FFF2-40B4-BE49-F238E27FC236}">
                <a16:creationId xmlns:a16="http://schemas.microsoft.com/office/drawing/2014/main" id="{E664AAD5-F166-8926-939A-3AF38A796AAD}"/>
              </a:ext>
            </a:extLst>
          </p:cNvPr>
          <p:cNvSpPr txBox="1"/>
          <p:nvPr/>
        </p:nvSpPr>
        <p:spPr>
          <a:xfrm>
            <a:off x="2378817" y="5607756"/>
            <a:ext cx="1044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14Byte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Box 78">
            <a:extLst>
              <a:ext uri="{FF2B5EF4-FFF2-40B4-BE49-F238E27FC236}">
                <a16:creationId xmlns:a16="http://schemas.microsoft.com/office/drawing/2014/main" id="{A101B3CB-DE51-214A-6445-6BAE193887B7}"/>
              </a:ext>
            </a:extLst>
          </p:cNvPr>
          <p:cNvSpPr txBox="1"/>
          <p:nvPr/>
        </p:nvSpPr>
        <p:spPr>
          <a:xfrm>
            <a:off x="3694043" y="5607756"/>
            <a:ext cx="888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4Byte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TextBox 79">
            <a:extLst>
              <a:ext uri="{FF2B5EF4-FFF2-40B4-BE49-F238E27FC236}">
                <a16:creationId xmlns:a16="http://schemas.microsoft.com/office/drawing/2014/main" id="{7CE638BE-2810-5005-0C1C-09174871D14E}"/>
              </a:ext>
            </a:extLst>
          </p:cNvPr>
          <p:cNvSpPr txBox="1"/>
          <p:nvPr/>
        </p:nvSpPr>
        <p:spPr>
          <a:xfrm>
            <a:off x="4962255" y="5619234"/>
            <a:ext cx="888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1Byte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TextBox 80">
            <a:extLst>
              <a:ext uri="{FF2B5EF4-FFF2-40B4-BE49-F238E27FC236}">
                <a16:creationId xmlns:a16="http://schemas.microsoft.com/office/drawing/2014/main" id="{7B5CD02F-0BF3-A689-9D53-8EE59C7FFE39}"/>
              </a:ext>
            </a:extLst>
          </p:cNvPr>
          <p:cNvSpPr txBox="1"/>
          <p:nvPr/>
        </p:nvSpPr>
        <p:spPr>
          <a:xfrm>
            <a:off x="7845786" y="5619234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64bit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TextBox 81">
            <a:extLst>
              <a:ext uri="{FF2B5EF4-FFF2-40B4-BE49-F238E27FC236}">
                <a16:creationId xmlns:a16="http://schemas.microsoft.com/office/drawing/2014/main" id="{89A2F79A-A349-D658-CF68-CF7595A33D13}"/>
              </a:ext>
            </a:extLst>
          </p:cNvPr>
          <p:cNvSpPr txBox="1"/>
          <p:nvPr/>
        </p:nvSpPr>
        <p:spPr>
          <a:xfrm>
            <a:off x="8843168" y="5607755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16bit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TextBox 82">
            <a:extLst>
              <a:ext uri="{FF2B5EF4-FFF2-40B4-BE49-F238E27FC236}">
                <a16:creationId xmlns:a16="http://schemas.microsoft.com/office/drawing/2014/main" id="{9C860B75-470A-EE4B-60EF-AE8EDD59B07D}"/>
              </a:ext>
            </a:extLst>
          </p:cNvPr>
          <p:cNvSpPr txBox="1"/>
          <p:nvPr/>
        </p:nvSpPr>
        <p:spPr>
          <a:xfrm>
            <a:off x="9974816" y="5602607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48bit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69330-5C9C-95C4-6621-F4FE9300D331}"/>
              </a:ext>
            </a:extLst>
          </p:cNvPr>
          <p:cNvSpPr txBox="1">
            <a:spLocks/>
          </p:cNvSpPr>
          <p:nvPr/>
        </p:nvSpPr>
        <p:spPr>
          <a:xfrm>
            <a:off x="0" y="1199325"/>
            <a:ext cx="11385138" cy="2171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SzPct val="80000"/>
              <a:buNone/>
            </a:pP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Single-level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structure</a:t>
            </a:r>
          </a:p>
          <a:p>
            <a:pPr marL="851400" lvl="1" indent="0">
              <a:lnSpc>
                <a:spcPct val="100000"/>
              </a:lnSpc>
              <a:buSzPct val="80000"/>
              <a:buNone/>
            </a:pPr>
            <a:r>
              <a:rPr lang="en-US" altLang="zh-CN" sz="2600" dirty="0">
                <a:latin typeface="Gill Sans" charset="0"/>
                <a:cs typeface="Gill Sans" charset="0"/>
              </a:rPr>
              <a:t>Bucket header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cs typeface="Gill Sans" charset="0"/>
              </a:rPr>
              <a:t>FP,</a:t>
            </a:r>
            <a:r>
              <a:rPr lang="zh-CN" altLang="en-US" sz="2200" dirty="0">
                <a:latin typeface="Gill Sans" charset="0"/>
                <a:cs typeface="Gill Sans" charset="0"/>
              </a:rPr>
              <a:t>  </a:t>
            </a:r>
            <a:r>
              <a:rPr lang="en-US" altLang="zh-CN" sz="2200" dirty="0">
                <a:latin typeface="Gill Sans" charset="0"/>
                <a:cs typeface="Gill Sans" charset="0"/>
              </a:rPr>
              <a:t>for SIMD</a:t>
            </a: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cs typeface="Gill Sans" charset="0"/>
              </a:rPr>
              <a:t>search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 err="1">
                <a:latin typeface="Gill Sans" charset="0"/>
                <a:cs typeface="Gill Sans" charset="0"/>
              </a:rPr>
              <a:t>Verson</a:t>
            </a:r>
            <a:r>
              <a:rPr lang="en-US" altLang="zh-CN" sz="2200" dirty="0">
                <a:latin typeface="Gill Sans" charset="0"/>
                <a:cs typeface="Gill Sans" charset="0"/>
              </a:rPr>
              <a:t>,</a:t>
            </a: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cs typeface="Gill Sans" charset="0"/>
              </a:rPr>
              <a:t>for concurrency control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cs typeface="Gill Sans" charset="0"/>
              </a:rPr>
              <a:t>Overflow,</a:t>
            </a: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cs typeface="Gill Sans" charset="0"/>
              </a:rPr>
              <a:t>recording</a:t>
            </a: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cs typeface="Gill Sans" charset="0"/>
              </a:rPr>
              <a:t>the number of displaced KVs </a:t>
            </a: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endParaRPr lang="en-US" altLang="zh-CN" dirty="0">
              <a:latin typeface="Gill Sans" charset="0"/>
              <a:cs typeface="Gill Sans" charset="0"/>
            </a:endParaRP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endParaRPr lang="en-US" altLang="zh-CN" dirty="0">
              <a:latin typeface="Gill Sans" charset="0"/>
              <a:cs typeface="Gill Sans" charset="0"/>
            </a:endParaRPr>
          </a:p>
          <a:p>
            <a:pPr marL="851400" lvl="1" indent="0">
              <a:lnSpc>
                <a:spcPct val="100000"/>
              </a:lnSpc>
              <a:buSzPct val="80000"/>
              <a:buNone/>
            </a:pPr>
            <a:endParaRPr lang="en-US" altLang="zh-CN" dirty="0">
              <a:latin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880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Design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1: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 err="1">
                <a:latin typeface="Gill Sans SemiBold" charset="0"/>
                <a:ea typeface="Gill Sans SemiBold" charset="0"/>
                <a:cs typeface="Gill Sans SemiBold" charset="0"/>
              </a:rPr>
              <a:t>PetHash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–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a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PM index optimized for EMB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35</a:t>
            </a:fld>
            <a:endParaRPr lang="en-US" dirty="0"/>
          </a:p>
        </p:txBody>
      </p:sp>
      <p:sp>
        <p:nvSpPr>
          <p:cNvPr id="65" name="TextBox 1">
            <a:extLst>
              <a:ext uri="{FF2B5EF4-FFF2-40B4-BE49-F238E27FC236}">
                <a16:creationId xmlns:a16="http://schemas.microsoft.com/office/drawing/2014/main" id="{5BF2D3BE-C1CD-6684-52A1-DD086CE3FE2E}"/>
              </a:ext>
            </a:extLst>
          </p:cNvPr>
          <p:cNvSpPr txBox="1"/>
          <p:nvPr/>
        </p:nvSpPr>
        <p:spPr>
          <a:xfrm>
            <a:off x="585177" y="3698259"/>
            <a:ext cx="1701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PetHash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2">
            <a:extLst>
              <a:ext uri="{FF2B5EF4-FFF2-40B4-BE49-F238E27FC236}">
                <a16:creationId xmlns:a16="http://schemas.microsoft.com/office/drawing/2014/main" id="{85D309E1-4EC5-CB4A-766B-D1A261FE73E4}"/>
              </a:ext>
            </a:extLst>
          </p:cNvPr>
          <p:cNvSpPr txBox="1"/>
          <p:nvPr/>
        </p:nvSpPr>
        <p:spPr>
          <a:xfrm>
            <a:off x="585177" y="4811951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Bucket: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FF1D7B99-274B-4283-38BB-77D9E2133A75}"/>
              </a:ext>
            </a:extLst>
          </p:cNvPr>
          <p:cNvSpPr txBox="1"/>
          <p:nvPr/>
        </p:nvSpPr>
        <p:spPr>
          <a:xfrm>
            <a:off x="585177" y="5925643"/>
            <a:ext cx="153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Header: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26526F18-23E2-97CB-32B3-9DA5C36E7AFF}"/>
              </a:ext>
            </a:extLst>
          </p:cNvPr>
          <p:cNvSpPr/>
          <p:nvPr/>
        </p:nvSpPr>
        <p:spPr>
          <a:xfrm>
            <a:off x="2812561" y="3780321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05C280DC-9EB2-FEFF-FAD1-DA1FDFCE77C7}"/>
              </a:ext>
            </a:extLst>
          </p:cNvPr>
          <p:cNvSpPr/>
          <p:nvPr/>
        </p:nvSpPr>
        <p:spPr>
          <a:xfrm>
            <a:off x="3035299" y="3780321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04E0B8B9-585F-952A-23A0-E52B34CE6EAD}"/>
              </a:ext>
            </a:extLst>
          </p:cNvPr>
          <p:cNvSpPr/>
          <p:nvPr/>
        </p:nvSpPr>
        <p:spPr>
          <a:xfrm>
            <a:off x="3726963" y="3780321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51F1D74F-252D-BC1F-9C36-ED95C36B57E4}"/>
              </a:ext>
            </a:extLst>
          </p:cNvPr>
          <p:cNvSpPr/>
          <p:nvPr/>
        </p:nvSpPr>
        <p:spPr>
          <a:xfrm>
            <a:off x="3949701" y="3780321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79CA0D0D-6A09-3D5A-B24B-E4602DE127BC}"/>
              </a:ext>
            </a:extLst>
          </p:cNvPr>
          <p:cNvSpPr/>
          <p:nvPr/>
        </p:nvSpPr>
        <p:spPr>
          <a:xfrm>
            <a:off x="4648127" y="3780321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9">
            <a:extLst>
              <a:ext uri="{FF2B5EF4-FFF2-40B4-BE49-F238E27FC236}">
                <a16:creationId xmlns:a16="http://schemas.microsoft.com/office/drawing/2014/main" id="{FC39A735-3414-9E7B-29D4-11FBFA2236BD}"/>
              </a:ext>
            </a:extLst>
          </p:cNvPr>
          <p:cNvSpPr/>
          <p:nvPr/>
        </p:nvSpPr>
        <p:spPr>
          <a:xfrm>
            <a:off x="4870865" y="3780321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5F18DB38-7280-B2A3-61A3-9B1EABAC4197}"/>
              </a:ext>
            </a:extLst>
          </p:cNvPr>
          <p:cNvSpPr/>
          <p:nvPr/>
        </p:nvSpPr>
        <p:spPr>
          <a:xfrm>
            <a:off x="7361115" y="3780321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11">
            <a:extLst>
              <a:ext uri="{FF2B5EF4-FFF2-40B4-BE49-F238E27FC236}">
                <a16:creationId xmlns:a16="http://schemas.microsoft.com/office/drawing/2014/main" id="{C62B1972-1812-AD39-B2CA-39739672955C}"/>
              </a:ext>
            </a:extLst>
          </p:cNvPr>
          <p:cNvSpPr/>
          <p:nvPr/>
        </p:nvSpPr>
        <p:spPr>
          <a:xfrm>
            <a:off x="7583853" y="3780321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12">
            <a:extLst>
              <a:ext uri="{FF2B5EF4-FFF2-40B4-BE49-F238E27FC236}">
                <a16:creationId xmlns:a16="http://schemas.microsoft.com/office/drawing/2014/main" id="{F2BA3A08-9183-E9D0-1F17-FDAFC92B6E25}"/>
              </a:ext>
            </a:extLst>
          </p:cNvPr>
          <p:cNvSpPr/>
          <p:nvPr/>
        </p:nvSpPr>
        <p:spPr>
          <a:xfrm>
            <a:off x="6465205" y="3780321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13">
            <a:extLst>
              <a:ext uri="{FF2B5EF4-FFF2-40B4-BE49-F238E27FC236}">
                <a16:creationId xmlns:a16="http://schemas.microsoft.com/office/drawing/2014/main" id="{0449C9DE-36CC-B9DF-E804-29900694FC02}"/>
              </a:ext>
            </a:extLst>
          </p:cNvPr>
          <p:cNvSpPr/>
          <p:nvPr/>
        </p:nvSpPr>
        <p:spPr>
          <a:xfrm>
            <a:off x="6687943" y="3780321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7027AA9A-244D-1923-1EF2-7C3330BE53C6}"/>
              </a:ext>
            </a:extLst>
          </p:cNvPr>
          <p:cNvSpPr/>
          <p:nvPr/>
        </p:nvSpPr>
        <p:spPr>
          <a:xfrm>
            <a:off x="5561627" y="3780321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15">
            <a:extLst>
              <a:ext uri="{FF2B5EF4-FFF2-40B4-BE49-F238E27FC236}">
                <a16:creationId xmlns:a16="http://schemas.microsoft.com/office/drawing/2014/main" id="{BFDE0C3C-76A0-092A-1C39-016E60F456B3}"/>
              </a:ext>
            </a:extLst>
          </p:cNvPr>
          <p:cNvSpPr/>
          <p:nvPr/>
        </p:nvSpPr>
        <p:spPr>
          <a:xfrm>
            <a:off x="5784365" y="3780321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16">
            <a:extLst>
              <a:ext uri="{FF2B5EF4-FFF2-40B4-BE49-F238E27FC236}">
                <a16:creationId xmlns:a16="http://schemas.microsoft.com/office/drawing/2014/main" id="{45FBA1A0-B3E0-66B3-5A6E-C66FA1FA661B}"/>
              </a:ext>
            </a:extLst>
          </p:cNvPr>
          <p:cNvSpPr/>
          <p:nvPr/>
        </p:nvSpPr>
        <p:spPr>
          <a:xfrm>
            <a:off x="2730499" y="4923320"/>
            <a:ext cx="1031631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Header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17">
            <a:extLst>
              <a:ext uri="{FF2B5EF4-FFF2-40B4-BE49-F238E27FC236}">
                <a16:creationId xmlns:a16="http://schemas.microsoft.com/office/drawing/2014/main" id="{5CF73A99-BD74-686D-1EED-D5FD967827DD}"/>
              </a:ext>
            </a:extLst>
          </p:cNvPr>
          <p:cNvSpPr/>
          <p:nvPr/>
        </p:nvSpPr>
        <p:spPr>
          <a:xfrm>
            <a:off x="3756271" y="4923320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Slot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18">
            <a:extLst>
              <a:ext uri="{FF2B5EF4-FFF2-40B4-BE49-F238E27FC236}">
                <a16:creationId xmlns:a16="http://schemas.microsoft.com/office/drawing/2014/main" id="{E65272BE-0DF2-7042-9527-B71E3D91AD83}"/>
              </a:ext>
            </a:extLst>
          </p:cNvPr>
          <p:cNvSpPr/>
          <p:nvPr/>
        </p:nvSpPr>
        <p:spPr>
          <a:xfrm>
            <a:off x="4782043" y="4923320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Slot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19">
            <a:extLst>
              <a:ext uri="{FF2B5EF4-FFF2-40B4-BE49-F238E27FC236}">
                <a16:creationId xmlns:a16="http://schemas.microsoft.com/office/drawing/2014/main" id="{2A6DCB71-48AD-E47D-F635-A11F0E666921}"/>
              </a:ext>
            </a:extLst>
          </p:cNvPr>
          <p:cNvSpPr/>
          <p:nvPr/>
        </p:nvSpPr>
        <p:spPr>
          <a:xfrm>
            <a:off x="5807816" y="4923320"/>
            <a:ext cx="480644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20">
            <a:extLst>
              <a:ext uri="{FF2B5EF4-FFF2-40B4-BE49-F238E27FC236}">
                <a16:creationId xmlns:a16="http://schemas.microsoft.com/office/drawing/2014/main" id="{07CF4237-0755-66D7-C79A-461C2657C3B5}"/>
              </a:ext>
            </a:extLst>
          </p:cNvPr>
          <p:cNvSpPr/>
          <p:nvPr/>
        </p:nvSpPr>
        <p:spPr>
          <a:xfrm>
            <a:off x="6288459" y="4923320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Slot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21">
            <a:extLst>
              <a:ext uri="{FF2B5EF4-FFF2-40B4-BE49-F238E27FC236}">
                <a16:creationId xmlns:a16="http://schemas.microsoft.com/office/drawing/2014/main" id="{9876D3EA-584D-C877-BD1D-087792BC87FE}"/>
              </a:ext>
            </a:extLst>
          </p:cNvPr>
          <p:cNvSpPr/>
          <p:nvPr/>
        </p:nvSpPr>
        <p:spPr>
          <a:xfrm>
            <a:off x="2249861" y="6037012"/>
            <a:ext cx="1283674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FP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22">
            <a:extLst>
              <a:ext uri="{FF2B5EF4-FFF2-40B4-BE49-F238E27FC236}">
                <a16:creationId xmlns:a16="http://schemas.microsoft.com/office/drawing/2014/main" id="{F4726DBC-C72B-876E-DA80-C011504BF29C}"/>
              </a:ext>
            </a:extLst>
          </p:cNvPr>
          <p:cNvSpPr/>
          <p:nvPr/>
        </p:nvSpPr>
        <p:spPr>
          <a:xfrm>
            <a:off x="3527675" y="6037012"/>
            <a:ext cx="1283674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Version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23">
            <a:extLst>
              <a:ext uri="{FF2B5EF4-FFF2-40B4-BE49-F238E27FC236}">
                <a16:creationId xmlns:a16="http://schemas.microsoft.com/office/drawing/2014/main" id="{DF147526-83DA-7071-1E62-06CDF66A0C80}"/>
              </a:ext>
            </a:extLst>
          </p:cNvPr>
          <p:cNvSpPr/>
          <p:nvPr/>
        </p:nvSpPr>
        <p:spPr>
          <a:xfrm>
            <a:off x="4805489" y="6037012"/>
            <a:ext cx="1283674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Overflow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TextBox 24">
            <a:extLst>
              <a:ext uri="{FF2B5EF4-FFF2-40B4-BE49-F238E27FC236}">
                <a16:creationId xmlns:a16="http://schemas.microsoft.com/office/drawing/2014/main" id="{7AAF8622-6215-D306-97F0-D356AD21F46A}"/>
              </a:ext>
            </a:extLst>
          </p:cNvPr>
          <p:cNvSpPr txBox="1"/>
          <p:nvPr/>
        </p:nvSpPr>
        <p:spPr>
          <a:xfrm>
            <a:off x="6589388" y="5925643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Slot: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A800716A-2AD2-8268-1811-2AC5318B1FAA}"/>
              </a:ext>
            </a:extLst>
          </p:cNvPr>
          <p:cNvSpPr/>
          <p:nvPr/>
        </p:nvSpPr>
        <p:spPr>
          <a:xfrm>
            <a:off x="7783147" y="6037012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ID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26">
            <a:extLst>
              <a:ext uri="{FF2B5EF4-FFF2-40B4-BE49-F238E27FC236}">
                <a16:creationId xmlns:a16="http://schemas.microsoft.com/office/drawing/2014/main" id="{DBD0089A-3149-E65C-26D3-842F2167386C}"/>
              </a:ext>
            </a:extLst>
          </p:cNvPr>
          <p:cNvSpPr/>
          <p:nvPr/>
        </p:nvSpPr>
        <p:spPr>
          <a:xfrm>
            <a:off x="8808919" y="6037012"/>
            <a:ext cx="1031631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Size</a:t>
            </a:r>
            <a:endParaRPr kumimoji="0" lang="en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27">
            <a:extLst>
              <a:ext uri="{FF2B5EF4-FFF2-40B4-BE49-F238E27FC236}">
                <a16:creationId xmlns:a16="http://schemas.microsoft.com/office/drawing/2014/main" id="{0EAD4ABE-6230-3166-0FC6-D2FFB430007D}"/>
              </a:ext>
            </a:extLst>
          </p:cNvPr>
          <p:cNvSpPr/>
          <p:nvPr/>
        </p:nvSpPr>
        <p:spPr>
          <a:xfrm>
            <a:off x="9840550" y="6037012"/>
            <a:ext cx="1148858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EMB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ptr</a:t>
            </a:r>
            <a:endParaRPr kumimoji="0" lang="en-C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9" name="Straight Connector 57">
            <a:extLst>
              <a:ext uri="{FF2B5EF4-FFF2-40B4-BE49-F238E27FC236}">
                <a16:creationId xmlns:a16="http://schemas.microsoft.com/office/drawing/2014/main" id="{3D89010B-4351-C6A1-CDB3-435D26DC8617}"/>
              </a:ext>
            </a:extLst>
          </p:cNvPr>
          <p:cNvCxnSpPr>
            <a:cxnSpLocks/>
          </p:cNvCxnSpPr>
          <p:nvPr/>
        </p:nvCxnSpPr>
        <p:spPr>
          <a:xfrm flipH="1">
            <a:off x="2734496" y="4127777"/>
            <a:ext cx="61386" cy="79554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62">
            <a:extLst>
              <a:ext uri="{FF2B5EF4-FFF2-40B4-BE49-F238E27FC236}">
                <a16:creationId xmlns:a16="http://schemas.microsoft.com/office/drawing/2014/main" id="{59D3147F-81AB-C13D-644B-709037362203}"/>
              </a:ext>
            </a:extLst>
          </p:cNvPr>
          <p:cNvCxnSpPr>
            <a:cxnSpLocks/>
          </p:cNvCxnSpPr>
          <p:nvPr/>
        </p:nvCxnSpPr>
        <p:spPr>
          <a:xfrm>
            <a:off x="3615603" y="4171664"/>
            <a:ext cx="3698625" cy="72234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65">
            <a:extLst>
              <a:ext uri="{FF2B5EF4-FFF2-40B4-BE49-F238E27FC236}">
                <a16:creationId xmlns:a16="http://schemas.microsoft.com/office/drawing/2014/main" id="{427498C0-FDA7-3108-E144-6A9D7B645646}"/>
              </a:ext>
            </a:extLst>
          </p:cNvPr>
          <p:cNvCxnSpPr>
            <a:cxnSpLocks/>
          </p:cNvCxnSpPr>
          <p:nvPr/>
        </p:nvCxnSpPr>
        <p:spPr>
          <a:xfrm flipH="1">
            <a:off x="2249861" y="5285356"/>
            <a:ext cx="491726" cy="79554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68">
            <a:extLst>
              <a:ext uri="{FF2B5EF4-FFF2-40B4-BE49-F238E27FC236}">
                <a16:creationId xmlns:a16="http://schemas.microsoft.com/office/drawing/2014/main" id="{CF40E2B5-7238-2E8F-3BA7-BE802D996EB6}"/>
              </a:ext>
            </a:extLst>
          </p:cNvPr>
          <p:cNvCxnSpPr>
            <a:cxnSpLocks/>
          </p:cNvCxnSpPr>
          <p:nvPr/>
        </p:nvCxnSpPr>
        <p:spPr>
          <a:xfrm>
            <a:off x="3745193" y="5314663"/>
            <a:ext cx="2343970" cy="72234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71">
            <a:extLst>
              <a:ext uri="{FF2B5EF4-FFF2-40B4-BE49-F238E27FC236}">
                <a16:creationId xmlns:a16="http://schemas.microsoft.com/office/drawing/2014/main" id="{4C003853-D07A-FBAF-EBFF-AF16E9A533E0}"/>
              </a:ext>
            </a:extLst>
          </p:cNvPr>
          <p:cNvCxnSpPr>
            <a:cxnSpLocks/>
          </p:cNvCxnSpPr>
          <p:nvPr/>
        </p:nvCxnSpPr>
        <p:spPr>
          <a:xfrm>
            <a:off x="6288459" y="5300009"/>
            <a:ext cx="1492207" cy="73700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74">
            <a:extLst>
              <a:ext uri="{FF2B5EF4-FFF2-40B4-BE49-F238E27FC236}">
                <a16:creationId xmlns:a16="http://schemas.microsoft.com/office/drawing/2014/main" id="{C1450FA0-E7EE-0670-186A-2F436A02056D}"/>
              </a:ext>
            </a:extLst>
          </p:cNvPr>
          <p:cNvCxnSpPr>
            <a:cxnSpLocks/>
          </p:cNvCxnSpPr>
          <p:nvPr/>
        </p:nvCxnSpPr>
        <p:spPr>
          <a:xfrm>
            <a:off x="7314228" y="5292683"/>
            <a:ext cx="3675179" cy="7296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77">
            <a:extLst>
              <a:ext uri="{FF2B5EF4-FFF2-40B4-BE49-F238E27FC236}">
                <a16:creationId xmlns:a16="http://schemas.microsoft.com/office/drawing/2014/main" id="{E664AAD5-F166-8926-939A-3AF38A796AAD}"/>
              </a:ext>
            </a:extLst>
          </p:cNvPr>
          <p:cNvSpPr txBox="1"/>
          <p:nvPr/>
        </p:nvSpPr>
        <p:spPr>
          <a:xfrm>
            <a:off x="2378817" y="5607756"/>
            <a:ext cx="1044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14Byte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Box 78">
            <a:extLst>
              <a:ext uri="{FF2B5EF4-FFF2-40B4-BE49-F238E27FC236}">
                <a16:creationId xmlns:a16="http://schemas.microsoft.com/office/drawing/2014/main" id="{A101B3CB-DE51-214A-6445-6BAE193887B7}"/>
              </a:ext>
            </a:extLst>
          </p:cNvPr>
          <p:cNvSpPr txBox="1"/>
          <p:nvPr/>
        </p:nvSpPr>
        <p:spPr>
          <a:xfrm>
            <a:off x="3694043" y="5607756"/>
            <a:ext cx="888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4Byte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TextBox 79">
            <a:extLst>
              <a:ext uri="{FF2B5EF4-FFF2-40B4-BE49-F238E27FC236}">
                <a16:creationId xmlns:a16="http://schemas.microsoft.com/office/drawing/2014/main" id="{7CE638BE-2810-5005-0C1C-09174871D14E}"/>
              </a:ext>
            </a:extLst>
          </p:cNvPr>
          <p:cNvSpPr txBox="1"/>
          <p:nvPr/>
        </p:nvSpPr>
        <p:spPr>
          <a:xfrm>
            <a:off x="4962255" y="5619234"/>
            <a:ext cx="888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1Byte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TextBox 80">
            <a:extLst>
              <a:ext uri="{FF2B5EF4-FFF2-40B4-BE49-F238E27FC236}">
                <a16:creationId xmlns:a16="http://schemas.microsoft.com/office/drawing/2014/main" id="{7B5CD02F-0BF3-A689-9D53-8EE59C7FFE39}"/>
              </a:ext>
            </a:extLst>
          </p:cNvPr>
          <p:cNvSpPr txBox="1"/>
          <p:nvPr/>
        </p:nvSpPr>
        <p:spPr>
          <a:xfrm>
            <a:off x="7845786" y="5619234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64bit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TextBox 81">
            <a:extLst>
              <a:ext uri="{FF2B5EF4-FFF2-40B4-BE49-F238E27FC236}">
                <a16:creationId xmlns:a16="http://schemas.microsoft.com/office/drawing/2014/main" id="{89A2F79A-A349-D658-CF68-CF7595A33D13}"/>
              </a:ext>
            </a:extLst>
          </p:cNvPr>
          <p:cNvSpPr txBox="1"/>
          <p:nvPr/>
        </p:nvSpPr>
        <p:spPr>
          <a:xfrm>
            <a:off x="8843168" y="5607755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16bit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TextBox 82">
            <a:extLst>
              <a:ext uri="{FF2B5EF4-FFF2-40B4-BE49-F238E27FC236}">
                <a16:creationId xmlns:a16="http://schemas.microsoft.com/office/drawing/2014/main" id="{9C860B75-470A-EE4B-60EF-AE8EDD59B07D}"/>
              </a:ext>
            </a:extLst>
          </p:cNvPr>
          <p:cNvSpPr txBox="1"/>
          <p:nvPr/>
        </p:nvSpPr>
        <p:spPr>
          <a:xfrm>
            <a:off x="9974816" y="5602607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48bit</a:t>
            </a:r>
            <a:endParaRPr kumimoji="0" lang="en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69330-5C9C-95C4-6621-F4FE9300D331}"/>
              </a:ext>
            </a:extLst>
          </p:cNvPr>
          <p:cNvSpPr txBox="1">
            <a:spLocks/>
          </p:cNvSpPr>
          <p:nvPr/>
        </p:nvSpPr>
        <p:spPr>
          <a:xfrm>
            <a:off x="0" y="1199325"/>
            <a:ext cx="11385138" cy="2171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SzPct val="80000"/>
              <a:buNone/>
            </a:pP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Single-level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structure</a:t>
            </a:r>
          </a:p>
          <a:p>
            <a:pPr marL="851400" lvl="1" indent="0">
              <a:lnSpc>
                <a:spcPct val="100000"/>
              </a:lnSpc>
              <a:buSzPct val="80000"/>
              <a:buNone/>
            </a:pPr>
            <a:r>
              <a:rPr lang="en-US" altLang="zh-CN" sz="2600" dirty="0">
                <a:latin typeface="Gill Sans" charset="0"/>
                <a:cs typeface="Gill Sans" charset="0"/>
              </a:rPr>
              <a:t>Bucket header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FP,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  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for SIMD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search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Version,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for concurrency control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solidFill>
                  <a:srgbClr val="426FBE"/>
                </a:solidFill>
                <a:latin typeface="Gill Sans" charset="0"/>
                <a:cs typeface="Gill Sans" charset="0"/>
              </a:rPr>
              <a:t>Overflow,</a:t>
            </a:r>
            <a:r>
              <a:rPr lang="zh-CN" altLang="en-US" sz="2200" dirty="0">
                <a:solidFill>
                  <a:srgbClr val="426FBE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solidFill>
                  <a:srgbClr val="426FBE"/>
                </a:solidFill>
                <a:latin typeface="Gill Sans" charset="0"/>
                <a:cs typeface="Gill Sans" charset="0"/>
              </a:rPr>
              <a:t>recording</a:t>
            </a:r>
            <a:r>
              <a:rPr lang="zh-CN" altLang="en-US" sz="2200" dirty="0">
                <a:solidFill>
                  <a:srgbClr val="426FBE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solidFill>
                  <a:srgbClr val="426FBE"/>
                </a:solidFill>
                <a:latin typeface="Gill Sans" charset="0"/>
                <a:cs typeface="Gill Sans" charset="0"/>
              </a:rPr>
              <a:t>the number of displaced KVs</a:t>
            </a:r>
            <a:r>
              <a:rPr lang="zh-CN" altLang="en-US" sz="2200" dirty="0">
                <a:solidFill>
                  <a:srgbClr val="426FBE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solidFill>
                  <a:srgbClr val="426FBE"/>
                </a:solidFill>
                <a:latin typeface="Gill Sans" charset="0"/>
                <a:cs typeface="Gill Sans" charset="0"/>
              </a:rPr>
              <a:t>in this bucket </a:t>
            </a: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endParaRPr lang="en-US" altLang="zh-CN" dirty="0">
              <a:latin typeface="Gill Sans" charset="0"/>
              <a:cs typeface="Gill Sans" charset="0"/>
            </a:endParaRP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endParaRPr lang="en-US" altLang="zh-CN" dirty="0">
              <a:latin typeface="Gill Sans" charset="0"/>
              <a:cs typeface="Gill Sans" charset="0"/>
            </a:endParaRPr>
          </a:p>
          <a:p>
            <a:pPr marL="851400" lvl="1" indent="0">
              <a:lnSpc>
                <a:spcPct val="100000"/>
              </a:lnSpc>
              <a:buSzPct val="80000"/>
              <a:buNone/>
            </a:pPr>
            <a:endParaRPr lang="en-US" altLang="zh-CN" dirty="0">
              <a:latin typeface="Gill Sans" charset="0"/>
              <a:cs typeface="Gill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B6877-217C-CABF-AC4D-5B6438C30350}"/>
              </a:ext>
            </a:extLst>
          </p:cNvPr>
          <p:cNvSpPr/>
          <p:nvPr/>
        </p:nvSpPr>
        <p:spPr>
          <a:xfrm>
            <a:off x="5710819" y="2370087"/>
            <a:ext cx="3883123" cy="451691"/>
          </a:xfrm>
          <a:custGeom>
            <a:avLst/>
            <a:gdLst>
              <a:gd name="connsiteX0" fmla="*/ 0 w 3883123"/>
              <a:gd name="connsiteY0" fmla="*/ 0 h 451691"/>
              <a:gd name="connsiteX1" fmla="*/ 608356 w 3883123"/>
              <a:gd name="connsiteY1" fmla="*/ 0 h 451691"/>
              <a:gd name="connsiteX2" fmla="*/ 1333206 w 3883123"/>
              <a:gd name="connsiteY2" fmla="*/ 0 h 451691"/>
              <a:gd name="connsiteX3" fmla="*/ 2058055 w 3883123"/>
              <a:gd name="connsiteY3" fmla="*/ 0 h 451691"/>
              <a:gd name="connsiteX4" fmla="*/ 2588749 w 3883123"/>
              <a:gd name="connsiteY4" fmla="*/ 0 h 451691"/>
              <a:gd name="connsiteX5" fmla="*/ 3158273 w 3883123"/>
              <a:gd name="connsiteY5" fmla="*/ 0 h 451691"/>
              <a:gd name="connsiteX6" fmla="*/ 3883123 w 3883123"/>
              <a:gd name="connsiteY6" fmla="*/ 0 h 451691"/>
              <a:gd name="connsiteX7" fmla="*/ 3883123 w 3883123"/>
              <a:gd name="connsiteY7" fmla="*/ 451691 h 451691"/>
              <a:gd name="connsiteX8" fmla="*/ 3235936 w 3883123"/>
              <a:gd name="connsiteY8" fmla="*/ 451691 h 451691"/>
              <a:gd name="connsiteX9" fmla="*/ 2666411 w 3883123"/>
              <a:gd name="connsiteY9" fmla="*/ 451691 h 451691"/>
              <a:gd name="connsiteX10" fmla="*/ 2096886 w 3883123"/>
              <a:gd name="connsiteY10" fmla="*/ 451691 h 451691"/>
              <a:gd name="connsiteX11" fmla="*/ 1449699 w 3883123"/>
              <a:gd name="connsiteY11" fmla="*/ 451691 h 451691"/>
              <a:gd name="connsiteX12" fmla="*/ 880175 w 3883123"/>
              <a:gd name="connsiteY12" fmla="*/ 451691 h 451691"/>
              <a:gd name="connsiteX13" fmla="*/ 0 w 3883123"/>
              <a:gd name="connsiteY13" fmla="*/ 451691 h 451691"/>
              <a:gd name="connsiteX14" fmla="*/ 0 w 3883123"/>
              <a:gd name="connsiteY14" fmla="*/ 0 h 45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83123" h="451691" extrusionOk="0">
                <a:moveTo>
                  <a:pt x="0" y="0"/>
                </a:moveTo>
                <a:cubicBezTo>
                  <a:pt x="293503" y="-30074"/>
                  <a:pt x="398176" y="-13797"/>
                  <a:pt x="608356" y="0"/>
                </a:cubicBezTo>
                <a:cubicBezTo>
                  <a:pt x="818536" y="13797"/>
                  <a:pt x="983501" y="-24585"/>
                  <a:pt x="1333206" y="0"/>
                </a:cubicBezTo>
                <a:cubicBezTo>
                  <a:pt x="1682911" y="24585"/>
                  <a:pt x="1805395" y="-20978"/>
                  <a:pt x="2058055" y="0"/>
                </a:cubicBezTo>
                <a:cubicBezTo>
                  <a:pt x="2310715" y="20978"/>
                  <a:pt x="2333224" y="8524"/>
                  <a:pt x="2588749" y="0"/>
                </a:cubicBezTo>
                <a:cubicBezTo>
                  <a:pt x="2844274" y="-8524"/>
                  <a:pt x="2925154" y="-8615"/>
                  <a:pt x="3158273" y="0"/>
                </a:cubicBezTo>
                <a:cubicBezTo>
                  <a:pt x="3391392" y="8615"/>
                  <a:pt x="3651702" y="2370"/>
                  <a:pt x="3883123" y="0"/>
                </a:cubicBezTo>
                <a:cubicBezTo>
                  <a:pt x="3877845" y="147943"/>
                  <a:pt x="3870508" y="268797"/>
                  <a:pt x="3883123" y="451691"/>
                </a:cubicBezTo>
                <a:cubicBezTo>
                  <a:pt x="3735043" y="425888"/>
                  <a:pt x="3543032" y="474967"/>
                  <a:pt x="3235936" y="451691"/>
                </a:cubicBezTo>
                <a:cubicBezTo>
                  <a:pt x="2928840" y="428415"/>
                  <a:pt x="2861332" y="435284"/>
                  <a:pt x="2666411" y="451691"/>
                </a:cubicBezTo>
                <a:cubicBezTo>
                  <a:pt x="2471491" y="468098"/>
                  <a:pt x="2335757" y="462067"/>
                  <a:pt x="2096886" y="451691"/>
                </a:cubicBezTo>
                <a:cubicBezTo>
                  <a:pt x="1858015" y="441315"/>
                  <a:pt x="1682734" y="472592"/>
                  <a:pt x="1449699" y="451691"/>
                </a:cubicBezTo>
                <a:cubicBezTo>
                  <a:pt x="1216664" y="430790"/>
                  <a:pt x="1071795" y="424267"/>
                  <a:pt x="880175" y="451691"/>
                </a:cubicBezTo>
                <a:cubicBezTo>
                  <a:pt x="688555" y="479115"/>
                  <a:pt x="283479" y="449518"/>
                  <a:pt x="0" y="451691"/>
                </a:cubicBezTo>
                <a:cubicBezTo>
                  <a:pt x="-2220" y="241835"/>
                  <a:pt x="-10900" y="139612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Check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our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paper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for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details</a:t>
            </a:r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BD60BDF-269D-F2ED-3566-0203E052A103}"/>
              </a:ext>
            </a:extLst>
          </p:cNvPr>
          <p:cNvSpPr/>
          <p:nvPr/>
        </p:nvSpPr>
        <p:spPr>
          <a:xfrm>
            <a:off x="5443690" y="2270592"/>
            <a:ext cx="185877" cy="637336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3649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Design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1: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 err="1">
                <a:latin typeface="Gill Sans SemiBold" charset="0"/>
                <a:ea typeface="Gill Sans SemiBold" charset="0"/>
                <a:cs typeface="Gill Sans SemiBold" charset="0"/>
              </a:rPr>
              <a:t>PetHash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–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a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PM index optimized for EMB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36</a:t>
            </a:fld>
            <a:endParaRPr lang="en-US" dirty="0"/>
          </a:p>
        </p:txBody>
      </p:sp>
      <p:sp>
        <p:nvSpPr>
          <p:cNvPr id="65" name="TextBox 1">
            <a:extLst>
              <a:ext uri="{FF2B5EF4-FFF2-40B4-BE49-F238E27FC236}">
                <a16:creationId xmlns:a16="http://schemas.microsoft.com/office/drawing/2014/main" id="{5BF2D3BE-C1CD-6684-52A1-DD086CE3FE2E}"/>
              </a:ext>
            </a:extLst>
          </p:cNvPr>
          <p:cNvSpPr txBox="1"/>
          <p:nvPr/>
        </p:nvSpPr>
        <p:spPr>
          <a:xfrm>
            <a:off x="585177" y="4216052"/>
            <a:ext cx="1701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PetHash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26526F18-23E2-97CB-32B3-9DA5C36E7AFF}"/>
              </a:ext>
            </a:extLst>
          </p:cNvPr>
          <p:cNvSpPr/>
          <p:nvPr/>
        </p:nvSpPr>
        <p:spPr>
          <a:xfrm>
            <a:off x="2812561" y="4298114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05C280DC-9EB2-FEFF-FAD1-DA1FDFCE77C7}"/>
              </a:ext>
            </a:extLst>
          </p:cNvPr>
          <p:cNvSpPr/>
          <p:nvPr/>
        </p:nvSpPr>
        <p:spPr>
          <a:xfrm>
            <a:off x="3035299" y="4298114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04E0B8B9-585F-952A-23A0-E52B34CE6EAD}"/>
              </a:ext>
            </a:extLst>
          </p:cNvPr>
          <p:cNvSpPr/>
          <p:nvPr/>
        </p:nvSpPr>
        <p:spPr>
          <a:xfrm>
            <a:off x="3726963" y="4298114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51F1D74F-252D-BC1F-9C36-ED95C36B57E4}"/>
              </a:ext>
            </a:extLst>
          </p:cNvPr>
          <p:cNvSpPr/>
          <p:nvPr/>
        </p:nvSpPr>
        <p:spPr>
          <a:xfrm>
            <a:off x="3949701" y="4298114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79CA0D0D-6A09-3D5A-B24B-E4602DE127BC}"/>
              </a:ext>
            </a:extLst>
          </p:cNvPr>
          <p:cNvSpPr/>
          <p:nvPr/>
        </p:nvSpPr>
        <p:spPr>
          <a:xfrm>
            <a:off x="4648127" y="4298114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9">
            <a:extLst>
              <a:ext uri="{FF2B5EF4-FFF2-40B4-BE49-F238E27FC236}">
                <a16:creationId xmlns:a16="http://schemas.microsoft.com/office/drawing/2014/main" id="{FC39A735-3414-9E7B-29D4-11FBFA2236BD}"/>
              </a:ext>
            </a:extLst>
          </p:cNvPr>
          <p:cNvSpPr/>
          <p:nvPr/>
        </p:nvSpPr>
        <p:spPr>
          <a:xfrm>
            <a:off x="4870865" y="4298114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5F18DB38-7280-B2A3-61A3-9B1EABAC4197}"/>
              </a:ext>
            </a:extLst>
          </p:cNvPr>
          <p:cNvSpPr/>
          <p:nvPr/>
        </p:nvSpPr>
        <p:spPr>
          <a:xfrm>
            <a:off x="7361115" y="4298114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11">
            <a:extLst>
              <a:ext uri="{FF2B5EF4-FFF2-40B4-BE49-F238E27FC236}">
                <a16:creationId xmlns:a16="http://schemas.microsoft.com/office/drawing/2014/main" id="{C62B1972-1812-AD39-B2CA-39739672955C}"/>
              </a:ext>
            </a:extLst>
          </p:cNvPr>
          <p:cNvSpPr/>
          <p:nvPr/>
        </p:nvSpPr>
        <p:spPr>
          <a:xfrm>
            <a:off x="7583853" y="4298114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12">
            <a:extLst>
              <a:ext uri="{FF2B5EF4-FFF2-40B4-BE49-F238E27FC236}">
                <a16:creationId xmlns:a16="http://schemas.microsoft.com/office/drawing/2014/main" id="{F2BA3A08-9183-E9D0-1F17-FDAFC92B6E25}"/>
              </a:ext>
            </a:extLst>
          </p:cNvPr>
          <p:cNvSpPr/>
          <p:nvPr/>
        </p:nvSpPr>
        <p:spPr>
          <a:xfrm>
            <a:off x="6465205" y="4298114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13">
            <a:extLst>
              <a:ext uri="{FF2B5EF4-FFF2-40B4-BE49-F238E27FC236}">
                <a16:creationId xmlns:a16="http://schemas.microsoft.com/office/drawing/2014/main" id="{0449C9DE-36CC-B9DF-E804-29900694FC02}"/>
              </a:ext>
            </a:extLst>
          </p:cNvPr>
          <p:cNvSpPr/>
          <p:nvPr/>
        </p:nvSpPr>
        <p:spPr>
          <a:xfrm>
            <a:off x="6687943" y="4298114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7027AA9A-244D-1923-1EF2-7C3330BE53C6}"/>
              </a:ext>
            </a:extLst>
          </p:cNvPr>
          <p:cNvSpPr/>
          <p:nvPr/>
        </p:nvSpPr>
        <p:spPr>
          <a:xfrm>
            <a:off x="5561627" y="4298114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15">
            <a:extLst>
              <a:ext uri="{FF2B5EF4-FFF2-40B4-BE49-F238E27FC236}">
                <a16:creationId xmlns:a16="http://schemas.microsoft.com/office/drawing/2014/main" id="{BFDE0C3C-76A0-092A-1C39-016E60F456B3}"/>
              </a:ext>
            </a:extLst>
          </p:cNvPr>
          <p:cNvSpPr/>
          <p:nvPr/>
        </p:nvSpPr>
        <p:spPr>
          <a:xfrm>
            <a:off x="5784365" y="4298114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44">
            <a:extLst>
              <a:ext uri="{FF2B5EF4-FFF2-40B4-BE49-F238E27FC236}">
                <a16:creationId xmlns:a16="http://schemas.microsoft.com/office/drawing/2014/main" id="{4BCD86ED-ECBF-0F4D-9F1D-E2B4892DB078}"/>
              </a:ext>
            </a:extLst>
          </p:cNvPr>
          <p:cNvSpPr txBox="1"/>
          <p:nvPr/>
        </p:nvSpPr>
        <p:spPr>
          <a:xfrm>
            <a:off x="4075825" y="3697999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Insert</a:t>
            </a:r>
            <a:endParaRPr kumimoji="0" lang="en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45">
            <a:extLst>
              <a:ext uri="{FF2B5EF4-FFF2-40B4-BE49-F238E27FC236}">
                <a16:creationId xmlns:a16="http://schemas.microsoft.com/office/drawing/2014/main" id="{1F969773-2051-D4F2-82E3-08D4577B22EB}"/>
              </a:ext>
            </a:extLst>
          </p:cNvPr>
          <p:cNvSpPr txBox="1"/>
          <p:nvPr/>
        </p:nvSpPr>
        <p:spPr>
          <a:xfrm>
            <a:off x="5267911" y="3707578"/>
            <a:ext cx="157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home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bucket</a:t>
            </a:r>
            <a:endParaRPr kumimoji="0" lang="en-CN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" name="Straight Arrow Connector 47">
            <a:extLst>
              <a:ext uri="{FF2B5EF4-FFF2-40B4-BE49-F238E27FC236}">
                <a16:creationId xmlns:a16="http://schemas.microsoft.com/office/drawing/2014/main" id="{BAFD34A3-068E-27A6-7721-0E6B846E6265}"/>
              </a:ext>
            </a:extLst>
          </p:cNvPr>
          <p:cNvCxnSpPr>
            <a:cxnSpLocks/>
          </p:cNvCxnSpPr>
          <p:nvPr/>
        </p:nvCxnSpPr>
        <p:spPr>
          <a:xfrm>
            <a:off x="4653086" y="4076998"/>
            <a:ext cx="476010" cy="19767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Freeform 50">
            <a:extLst>
              <a:ext uri="{FF2B5EF4-FFF2-40B4-BE49-F238E27FC236}">
                <a16:creationId xmlns:a16="http://schemas.microsoft.com/office/drawing/2014/main" id="{162F9B54-20BE-8497-F280-BBFA60A13468}"/>
              </a:ext>
            </a:extLst>
          </p:cNvPr>
          <p:cNvSpPr/>
          <p:nvPr/>
        </p:nvSpPr>
        <p:spPr>
          <a:xfrm>
            <a:off x="4916813" y="4004952"/>
            <a:ext cx="1119595" cy="281439"/>
          </a:xfrm>
          <a:custGeom>
            <a:avLst/>
            <a:gdLst>
              <a:gd name="connsiteX0" fmla="*/ 205195 w 1119595"/>
              <a:gd name="connsiteY0" fmla="*/ 257993 h 281439"/>
              <a:gd name="connsiteX1" fmla="*/ 64518 w 1119595"/>
              <a:gd name="connsiteY1" fmla="*/ 85 h 281439"/>
              <a:gd name="connsiteX2" fmla="*/ 1119595 w 1119595"/>
              <a:gd name="connsiteY2" fmla="*/ 281439 h 28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595" h="281439">
                <a:moveTo>
                  <a:pt x="205195" y="257993"/>
                </a:moveTo>
                <a:cubicBezTo>
                  <a:pt x="58656" y="127085"/>
                  <a:pt x="-87882" y="-3823"/>
                  <a:pt x="64518" y="85"/>
                </a:cubicBezTo>
                <a:cubicBezTo>
                  <a:pt x="216918" y="3993"/>
                  <a:pt x="668256" y="142716"/>
                  <a:pt x="1119595" y="281439"/>
                </a:cubicBezTo>
              </a:path>
            </a:pathLst>
          </a:custGeom>
          <a:noFill/>
          <a:ln w="25400"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7" name="Straight Arrow Connector 51">
            <a:extLst>
              <a:ext uri="{FF2B5EF4-FFF2-40B4-BE49-F238E27FC236}">
                <a16:creationId xmlns:a16="http://schemas.microsoft.com/office/drawing/2014/main" id="{3ADAEEA7-AF6B-B7AD-2343-85CA5823650E}"/>
              </a:ext>
            </a:extLst>
          </p:cNvPr>
          <p:cNvCxnSpPr>
            <a:cxnSpLocks/>
          </p:cNvCxnSpPr>
          <p:nvPr/>
        </p:nvCxnSpPr>
        <p:spPr>
          <a:xfrm flipH="1">
            <a:off x="5343626" y="4084242"/>
            <a:ext cx="710366" cy="166980"/>
          </a:xfrm>
          <a:prstGeom prst="straightConnector1">
            <a:avLst/>
          </a:prstGeom>
          <a:ln w="25400">
            <a:solidFill>
              <a:srgbClr val="426FBE"/>
            </a:solidFill>
            <a:prstDash val="sysDot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Freeform 55">
            <a:extLst>
              <a:ext uri="{FF2B5EF4-FFF2-40B4-BE49-F238E27FC236}">
                <a16:creationId xmlns:a16="http://schemas.microsoft.com/office/drawing/2014/main" id="{11904F2A-137D-7601-2068-12B9F84B3A0D}"/>
              </a:ext>
            </a:extLst>
          </p:cNvPr>
          <p:cNvSpPr/>
          <p:nvPr/>
        </p:nvSpPr>
        <p:spPr>
          <a:xfrm>
            <a:off x="6059854" y="4028394"/>
            <a:ext cx="2039815" cy="269720"/>
          </a:xfrm>
          <a:custGeom>
            <a:avLst/>
            <a:gdLst>
              <a:gd name="connsiteX0" fmla="*/ 0 w 2039815"/>
              <a:gd name="connsiteY0" fmla="*/ 246274 h 269720"/>
              <a:gd name="connsiteX1" fmla="*/ 1207477 w 2039815"/>
              <a:gd name="connsiteY1" fmla="*/ 89 h 269720"/>
              <a:gd name="connsiteX2" fmla="*/ 2039815 w 2039815"/>
              <a:gd name="connsiteY2" fmla="*/ 269720 h 26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9815" h="269720">
                <a:moveTo>
                  <a:pt x="0" y="246274"/>
                </a:moveTo>
                <a:cubicBezTo>
                  <a:pt x="433754" y="121227"/>
                  <a:pt x="867508" y="-3819"/>
                  <a:pt x="1207477" y="89"/>
                </a:cubicBezTo>
                <a:cubicBezTo>
                  <a:pt x="1547446" y="3997"/>
                  <a:pt x="1793630" y="136858"/>
                  <a:pt x="2039815" y="269720"/>
                </a:cubicBezTo>
              </a:path>
            </a:pathLst>
          </a:custGeom>
          <a:noFill/>
          <a:ln w="25400"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5328F-DAD3-8266-717B-566CA92B623B}"/>
              </a:ext>
            </a:extLst>
          </p:cNvPr>
          <p:cNvSpPr txBox="1">
            <a:spLocks/>
          </p:cNvSpPr>
          <p:nvPr/>
        </p:nvSpPr>
        <p:spPr>
          <a:xfrm>
            <a:off x="0" y="1199325"/>
            <a:ext cx="11385138" cy="2817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SzPct val="80000"/>
              <a:buNone/>
            </a:pP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KV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operations</a:t>
            </a:r>
          </a:p>
          <a:p>
            <a:pPr marL="851400" lvl="1" indent="0">
              <a:lnSpc>
                <a:spcPct val="100000"/>
              </a:lnSpc>
              <a:buSzPct val="80000"/>
              <a:buNone/>
            </a:pPr>
            <a:r>
              <a:rPr lang="en-US" altLang="zh-CN" sz="2600" u="sng" dirty="0">
                <a:latin typeface="Gill Sans" charset="0"/>
                <a:cs typeface="Gill Sans" charset="0"/>
              </a:rPr>
              <a:t>Insert</a:t>
            </a: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Start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probing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from the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home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bucket,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stop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until find a not-full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bucket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cs typeface="Gill Sans" charset="0"/>
              </a:rPr>
              <a:t>insert</a:t>
            </a: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cs typeface="Gill Sans" charset="0"/>
              </a:rPr>
              <a:t>KV</a:t>
            </a: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cs typeface="Gill Sans" charset="0"/>
              </a:rPr>
              <a:t>to</a:t>
            </a: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cs typeface="Gill Sans" charset="0"/>
              </a:rPr>
              <a:t>it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solidFill>
                  <a:srgbClr val="426FBE"/>
                </a:solidFill>
                <a:latin typeface="Gill Sans" charset="0"/>
                <a:cs typeface="Gill Sans" charset="0"/>
              </a:rPr>
              <a:t>Overflow</a:t>
            </a:r>
            <a:r>
              <a:rPr lang="en-US" altLang="zh-CN" sz="2200" dirty="0">
                <a:latin typeface="Gill Sans" charset="0"/>
                <a:cs typeface="Gill Sans" charset="0"/>
              </a:rPr>
              <a:t> counters</a:t>
            </a: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cs typeface="Gill Sans" charset="0"/>
              </a:rPr>
              <a:t>of probed buckets are increased atomically </a:t>
            </a:r>
          </a:p>
          <a:p>
            <a:pPr marL="851400" lvl="1" indent="0">
              <a:lnSpc>
                <a:spcPct val="100000"/>
              </a:lnSpc>
              <a:buSzPct val="80000"/>
              <a:buNone/>
            </a:pPr>
            <a:endParaRPr lang="en-US" altLang="zh-CN" dirty="0">
              <a:latin typeface="Gill Sans" charset="0"/>
              <a:cs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96AFA9-A826-568C-FE5D-DCC7A0DA77A8}"/>
              </a:ext>
            </a:extLst>
          </p:cNvPr>
          <p:cNvSpPr txBox="1"/>
          <p:nvPr/>
        </p:nvSpPr>
        <p:spPr>
          <a:xfrm>
            <a:off x="4262113" y="4723893"/>
            <a:ext cx="1430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Full?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algn="ctr"/>
            <a:r>
              <a:rPr lang="en-US" altLang="zh-CN" sz="2000" dirty="0"/>
              <a:t>Yes!</a:t>
            </a:r>
          </a:p>
          <a:p>
            <a:pPr algn="ctr"/>
            <a:r>
              <a:rPr lang="en-US" altLang="zh-CN" sz="2000" b="1" dirty="0">
                <a:solidFill>
                  <a:srgbClr val="426FBE"/>
                </a:solidFill>
              </a:rPr>
              <a:t>Overflow</a:t>
            </a:r>
            <a:r>
              <a:rPr lang="en-US" altLang="zh-CN" b="1" dirty="0">
                <a:solidFill>
                  <a:srgbClr val="426FBE"/>
                </a:solidFill>
              </a:rPr>
              <a:t>++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C43A4-5FED-5729-237D-B23B6697EBD5}"/>
              </a:ext>
            </a:extLst>
          </p:cNvPr>
          <p:cNvSpPr txBox="1"/>
          <p:nvPr/>
        </p:nvSpPr>
        <p:spPr>
          <a:xfrm>
            <a:off x="5541497" y="4723893"/>
            <a:ext cx="1430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Full?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algn="ctr"/>
            <a:r>
              <a:rPr lang="en-US" altLang="zh-CN" sz="2000" dirty="0"/>
              <a:t>Yes!</a:t>
            </a:r>
          </a:p>
          <a:p>
            <a:pPr algn="ctr"/>
            <a:r>
              <a:rPr lang="en-US" altLang="zh-CN" sz="2000" b="1" dirty="0">
                <a:solidFill>
                  <a:srgbClr val="426FBE"/>
                </a:solidFill>
              </a:rPr>
              <a:t>Overflow</a:t>
            </a:r>
            <a:r>
              <a:rPr lang="en-US" altLang="zh-CN" b="1" dirty="0">
                <a:solidFill>
                  <a:srgbClr val="426FBE"/>
                </a:solidFill>
              </a:rPr>
              <a:t>++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0E70D-B1B1-A88B-A374-4223B818B18C}"/>
              </a:ext>
            </a:extLst>
          </p:cNvPr>
          <p:cNvSpPr txBox="1"/>
          <p:nvPr/>
        </p:nvSpPr>
        <p:spPr>
          <a:xfrm>
            <a:off x="7230406" y="4723893"/>
            <a:ext cx="12930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Full?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algn="ctr"/>
            <a:r>
              <a:rPr lang="en-US" altLang="zh-CN" sz="2000" dirty="0"/>
              <a:t>NO!</a:t>
            </a:r>
          </a:p>
          <a:p>
            <a:pPr algn="ctr"/>
            <a:r>
              <a:rPr lang="en-US" altLang="zh-CN" sz="2000" b="1" dirty="0"/>
              <a:t>Insert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to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it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268703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8" grpId="0" animBg="1"/>
      <p:bldP spid="2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Design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1: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 err="1">
                <a:latin typeface="Gill Sans SemiBold" charset="0"/>
                <a:ea typeface="Gill Sans SemiBold" charset="0"/>
                <a:cs typeface="Gill Sans SemiBold" charset="0"/>
              </a:rPr>
              <a:t>PetHash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–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a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PM index optimized for EMB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37</a:t>
            </a:fld>
            <a:endParaRPr lang="en-US" dirty="0"/>
          </a:p>
        </p:txBody>
      </p:sp>
      <p:sp>
        <p:nvSpPr>
          <p:cNvPr id="65" name="TextBox 1">
            <a:extLst>
              <a:ext uri="{FF2B5EF4-FFF2-40B4-BE49-F238E27FC236}">
                <a16:creationId xmlns:a16="http://schemas.microsoft.com/office/drawing/2014/main" id="{5BF2D3BE-C1CD-6684-52A1-DD086CE3FE2E}"/>
              </a:ext>
            </a:extLst>
          </p:cNvPr>
          <p:cNvSpPr txBox="1"/>
          <p:nvPr/>
        </p:nvSpPr>
        <p:spPr>
          <a:xfrm>
            <a:off x="585177" y="4216052"/>
            <a:ext cx="1701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PetHash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4">
            <a:extLst>
              <a:ext uri="{FF2B5EF4-FFF2-40B4-BE49-F238E27FC236}">
                <a16:creationId xmlns:a16="http://schemas.microsoft.com/office/drawing/2014/main" id="{26526F18-23E2-97CB-32B3-9DA5C36E7AFF}"/>
              </a:ext>
            </a:extLst>
          </p:cNvPr>
          <p:cNvSpPr/>
          <p:nvPr/>
        </p:nvSpPr>
        <p:spPr>
          <a:xfrm>
            <a:off x="2812561" y="4298114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5">
            <a:extLst>
              <a:ext uri="{FF2B5EF4-FFF2-40B4-BE49-F238E27FC236}">
                <a16:creationId xmlns:a16="http://schemas.microsoft.com/office/drawing/2014/main" id="{05C280DC-9EB2-FEFF-FAD1-DA1FDFCE77C7}"/>
              </a:ext>
            </a:extLst>
          </p:cNvPr>
          <p:cNvSpPr/>
          <p:nvPr/>
        </p:nvSpPr>
        <p:spPr>
          <a:xfrm>
            <a:off x="3035299" y="4298114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04E0B8B9-585F-952A-23A0-E52B34CE6EAD}"/>
              </a:ext>
            </a:extLst>
          </p:cNvPr>
          <p:cNvSpPr/>
          <p:nvPr/>
        </p:nvSpPr>
        <p:spPr>
          <a:xfrm>
            <a:off x="3726963" y="4298114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">
            <a:extLst>
              <a:ext uri="{FF2B5EF4-FFF2-40B4-BE49-F238E27FC236}">
                <a16:creationId xmlns:a16="http://schemas.microsoft.com/office/drawing/2014/main" id="{51F1D74F-252D-BC1F-9C36-ED95C36B57E4}"/>
              </a:ext>
            </a:extLst>
          </p:cNvPr>
          <p:cNvSpPr/>
          <p:nvPr/>
        </p:nvSpPr>
        <p:spPr>
          <a:xfrm>
            <a:off x="3949701" y="4298114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79CA0D0D-6A09-3D5A-B24B-E4602DE127BC}"/>
              </a:ext>
            </a:extLst>
          </p:cNvPr>
          <p:cNvSpPr/>
          <p:nvPr/>
        </p:nvSpPr>
        <p:spPr>
          <a:xfrm>
            <a:off x="4648127" y="4298114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9">
            <a:extLst>
              <a:ext uri="{FF2B5EF4-FFF2-40B4-BE49-F238E27FC236}">
                <a16:creationId xmlns:a16="http://schemas.microsoft.com/office/drawing/2014/main" id="{FC39A735-3414-9E7B-29D4-11FBFA2236BD}"/>
              </a:ext>
            </a:extLst>
          </p:cNvPr>
          <p:cNvSpPr/>
          <p:nvPr/>
        </p:nvSpPr>
        <p:spPr>
          <a:xfrm>
            <a:off x="4870865" y="4298114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5F18DB38-7280-B2A3-61A3-9B1EABAC4197}"/>
              </a:ext>
            </a:extLst>
          </p:cNvPr>
          <p:cNvSpPr/>
          <p:nvPr/>
        </p:nvSpPr>
        <p:spPr>
          <a:xfrm>
            <a:off x="7361115" y="4298114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11">
            <a:extLst>
              <a:ext uri="{FF2B5EF4-FFF2-40B4-BE49-F238E27FC236}">
                <a16:creationId xmlns:a16="http://schemas.microsoft.com/office/drawing/2014/main" id="{C62B1972-1812-AD39-B2CA-39739672955C}"/>
              </a:ext>
            </a:extLst>
          </p:cNvPr>
          <p:cNvSpPr/>
          <p:nvPr/>
        </p:nvSpPr>
        <p:spPr>
          <a:xfrm>
            <a:off x="7583853" y="4298114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12">
            <a:extLst>
              <a:ext uri="{FF2B5EF4-FFF2-40B4-BE49-F238E27FC236}">
                <a16:creationId xmlns:a16="http://schemas.microsoft.com/office/drawing/2014/main" id="{F2BA3A08-9183-E9D0-1F17-FDAFC92B6E25}"/>
              </a:ext>
            </a:extLst>
          </p:cNvPr>
          <p:cNvSpPr/>
          <p:nvPr/>
        </p:nvSpPr>
        <p:spPr>
          <a:xfrm>
            <a:off x="6465205" y="4298114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13">
            <a:extLst>
              <a:ext uri="{FF2B5EF4-FFF2-40B4-BE49-F238E27FC236}">
                <a16:creationId xmlns:a16="http://schemas.microsoft.com/office/drawing/2014/main" id="{0449C9DE-36CC-B9DF-E804-29900694FC02}"/>
              </a:ext>
            </a:extLst>
          </p:cNvPr>
          <p:cNvSpPr/>
          <p:nvPr/>
        </p:nvSpPr>
        <p:spPr>
          <a:xfrm>
            <a:off x="6687943" y="4298114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7027AA9A-244D-1923-1EF2-7C3330BE53C6}"/>
              </a:ext>
            </a:extLst>
          </p:cNvPr>
          <p:cNvSpPr/>
          <p:nvPr/>
        </p:nvSpPr>
        <p:spPr>
          <a:xfrm>
            <a:off x="5561627" y="4298114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15">
            <a:extLst>
              <a:ext uri="{FF2B5EF4-FFF2-40B4-BE49-F238E27FC236}">
                <a16:creationId xmlns:a16="http://schemas.microsoft.com/office/drawing/2014/main" id="{BFDE0C3C-76A0-092A-1C39-016E60F456B3}"/>
              </a:ext>
            </a:extLst>
          </p:cNvPr>
          <p:cNvSpPr/>
          <p:nvPr/>
        </p:nvSpPr>
        <p:spPr>
          <a:xfrm>
            <a:off x="5784365" y="4298114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44">
            <a:extLst>
              <a:ext uri="{FF2B5EF4-FFF2-40B4-BE49-F238E27FC236}">
                <a16:creationId xmlns:a16="http://schemas.microsoft.com/office/drawing/2014/main" id="{4BCD86ED-ECBF-0F4D-9F1D-E2B4892DB078}"/>
              </a:ext>
            </a:extLst>
          </p:cNvPr>
          <p:cNvSpPr txBox="1"/>
          <p:nvPr/>
        </p:nvSpPr>
        <p:spPr>
          <a:xfrm>
            <a:off x="3265772" y="3707578"/>
            <a:ext cx="1727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Update</a:t>
            </a:r>
            <a:endParaRPr kumimoji="0" lang="en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45">
            <a:extLst>
              <a:ext uri="{FF2B5EF4-FFF2-40B4-BE49-F238E27FC236}">
                <a16:creationId xmlns:a16="http://schemas.microsoft.com/office/drawing/2014/main" id="{1F969773-2051-D4F2-82E3-08D4577B22EB}"/>
              </a:ext>
            </a:extLst>
          </p:cNvPr>
          <p:cNvSpPr txBox="1"/>
          <p:nvPr/>
        </p:nvSpPr>
        <p:spPr>
          <a:xfrm>
            <a:off x="5267911" y="3707578"/>
            <a:ext cx="157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home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bucket</a:t>
            </a:r>
            <a:endParaRPr kumimoji="0" lang="en-CN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" name="Straight Arrow Connector 47">
            <a:extLst>
              <a:ext uri="{FF2B5EF4-FFF2-40B4-BE49-F238E27FC236}">
                <a16:creationId xmlns:a16="http://schemas.microsoft.com/office/drawing/2014/main" id="{BAFD34A3-068E-27A6-7721-0E6B846E6265}"/>
              </a:ext>
            </a:extLst>
          </p:cNvPr>
          <p:cNvCxnSpPr>
            <a:cxnSpLocks/>
          </p:cNvCxnSpPr>
          <p:nvPr/>
        </p:nvCxnSpPr>
        <p:spPr>
          <a:xfrm>
            <a:off x="4653086" y="4076998"/>
            <a:ext cx="476010" cy="19767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Freeform 50">
            <a:extLst>
              <a:ext uri="{FF2B5EF4-FFF2-40B4-BE49-F238E27FC236}">
                <a16:creationId xmlns:a16="http://schemas.microsoft.com/office/drawing/2014/main" id="{162F9B54-20BE-8497-F280-BBFA60A13468}"/>
              </a:ext>
            </a:extLst>
          </p:cNvPr>
          <p:cNvSpPr/>
          <p:nvPr/>
        </p:nvSpPr>
        <p:spPr>
          <a:xfrm>
            <a:off x="4916813" y="4004952"/>
            <a:ext cx="1119595" cy="281439"/>
          </a:xfrm>
          <a:custGeom>
            <a:avLst/>
            <a:gdLst>
              <a:gd name="connsiteX0" fmla="*/ 205195 w 1119595"/>
              <a:gd name="connsiteY0" fmla="*/ 257993 h 281439"/>
              <a:gd name="connsiteX1" fmla="*/ 64518 w 1119595"/>
              <a:gd name="connsiteY1" fmla="*/ 85 h 281439"/>
              <a:gd name="connsiteX2" fmla="*/ 1119595 w 1119595"/>
              <a:gd name="connsiteY2" fmla="*/ 281439 h 28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595" h="281439">
                <a:moveTo>
                  <a:pt x="205195" y="257993"/>
                </a:moveTo>
                <a:cubicBezTo>
                  <a:pt x="58656" y="127085"/>
                  <a:pt x="-87882" y="-3823"/>
                  <a:pt x="64518" y="85"/>
                </a:cubicBezTo>
                <a:cubicBezTo>
                  <a:pt x="216918" y="3993"/>
                  <a:pt x="668256" y="142716"/>
                  <a:pt x="1119595" y="281439"/>
                </a:cubicBezTo>
              </a:path>
            </a:pathLst>
          </a:custGeom>
          <a:noFill/>
          <a:ln w="25400"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7" name="Straight Arrow Connector 51">
            <a:extLst>
              <a:ext uri="{FF2B5EF4-FFF2-40B4-BE49-F238E27FC236}">
                <a16:creationId xmlns:a16="http://schemas.microsoft.com/office/drawing/2014/main" id="{3ADAEEA7-AF6B-B7AD-2343-85CA5823650E}"/>
              </a:ext>
            </a:extLst>
          </p:cNvPr>
          <p:cNvCxnSpPr>
            <a:cxnSpLocks/>
          </p:cNvCxnSpPr>
          <p:nvPr/>
        </p:nvCxnSpPr>
        <p:spPr>
          <a:xfrm flipH="1">
            <a:off x="5343626" y="4084242"/>
            <a:ext cx="710366" cy="166980"/>
          </a:xfrm>
          <a:prstGeom prst="straightConnector1">
            <a:avLst/>
          </a:prstGeom>
          <a:ln w="25400">
            <a:solidFill>
              <a:srgbClr val="426FBE"/>
            </a:solidFill>
            <a:prstDash val="sysDot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Freeform 55">
            <a:extLst>
              <a:ext uri="{FF2B5EF4-FFF2-40B4-BE49-F238E27FC236}">
                <a16:creationId xmlns:a16="http://schemas.microsoft.com/office/drawing/2014/main" id="{11904F2A-137D-7601-2068-12B9F84B3A0D}"/>
              </a:ext>
            </a:extLst>
          </p:cNvPr>
          <p:cNvSpPr/>
          <p:nvPr/>
        </p:nvSpPr>
        <p:spPr>
          <a:xfrm>
            <a:off x="6059854" y="4028394"/>
            <a:ext cx="2039815" cy="269720"/>
          </a:xfrm>
          <a:custGeom>
            <a:avLst/>
            <a:gdLst>
              <a:gd name="connsiteX0" fmla="*/ 0 w 2039815"/>
              <a:gd name="connsiteY0" fmla="*/ 246274 h 269720"/>
              <a:gd name="connsiteX1" fmla="*/ 1207477 w 2039815"/>
              <a:gd name="connsiteY1" fmla="*/ 89 h 269720"/>
              <a:gd name="connsiteX2" fmla="*/ 2039815 w 2039815"/>
              <a:gd name="connsiteY2" fmla="*/ 269720 h 26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9815" h="269720">
                <a:moveTo>
                  <a:pt x="0" y="246274"/>
                </a:moveTo>
                <a:cubicBezTo>
                  <a:pt x="433754" y="121227"/>
                  <a:pt x="867508" y="-3819"/>
                  <a:pt x="1207477" y="89"/>
                </a:cubicBezTo>
                <a:cubicBezTo>
                  <a:pt x="1547446" y="3997"/>
                  <a:pt x="1793630" y="136858"/>
                  <a:pt x="2039815" y="269720"/>
                </a:cubicBezTo>
              </a:path>
            </a:pathLst>
          </a:custGeom>
          <a:noFill/>
          <a:ln w="25400"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5328F-DAD3-8266-717B-566CA92B623B}"/>
              </a:ext>
            </a:extLst>
          </p:cNvPr>
          <p:cNvSpPr txBox="1">
            <a:spLocks/>
          </p:cNvSpPr>
          <p:nvPr/>
        </p:nvSpPr>
        <p:spPr>
          <a:xfrm>
            <a:off x="0" y="1199325"/>
            <a:ext cx="11385138" cy="2817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SzPct val="80000"/>
              <a:buNone/>
            </a:pP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KV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operations</a:t>
            </a:r>
          </a:p>
          <a:p>
            <a:pPr marL="851400" lvl="1" indent="0">
              <a:lnSpc>
                <a:spcPct val="100000"/>
              </a:lnSpc>
              <a:buSzPct val="80000"/>
              <a:buNone/>
            </a:pPr>
            <a:r>
              <a:rPr lang="en-US" altLang="zh-CN" sz="2600" u="sng" dirty="0">
                <a:latin typeface="Gill Sans" charset="0"/>
                <a:cs typeface="Gill Sans" charset="0"/>
              </a:rPr>
              <a:t>Read</a:t>
            </a:r>
            <a:r>
              <a:rPr lang="zh-CN" altLang="en-US" sz="2600" u="sng" dirty="0">
                <a:latin typeface="Gill Sans" charset="0"/>
                <a:cs typeface="Gill Sans" charset="0"/>
              </a:rPr>
              <a:t> </a:t>
            </a:r>
            <a:r>
              <a:rPr lang="en-US" altLang="zh-CN" sz="2600" u="sng" dirty="0">
                <a:latin typeface="Gill Sans" charset="0"/>
                <a:cs typeface="Gill Sans" charset="0"/>
              </a:rPr>
              <a:t>/</a:t>
            </a:r>
            <a:r>
              <a:rPr lang="zh-CN" altLang="en-US" sz="2600" u="sng" dirty="0">
                <a:latin typeface="Gill Sans" charset="0"/>
                <a:cs typeface="Gill Sans" charset="0"/>
              </a:rPr>
              <a:t> </a:t>
            </a:r>
            <a:r>
              <a:rPr lang="en-US" altLang="zh-CN" sz="2600" u="sng" dirty="0">
                <a:latin typeface="Gill Sans" charset="0"/>
                <a:cs typeface="Gill Sans" charset="0"/>
              </a:rPr>
              <a:t>Update</a:t>
            </a: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Start from home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bucket,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and probe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buckets until 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cs typeface="Gill Sans" charset="0"/>
              </a:rPr>
              <a:t>the key is found,</a:t>
            </a: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cs typeface="Gill Sans" charset="0"/>
              </a:rPr>
              <a:t>or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cs typeface="Gill Sans" charset="0"/>
              </a:rPr>
              <a:t>encounters</a:t>
            </a: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cs typeface="Gill Sans" charset="0"/>
              </a:rPr>
              <a:t>a bucket whose </a:t>
            </a:r>
            <a:r>
              <a:rPr lang="en-US" altLang="zh-CN" sz="2200" dirty="0">
                <a:solidFill>
                  <a:srgbClr val="426FBE"/>
                </a:solidFill>
                <a:latin typeface="Gill Sans" charset="0"/>
                <a:cs typeface="Gill Sans" charset="0"/>
              </a:rPr>
              <a:t>Overflow =</a:t>
            </a:r>
            <a:r>
              <a:rPr lang="zh-CN" altLang="en-US" sz="2200" dirty="0">
                <a:solidFill>
                  <a:srgbClr val="426FBE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solidFill>
                  <a:srgbClr val="426FBE"/>
                </a:solidFill>
                <a:latin typeface="Gill Sans" charset="0"/>
                <a:cs typeface="Gill Sans" charset="0"/>
              </a:rPr>
              <a:t>0</a:t>
            </a:r>
          </a:p>
          <a:p>
            <a:pPr marL="851400" lvl="1" indent="0">
              <a:lnSpc>
                <a:spcPct val="100000"/>
              </a:lnSpc>
              <a:buSzPct val="80000"/>
              <a:buNone/>
            </a:pPr>
            <a:endParaRPr lang="en-US" altLang="zh-CN" dirty="0">
              <a:latin typeface="Gill Sans" charset="0"/>
              <a:cs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174DD-4F25-AB4E-2DE8-A0EF827716D7}"/>
              </a:ext>
            </a:extLst>
          </p:cNvPr>
          <p:cNvSpPr txBox="1"/>
          <p:nvPr/>
        </p:nvSpPr>
        <p:spPr>
          <a:xfrm>
            <a:off x="7147082" y="4719557"/>
            <a:ext cx="13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426FBE"/>
                </a:solidFill>
              </a:rPr>
              <a:t>Overflow=0</a:t>
            </a:r>
            <a:r>
              <a:rPr lang="zh-CN" altLang="en-US" b="1" dirty="0">
                <a:solidFill>
                  <a:srgbClr val="426FBE"/>
                </a:solidFill>
              </a:rPr>
              <a:t> </a:t>
            </a:r>
            <a:endParaRPr lang="en-CN" b="1" dirty="0">
              <a:solidFill>
                <a:srgbClr val="426F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DA1F8-E55F-127A-7B32-45599008A5F0}"/>
              </a:ext>
            </a:extLst>
          </p:cNvPr>
          <p:cNvSpPr txBox="1"/>
          <p:nvPr/>
        </p:nvSpPr>
        <p:spPr>
          <a:xfrm>
            <a:off x="8595055" y="4203419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i="1" dirty="0"/>
              <a:t>miss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63D8745-DB8B-01C7-514D-68E240BBCE3D}"/>
              </a:ext>
            </a:extLst>
          </p:cNvPr>
          <p:cNvSpPr/>
          <p:nvPr/>
        </p:nvSpPr>
        <p:spPr>
          <a:xfrm>
            <a:off x="2812561" y="5886960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48D973A-9FBC-3832-B49A-3C244089CA82}"/>
              </a:ext>
            </a:extLst>
          </p:cNvPr>
          <p:cNvSpPr/>
          <p:nvPr/>
        </p:nvSpPr>
        <p:spPr>
          <a:xfrm>
            <a:off x="3035299" y="5886960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42C5449-F755-A662-0AD3-B928EB7DDA24}"/>
              </a:ext>
            </a:extLst>
          </p:cNvPr>
          <p:cNvSpPr/>
          <p:nvPr/>
        </p:nvSpPr>
        <p:spPr>
          <a:xfrm>
            <a:off x="3726963" y="5886960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C666A58B-EE71-05CA-B3D1-ADAB009BC30D}"/>
              </a:ext>
            </a:extLst>
          </p:cNvPr>
          <p:cNvSpPr/>
          <p:nvPr/>
        </p:nvSpPr>
        <p:spPr>
          <a:xfrm>
            <a:off x="3949701" y="5886960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EB67027-C314-6C34-79A1-A08B6DBA3F90}"/>
              </a:ext>
            </a:extLst>
          </p:cNvPr>
          <p:cNvSpPr/>
          <p:nvPr/>
        </p:nvSpPr>
        <p:spPr>
          <a:xfrm>
            <a:off x="4648127" y="5886960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BE88850-A147-8B5E-B84D-2BCF42870153}"/>
              </a:ext>
            </a:extLst>
          </p:cNvPr>
          <p:cNvSpPr/>
          <p:nvPr/>
        </p:nvSpPr>
        <p:spPr>
          <a:xfrm>
            <a:off x="4870865" y="5886960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7E74CF05-D25A-70F4-B34E-8A93E5530A4B}"/>
              </a:ext>
            </a:extLst>
          </p:cNvPr>
          <p:cNvSpPr/>
          <p:nvPr/>
        </p:nvSpPr>
        <p:spPr>
          <a:xfrm>
            <a:off x="7361115" y="5886960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7DDE55F-EF32-0A59-48A0-6BA153A4D7E8}"/>
              </a:ext>
            </a:extLst>
          </p:cNvPr>
          <p:cNvSpPr/>
          <p:nvPr/>
        </p:nvSpPr>
        <p:spPr>
          <a:xfrm>
            <a:off x="7583853" y="5886960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4E379734-F564-92A3-C3F0-C788C5D934B5}"/>
              </a:ext>
            </a:extLst>
          </p:cNvPr>
          <p:cNvSpPr/>
          <p:nvPr/>
        </p:nvSpPr>
        <p:spPr>
          <a:xfrm>
            <a:off x="6465205" y="5886960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45CDF132-BF07-8257-08B3-FB2799B07023}"/>
              </a:ext>
            </a:extLst>
          </p:cNvPr>
          <p:cNvSpPr/>
          <p:nvPr/>
        </p:nvSpPr>
        <p:spPr>
          <a:xfrm>
            <a:off x="6687943" y="5886960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654782DC-07E2-712C-AD6A-8652107D304F}"/>
              </a:ext>
            </a:extLst>
          </p:cNvPr>
          <p:cNvSpPr/>
          <p:nvPr/>
        </p:nvSpPr>
        <p:spPr>
          <a:xfrm>
            <a:off x="5561627" y="5886960"/>
            <a:ext cx="222739" cy="362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FB4C8A89-E9F5-9E9D-E2FB-183C05C9888E}"/>
              </a:ext>
            </a:extLst>
          </p:cNvPr>
          <p:cNvSpPr/>
          <p:nvPr/>
        </p:nvSpPr>
        <p:spPr>
          <a:xfrm>
            <a:off x="5784365" y="5886960"/>
            <a:ext cx="586155" cy="36203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D595147A-332C-F1BE-F448-7948E0556570}"/>
              </a:ext>
            </a:extLst>
          </p:cNvPr>
          <p:cNvSpPr txBox="1"/>
          <p:nvPr/>
        </p:nvSpPr>
        <p:spPr>
          <a:xfrm>
            <a:off x="3265772" y="5296424"/>
            <a:ext cx="1727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Update</a:t>
            </a:r>
            <a:endParaRPr kumimoji="0" lang="en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45">
            <a:extLst>
              <a:ext uri="{FF2B5EF4-FFF2-40B4-BE49-F238E27FC236}">
                <a16:creationId xmlns:a16="http://schemas.microsoft.com/office/drawing/2014/main" id="{9D263D14-0139-0912-3607-048C4DF4CF3A}"/>
              </a:ext>
            </a:extLst>
          </p:cNvPr>
          <p:cNvSpPr txBox="1"/>
          <p:nvPr/>
        </p:nvSpPr>
        <p:spPr>
          <a:xfrm>
            <a:off x="5267911" y="5296424"/>
            <a:ext cx="157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home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bucket</a:t>
            </a:r>
            <a:endParaRPr kumimoji="0" lang="en-CN" sz="20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47">
            <a:extLst>
              <a:ext uri="{FF2B5EF4-FFF2-40B4-BE49-F238E27FC236}">
                <a16:creationId xmlns:a16="http://schemas.microsoft.com/office/drawing/2014/main" id="{433BAB45-2834-358F-F2DC-810D97F090C5}"/>
              </a:ext>
            </a:extLst>
          </p:cNvPr>
          <p:cNvCxnSpPr>
            <a:cxnSpLocks/>
          </p:cNvCxnSpPr>
          <p:nvPr/>
        </p:nvCxnSpPr>
        <p:spPr>
          <a:xfrm>
            <a:off x="4653086" y="5665844"/>
            <a:ext cx="476010" cy="19767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reeform 50">
            <a:extLst>
              <a:ext uri="{FF2B5EF4-FFF2-40B4-BE49-F238E27FC236}">
                <a16:creationId xmlns:a16="http://schemas.microsoft.com/office/drawing/2014/main" id="{54034507-A89F-80E3-8163-6FFD0D0DD65C}"/>
              </a:ext>
            </a:extLst>
          </p:cNvPr>
          <p:cNvSpPr/>
          <p:nvPr/>
        </p:nvSpPr>
        <p:spPr>
          <a:xfrm>
            <a:off x="4916813" y="5593798"/>
            <a:ext cx="1119595" cy="281439"/>
          </a:xfrm>
          <a:custGeom>
            <a:avLst/>
            <a:gdLst>
              <a:gd name="connsiteX0" fmla="*/ 205195 w 1119595"/>
              <a:gd name="connsiteY0" fmla="*/ 257993 h 281439"/>
              <a:gd name="connsiteX1" fmla="*/ 64518 w 1119595"/>
              <a:gd name="connsiteY1" fmla="*/ 85 h 281439"/>
              <a:gd name="connsiteX2" fmla="*/ 1119595 w 1119595"/>
              <a:gd name="connsiteY2" fmla="*/ 281439 h 28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595" h="281439">
                <a:moveTo>
                  <a:pt x="205195" y="257993"/>
                </a:moveTo>
                <a:cubicBezTo>
                  <a:pt x="58656" y="127085"/>
                  <a:pt x="-87882" y="-3823"/>
                  <a:pt x="64518" y="85"/>
                </a:cubicBezTo>
                <a:cubicBezTo>
                  <a:pt x="216918" y="3993"/>
                  <a:pt x="668256" y="142716"/>
                  <a:pt x="1119595" y="281439"/>
                </a:cubicBezTo>
              </a:path>
            </a:pathLst>
          </a:custGeom>
          <a:noFill/>
          <a:ln w="25400"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51">
            <a:extLst>
              <a:ext uri="{FF2B5EF4-FFF2-40B4-BE49-F238E27FC236}">
                <a16:creationId xmlns:a16="http://schemas.microsoft.com/office/drawing/2014/main" id="{5680059C-13B4-71E1-D6BE-DCC9D56AFA10}"/>
              </a:ext>
            </a:extLst>
          </p:cNvPr>
          <p:cNvCxnSpPr>
            <a:cxnSpLocks/>
          </p:cNvCxnSpPr>
          <p:nvPr/>
        </p:nvCxnSpPr>
        <p:spPr>
          <a:xfrm flipH="1">
            <a:off x="5343626" y="5673088"/>
            <a:ext cx="710366" cy="166980"/>
          </a:xfrm>
          <a:prstGeom prst="straightConnector1">
            <a:avLst/>
          </a:prstGeom>
          <a:ln w="25400">
            <a:solidFill>
              <a:srgbClr val="426FBE"/>
            </a:solidFill>
            <a:prstDash val="sysDot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C3D1FD-4499-F289-9644-491C646320FB}"/>
              </a:ext>
            </a:extLst>
          </p:cNvPr>
          <p:cNvSpPr txBox="1"/>
          <p:nvPr/>
        </p:nvSpPr>
        <p:spPr>
          <a:xfrm>
            <a:off x="4361578" y="6351253"/>
            <a:ext cx="13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426FBE"/>
                </a:solidFill>
              </a:rPr>
              <a:t>Overflow≠0</a:t>
            </a:r>
            <a:r>
              <a:rPr lang="zh-CN" altLang="en-US" b="1" dirty="0">
                <a:solidFill>
                  <a:srgbClr val="426FBE"/>
                </a:solidFill>
              </a:rPr>
              <a:t> </a:t>
            </a:r>
            <a:endParaRPr lang="en-CN" b="1" dirty="0">
              <a:solidFill>
                <a:srgbClr val="426FBE"/>
              </a:solidFill>
            </a:endParaRP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82856694-C43A-6441-BBFE-078B511B9E17}"/>
              </a:ext>
            </a:extLst>
          </p:cNvPr>
          <p:cNvSpPr txBox="1"/>
          <p:nvPr/>
        </p:nvSpPr>
        <p:spPr>
          <a:xfrm>
            <a:off x="585177" y="5696534"/>
            <a:ext cx="1701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PetHash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:</a:t>
            </a:r>
            <a:endParaRPr kumimoji="0" lang="en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75457C-76D8-1FE3-56ED-03A9BE92D3AF}"/>
              </a:ext>
            </a:extLst>
          </p:cNvPr>
          <p:cNvSpPr txBox="1"/>
          <p:nvPr/>
        </p:nvSpPr>
        <p:spPr>
          <a:xfrm>
            <a:off x="8606777" y="5774852"/>
            <a:ext cx="1026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i="1" dirty="0"/>
              <a:t>found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D91B2-C291-365C-CAD8-488BFBB96281}"/>
              </a:ext>
            </a:extLst>
          </p:cNvPr>
          <p:cNvSpPr txBox="1"/>
          <p:nvPr/>
        </p:nvSpPr>
        <p:spPr>
          <a:xfrm>
            <a:off x="4355197" y="4709546"/>
            <a:ext cx="13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426FBE"/>
                </a:solidFill>
              </a:rPr>
              <a:t>Overflow≠0</a:t>
            </a:r>
            <a:r>
              <a:rPr lang="zh-CN" altLang="en-US" b="1" dirty="0">
                <a:solidFill>
                  <a:srgbClr val="426FBE"/>
                </a:solidFill>
              </a:rPr>
              <a:t> </a:t>
            </a:r>
            <a:endParaRPr lang="en-CN" b="1" dirty="0">
              <a:solidFill>
                <a:srgbClr val="426FB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48457A-5D2D-8BBA-0418-FD92057E9308}"/>
              </a:ext>
            </a:extLst>
          </p:cNvPr>
          <p:cNvSpPr txBox="1"/>
          <p:nvPr/>
        </p:nvSpPr>
        <p:spPr>
          <a:xfrm>
            <a:off x="5495525" y="4709546"/>
            <a:ext cx="135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426FBE"/>
                </a:solidFill>
              </a:rPr>
              <a:t>Overflow≠0</a:t>
            </a:r>
            <a:r>
              <a:rPr lang="zh-CN" altLang="en-US" b="1" dirty="0">
                <a:solidFill>
                  <a:srgbClr val="426FBE"/>
                </a:solidFill>
              </a:rPr>
              <a:t> </a:t>
            </a:r>
            <a:endParaRPr lang="en-CN" b="1" dirty="0">
              <a:solidFill>
                <a:srgbClr val="426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25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Design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2: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NIC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Gathering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38</a:t>
            </a:fld>
            <a:endParaRPr 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EFD2379-79EC-4C66-A28C-084E00A413CF}"/>
              </a:ext>
            </a:extLst>
          </p:cNvPr>
          <p:cNvSpPr txBox="1"/>
          <p:nvPr/>
        </p:nvSpPr>
        <p:spPr>
          <a:xfrm>
            <a:off x="633741" y="1201042"/>
            <a:ext cx="78563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80000"/>
            </a:pP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Copy-on-write</a:t>
            </a:r>
            <a:endParaRPr lang="en-US" altLang="zh-CN" sz="2800" b="1" dirty="0">
              <a:solidFill>
                <a:srgbClr val="00B04B"/>
              </a:solidFill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C4E5748-8CBE-8B2F-C28E-D6668BA3CBE3}"/>
              </a:ext>
            </a:extLst>
          </p:cNvPr>
          <p:cNvSpPr/>
          <p:nvPr/>
        </p:nvSpPr>
        <p:spPr>
          <a:xfrm>
            <a:off x="696689" y="1796565"/>
            <a:ext cx="10149444" cy="584660"/>
          </a:xfrm>
          <a:prstGeom prst="round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bIns="36000" rtlCol="0" anchor="ctr"/>
          <a:lstStyle/>
          <a:p>
            <a:pPr algn="ctr">
              <a:buSzPct val="80000"/>
            </a:pP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Ensure that there is </a:t>
            </a:r>
            <a:r>
              <a:rPr lang="en-US" altLang="zh-CN" sz="2400" dirty="0">
                <a:solidFill>
                  <a:srgbClr val="0070C0"/>
                </a:solidFill>
                <a:latin typeface="Gill Sans" charset="0"/>
                <a:cs typeface="Gill Sans" charset="0"/>
              </a:rPr>
              <a:t>no </a:t>
            </a:r>
            <a:r>
              <a:rPr lang="en-US" altLang="zh-CN" sz="2400" b="1" dirty="0">
                <a:solidFill>
                  <a:srgbClr val="0070C0"/>
                </a:solidFill>
                <a:latin typeface="Gill Sans" charset="0"/>
                <a:cs typeface="Gill Sans" charset="0"/>
              </a:rPr>
              <a:t>write</a:t>
            </a:r>
            <a:r>
              <a:rPr lang="en-US" altLang="zh-CN" sz="2400" dirty="0">
                <a:solidFill>
                  <a:srgbClr val="0070C0"/>
                </a:solidFill>
                <a:latin typeface="Gill Sans" charset="0"/>
                <a:cs typeface="Gill Sans" charset="0"/>
              </a:rPr>
              <a:t> operations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to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the EMB parameters being </a:t>
            </a:r>
            <a:r>
              <a:rPr lang="en-US" altLang="zh-CN" sz="2400" dirty="0" err="1">
                <a:solidFill>
                  <a:schemeClr val="tx1"/>
                </a:solidFill>
                <a:latin typeface="Gill Sans" charset="0"/>
                <a:cs typeface="Gill Sans" charset="0"/>
              </a:rPr>
              <a:t>DMAed</a:t>
            </a:r>
            <a:endParaRPr lang="en-US" altLang="zh-CN" sz="2400" dirty="0">
              <a:solidFill>
                <a:prstClr val="black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2CA3331-9E6A-0F83-E713-DE299DAB31EC}"/>
              </a:ext>
            </a:extLst>
          </p:cNvPr>
          <p:cNvGrpSpPr/>
          <p:nvPr/>
        </p:nvGrpSpPr>
        <p:grpSpPr>
          <a:xfrm>
            <a:off x="1617768" y="4829358"/>
            <a:ext cx="1506685" cy="302400"/>
            <a:chOff x="2474018" y="4883190"/>
            <a:chExt cx="1506685" cy="30240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476AAED-12CB-3EE8-1CC2-207EBC61DB99}"/>
                </a:ext>
              </a:extLst>
            </p:cNvPr>
            <p:cNvSpPr/>
            <p:nvPr/>
          </p:nvSpPr>
          <p:spPr>
            <a:xfrm>
              <a:off x="2474018" y="4883190"/>
              <a:ext cx="301337" cy="302400"/>
            </a:xfrm>
            <a:prstGeom prst="rect">
              <a:avLst/>
            </a:prstGeom>
            <a:solidFill>
              <a:srgbClr val="FDF4D9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C0DC589-8348-37EF-BE97-84A0E9834019}"/>
                </a:ext>
              </a:extLst>
            </p:cNvPr>
            <p:cNvSpPr/>
            <p:nvPr/>
          </p:nvSpPr>
          <p:spPr>
            <a:xfrm>
              <a:off x="2775355" y="4883190"/>
              <a:ext cx="301337" cy="302400"/>
            </a:xfrm>
            <a:prstGeom prst="rect">
              <a:avLst/>
            </a:prstGeom>
            <a:solidFill>
              <a:srgbClr val="FDF4D9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BC7D3E1-628C-3DDF-7D03-1E0E689251C2}"/>
                </a:ext>
              </a:extLst>
            </p:cNvPr>
            <p:cNvSpPr/>
            <p:nvPr/>
          </p:nvSpPr>
          <p:spPr>
            <a:xfrm>
              <a:off x="3076692" y="4883190"/>
              <a:ext cx="301337" cy="302400"/>
            </a:xfrm>
            <a:prstGeom prst="rect">
              <a:avLst/>
            </a:prstGeom>
            <a:solidFill>
              <a:srgbClr val="FDF4D9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9D434E5-8999-8C8C-8866-39626282287B}"/>
                </a:ext>
              </a:extLst>
            </p:cNvPr>
            <p:cNvSpPr/>
            <p:nvPr/>
          </p:nvSpPr>
          <p:spPr>
            <a:xfrm>
              <a:off x="3378029" y="4883190"/>
              <a:ext cx="301337" cy="302400"/>
            </a:xfrm>
            <a:prstGeom prst="rect">
              <a:avLst/>
            </a:prstGeom>
            <a:solidFill>
              <a:srgbClr val="FDF4D9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5C28C3A-73CA-663B-BC60-CC3DF09B3324}"/>
                </a:ext>
              </a:extLst>
            </p:cNvPr>
            <p:cNvSpPr/>
            <p:nvPr/>
          </p:nvSpPr>
          <p:spPr>
            <a:xfrm>
              <a:off x="3679366" y="4883190"/>
              <a:ext cx="301337" cy="302400"/>
            </a:xfrm>
            <a:prstGeom prst="rect">
              <a:avLst/>
            </a:prstGeom>
            <a:solidFill>
              <a:srgbClr val="FDF4D9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B2FD394-2F8A-6A80-3ED4-653E966AAD6A}"/>
              </a:ext>
            </a:extLst>
          </p:cNvPr>
          <p:cNvGrpSpPr/>
          <p:nvPr/>
        </p:nvGrpSpPr>
        <p:grpSpPr>
          <a:xfrm>
            <a:off x="1617768" y="5474992"/>
            <a:ext cx="1506685" cy="301337"/>
            <a:chOff x="2474018" y="4883191"/>
            <a:chExt cx="1506685" cy="301337"/>
          </a:xfrm>
          <a:solidFill>
            <a:schemeClr val="bg1"/>
          </a:solidFill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C3AC24B-DB9C-469B-6636-9355715E25F1}"/>
                </a:ext>
              </a:extLst>
            </p:cNvPr>
            <p:cNvSpPr/>
            <p:nvPr/>
          </p:nvSpPr>
          <p:spPr>
            <a:xfrm>
              <a:off x="2474018" y="4883191"/>
              <a:ext cx="301337" cy="301337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63AC203-2467-91B3-463A-45D9565615F6}"/>
                </a:ext>
              </a:extLst>
            </p:cNvPr>
            <p:cNvSpPr/>
            <p:nvPr/>
          </p:nvSpPr>
          <p:spPr>
            <a:xfrm>
              <a:off x="2775355" y="4883191"/>
              <a:ext cx="301337" cy="301337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A847C6A-D569-D7D1-FE4E-9E19AE8789C6}"/>
                </a:ext>
              </a:extLst>
            </p:cNvPr>
            <p:cNvSpPr/>
            <p:nvPr/>
          </p:nvSpPr>
          <p:spPr>
            <a:xfrm>
              <a:off x="3076692" y="4883191"/>
              <a:ext cx="301337" cy="301337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A1BA56-9DE9-C9CE-ACA4-E6F9463AF70B}"/>
                </a:ext>
              </a:extLst>
            </p:cNvPr>
            <p:cNvSpPr/>
            <p:nvPr/>
          </p:nvSpPr>
          <p:spPr>
            <a:xfrm>
              <a:off x="3378029" y="4883191"/>
              <a:ext cx="301337" cy="301337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A7B64D4-55AD-AA23-4641-5F2A762792C5}"/>
                </a:ext>
              </a:extLst>
            </p:cNvPr>
            <p:cNvSpPr/>
            <p:nvPr/>
          </p:nvSpPr>
          <p:spPr>
            <a:xfrm>
              <a:off x="3679366" y="4883191"/>
              <a:ext cx="301337" cy="301337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A2AB62E9-3663-2606-DDCC-FB8507F6C7CB}"/>
              </a:ext>
            </a:extLst>
          </p:cNvPr>
          <p:cNvSpPr txBox="1"/>
          <p:nvPr/>
        </p:nvSpPr>
        <p:spPr>
          <a:xfrm>
            <a:off x="3227935" y="5418605"/>
            <a:ext cx="6798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①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ptr</a:t>
            </a:r>
            <a:r>
              <a:rPr lang="en-US" altLang="zh-CN" sz="2400" baseline="-25000" dirty="0">
                <a:solidFill>
                  <a:schemeClr val="tx1"/>
                </a:solidFill>
                <a:latin typeface="Gill Sans" charset="0"/>
                <a:cs typeface="Gill Sans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alloc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Gill Sans" charset="0"/>
                <a:cs typeface="Gill Sans" charset="0"/>
              </a:rPr>
              <a:t>len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(EMB</a:t>
            </a:r>
            <a:r>
              <a:rPr lang="en-US" altLang="zh-CN" sz="2400" baseline="-25000" dirty="0">
                <a:solidFill>
                  <a:schemeClr val="tx1"/>
                </a:solidFill>
                <a:latin typeface="Gill Sans" charset="0"/>
                <a:cs typeface="Gill Sans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bytes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from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memory pool</a:t>
            </a:r>
            <a:endParaRPr kumimoji="1" lang="zh-CN" altLang="en-US" sz="2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49C6E6E-86E0-9128-D983-C093B6CC5793}"/>
              </a:ext>
            </a:extLst>
          </p:cNvPr>
          <p:cNvSpPr txBox="1"/>
          <p:nvPr/>
        </p:nvSpPr>
        <p:spPr>
          <a:xfrm>
            <a:off x="900645" y="5853149"/>
            <a:ext cx="283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②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copy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EMB</a:t>
            </a:r>
            <a:r>
              <a:rPr lang="en-US" altLang="zh-CN" sz="2400" baseline="-25000" dirty="0">
                <a:latin typeface="Gill Sans" charset="0"/>
                <a:cs typeface="Gill Sans" charset="0"/>
              </a:rPr>
              <a:t>1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to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ptr</a:t>
            </a:r>
            <a:r>
              <a:rPr lang="en-US" altLang="zh-CN" sz="2400" baseline="-25000" dirty="0">
                <a:latin typeface="Gill Sans" charset="0"/>
                <a:cs typeface="Gill Sans" charset="0"/>
              </a:rPr>
              <a:t>1</a:t>
            </a:r>
            <a:endParaRPr kumimoji="1" lang="zh-CN" altLang="en-US" sz="2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5ED8675-210B-94B7-E07D-BBC72D3AF098}"/>
              </a:ext>
            </a:extLst>
          </p:cNvPr>
          <p:cNvSpPr txBox="1"/>
          <p:nvPr/>
        </p:nvSpPr>
        <p:spPr>
          <a:xfrm>
            <a:off x="3386285" y="4613738"/>
            <a:ext cx="3572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/>
              <a:t>③</a:t>
            </a:r>
            <a:r>
              <a:rPr lang="en-US" altLang="zh-CN" sz="22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 err="1">
                <a:latin typeface="Gill Sans" charset="0"/>
                <a:cs typeface="Gill Sans" charset="0"/>
              </a:rPr>
              <a:t>PetHash.update</a:t>
            </a:r>
            <a:r>
              <a:rPr lang="en-US" altLang="zh-CN" sz="2400" dirty="0">
                <a:latin typeface="Gill Sans" charset="0"/>
                <a:cs typeface="Gill Sans" charset="0"/>
              </a:rPr>
              <a:t>(ID,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ptr</a:t>
            </a:r>
            <a:r>
              <a:rPr lang="en-US" altLang="zh-CN" sz="2400" baseline="-25000" dirty="0">
                <a:latin typeface="Gill Sans" charset="0"/>
                <a:cs typeface="Gill Sans" charset="0"/>
              </a:rPr>
              <a:t>1</a:t>
            </a:r>
            <a:r>
              <a:rPr lang="en-US" altLang="zh-CN" sz="2400" dirty="0">
                <a:latin typeface="Gill Sans" charset="0"/>
                <a:cs typeface="Gill Sans" charset="0"/>
              </a:rPr>
              <a:t>)</a:t>
            </a:r>
            <a:endParaRPr kumimoji="1" lang="zh-CN" altLang="en-US" sz="22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AF719FD-0E6E-4257-E99B-D7DB2DEB416B}"/>
              </a:ext>
            </a:extLst>
          </p:cNvPr>
          <p:cNvSpPr txBox="1"/>
          <p:nvPr/>
        </p:nvSpPr>
        <p:spPr>
          <a:xfrm>
            <a:off x="3192387" y="4747486"/>
            <a:ext cx="3794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/>
              <a:t>④</a:t>
            </a:r>
            <a:r>
              <a:rPr lang="en-US" altLang="zh-CN" sz="22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Gill Sans" charset="0"/>
                <a:ea typeface="Gill Sans" charset="0"/>
                <a:cs typeface="Gill Sans" charset="0"/>
              </a:rPr>
              <a:t>free </a:t>
            </a:r>
            <a:r>
              <a:rPr lang="en-US" altLang="zh-CN" sz="2400" dirty="0">
                <a:latin typeface="Gill Sans" charset="0"/>
                <a:cs typeface="Gill Sans" charset="0"/>
              </a:rPr>
              <a:t>ptr</a:t>
            </a:r>
            <a:r>
              <a:rPr lang="en-US" altLang="zh-CN" sz="2400" baseline="-25000" dirty="0">
                <a:latin typeface="Gill Sans" charset="0"/>
                <a:cs typeface="Gill Sans" charset="0"/>
              </a:rPr>
              <a:t>0</a:t>
            </a:r>
            <a:r>
              <a:rPr lang="zh-CN" altLang="en-US" sz="2400" baseline="-250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to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memory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pool</a:t>
            </a:r>
            <a:endParaRPr kumimoji="1" lang="zh-CN" altLang="en-US" sz="2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7F773F5-B107-6A80-6A43-E203B0621D2A}"/>
              </a:ext>
            </a:extLst>
          </p:cNvPr>
          <p:cNvSpPr txBox="1"/>
          <p:nvPr/>
        </p:nvSpPr>
        <p:spPr>
          <a:xfrm>
            <a:off x="932307" y="536688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Gill Sans" charset="0"/>
                <a:cs typeface="Gill Sans" charset="0"/>
              </a:rPr>
              <a:t>ptr</a:t>
            </a:r>
            <a:r>
              <a:rPr lang="en-US" altLang="zh-CN" sz="2400" baseline="-25000" dirty="0">
                <a:latin typeface="Gill Sans" charset="0"/>
                <a:cs typeface="Gill Sans" charset="0"/>
              </a:rPr>
              <a:t>1</a:t>
            </a:r>
            <a:r>
              <a:rPr lang="en-US" altLang="zh-CN" sz="2400" dirty="0">
                <a:latin typeface="Gill Sans" charset="0"/>
                <a:cs typeface="Gill Sans" charset="0"/>
              </a:rPr>
              <a:t>:</a:t>
            </a:r>
            <a:endParaRPr lang="zh-CN" altLang="en-US" sz="2400" baseline="-25000" dirty="0">
              <a:latin typeface="Gill Sans" charset="0"/>
              <a:cs typeface="Gill Sans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C3FC383-DF19-C3D4-3A5F-70DB0CAE54B7}"/>
              </a:ext>
            </a:extLst>
          </p:cNvPr>
          <p:cNvSpPr txBox="1"/>
          <p:nvPr/>
        </p:nvSpPr>
        <p:spPr>
          <a:xfrm>
            <a:off x="922260" y="4714976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Gill Sans" charset="0"/>
                <a:cs typeface="Gill Sans" charset="0"/>
              </a:rPr>
              <a:t>ptr</a:t>
            </a:r>
            <a:r>
              <a:rPr lang="en-US" altLang="zh-CN" sz="2400" baseline="-25000" dirty="0">
                <a:latin typeface="Gill Sans" charset="0"/>
                <a:cs typeface="Gill Sans" charset="0"/>
              </a:rPr>
              <a:t>0</a:t>
            </a:r>
            <a:r>
              <a:rPr lang="en-US" altLang="zh-CN" sz="2400" dirty="0">
                <a:latin typeface="Gill Sans" charset="0"/>
                <a:cs typeface="Gill Sans" charset="0"/>
              </a:rPr>
              <a:t>:</a:t>
            </a:r>
            <a:endParaRPr lang="zh-CN" altLang="en-US" sz="2400" dirty="0">
              <a:latin typeface="Gill Sans" charset="0"/>
              <a:cs typeface="Gill Sans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DF605F-A898-7BF8-D7C8-F4BEC75694F6}"/>
              </a:ext>
            </a:extLst>
          </p:cNvPr>
          <p:cNvGrpSpPr/>
          <p:nvPr/>
        </p:nvGrpSpPr>
        <p:grpSpPr>
          <a:xfrm>
            <a:off x="696689" y="3131231"/>
            <a:ext cx="3372592" cy="1503886"/>
            <a:chOff x="696689" y="3131231"/>
            <a:chExt cx="3372592" cy="1503886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F352CB3-179F-4179-B6A4-29297A109BFF}"/>
                </a:ext>
              </a:extLst>
            </p:cNvPr>
            <p:cNvSpPr/>
            <p:nvPr/>
          </p:nvSpPr>
          <p:spPr>
            <a:xfrm>
              <a:off x="696689" y="3160185"/>
              <a:ext cx="3372592" cy="1474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" name="Rectangle 42">
              <a:extLst>
                <a:ext uri="{FF2B5EF4-FFF2-40B4-BE49-F238E27FC236}">
                  <a16:creationId xmlns:a16="http://schemas.microsoft.com/office/drawing/2014/main" id="{8FFD991A-C75E-EC53-D4D5-292362DB1E91}"/>
                </a:ext>
              </a:extLst>
            </p:cNvPr>
            <p:cNvSpPr/>
            <p:nvPr/>
          </p:nvSpPr>
          <p:spPr>
            <a:xfrm>
              <a:off x="921693" y="3562379"/>
              <a:ext cx="2829794" cy="25996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43">
              <a:extLst>
                <a:ext uri="{FF2B5EF4-FFF2-40B4-BE49-F238E27FC236}">
                  <a16:creationId xmlns:a16="http://schemas.microsoft.com/office/drawing/2014/main" id="{845C4519-47A9-9900-0334-FAE9168352D4}"/>
                </a:ext>
              </a:extLst>
            </p:cNvPr>
            <p:cNvSpPr/>
            <p:nvPr/>
          </p:nvSpPr>
          <p:spPr>
            <a:xfrm>
              <a:off x="1021447" y="3970626"/>
              <a:ext cx="444844" cy="1482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E3CFDEE3-5B00-A618-0A4E-24D479D45D5F}"/>
                </a:ext>
              </a:extLst>
            </p:cNvPr>
            <p:cNvSpPr/>
            <p:nvPr/>
          </p:nvSpPr>
          <p:spPr>
            <a:xfrm>
              <a:off x="1021447" y="4253345"/>
              <a:ext cx="444844" cy="1482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46">
              <a:extLst>
                <a:ext uri="{FF2B5EF4-FFF2-40B4-BE49-F238E27FC236}">
                  <a16:creationId xmlns:a16="http://schemas.microsoft.com/office/drawing/2014/main" id="{438B53E5-9CC1-F9CE-4811-8A4A879C3424}"/>
                </a:ext>
              </a:extLst>
            </p:cNvPr>
            <p:cNvSpPr/>
            <p:nvPr/>
          </p:nvSpPr>
          <p:spPr>
            <a:xfrm>
              <a:off x="1756943" y="3973395"/>
              <a:ext cx="444844" cy="1482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48">
              <a:extLst>
                <a:ext uri="{FF2B5EF4-FFF2-40B4-BE49-F238E27FC236}">
                  <a16:creationId xmlns:a16="http://schemas.microsoft.com/office/drawing/2014/main" id="{6B6AFDE7-FA2A-9D49-2DC9-9B710C847720}"/>
                </a:ext>
              </a:extLst>
            </p:cNvPr>
            <p:cNvSpPr/>
            <p:nvPr/>
          </p:nvSpPr>
          <p:spPr>
            <a:xfrm>
              <a:off x="2492439" y="3970625"/>
              <a:ext cx="444844" cy="1482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49">
              <a:extLst>
                <a:ext uri="{FF2B5EF4-FFF2-40B4-BE49-F238E27FC236}">
                  <a16:creationId xmlns:a16="http://schemas.microsoft.com/office/drawing/2014/main" id="{8C0C87F7-E960-BFA1-2C83-367092C1980A}"/>
                </a:ext>
              </a:extLst>
            </p:cNvPr>
            <p:cNvSpPr/>
            <p:nvPr/>
          </p:nvSpPr>
          <p:spPr>
            <a:xfrm>
              <a:off x="3227935" y="3976306"/>
              <a:ext cx="444844" cy="1482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54">
              <a:extLst>
                <a:ext uri="{FF2B5EF4-FFF2-40B4-BE49-F238E27FC236}">
                  <a16:creationId xmlns:a16="http://schemas.microsoft.com/office/drawing/2014/main" id="{886CAB52-B4E2-6DD4-6AEC-A634C3308632}"/>
                </a:ext>
              </a:extLst>
            </p:cNvPr>
            <p:cNvCxnSpPr>
              <a:stCxn id="3" idx="2"/>
              <a:endCxn id="9" idx="0"/>
            </p:cNvCxnSpPr>
            <p:nvPr/>
          </p:nvCxnSpPr>
          <p:spPr>
            <a:xfrm>
              <a:off x="1243869" y="4118907"/>
              <a:ext cx="0" cy="13443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57">
              <a:extLst>
                <a:ext uri="{FF2B5EF4-FFF2-40B4-BE49-F238E27FC236}">
                  <a16:creationId xmlns:a16="http://schemas.microsoft.com/office/drawing/2014/main" id="{CA7E2F77-AD81-5CD5-D781-E2F72501AE04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979365" y="4121676"/>
              <a:ext cx="0" cy="12887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60">
              <a:extLst>
                <a:ext uri="{FF2B5EF4-FFF2-40B4-BE49-F238E27FC236}">
                  <a16:creationId xmlns:a16="http://schemas.microsoft.com/office/drawing/2014/main" id="{EB3FFB52-1A56-10E4-9DB0-8B7053364173}"/>
                </a:ext>
              </a:extLst>
            </p:cNvPr>
            <p:cNvCxnSpPr>
              <a:endCxn id="3" idx="0"/>
            </p:cNvCxnSpPr>
            <p:nvPr/>
          </p:nvCxnSpPr>
          <p:spPr>
            <a:xfrm>
              <a:off x="1243869" y="3822344"/>
              <a:ext cx="0" cy="14828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63">
              <a:extLst>
                <a:ext uri="{FF2B5EF4-FFF2-40B4-BE49-F238E27FC236}">
                  <a16:creationId xmlns:a16="http://schemas.microsoft.com/office/drawing/2014/main" id="{5D594DD8-C0BD-1427-467A-27CB86E952A1}"/>
                </a:ext>
              </a:extLst>
            </p:cNvPr>
            <p:cNvCxnSpPr/>
            <p:nvPr/>
          </p:nvCxnSpPr>
          <p:spPr>
            <a:xfrm>
              <a:off x="1979365" y="3822344"/>
              <a:ext cx="0" cy="14828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64">
              <a:extLst>
                <a:ext uri="{FF2B5EF4-FFF2-40B4-BE49-F238E27FC236}">
                  <a16:creationId xmlns:a16="http://schemas.microsoft.com/office/drawing/2014/main" id="{9136F992-80A2-60EE-F3F2-2C0BB44F013D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2714861" y="3822344"/>
              <a:ext cx="0" cy="148281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67">
              <a:extLst>
                <a:ext uri="{FF2B5EF4-FFF2-40B4-BE49-F238E27FC236}">
                  <a16:creationId xmlns:a16="http://schemas.microsoft.com/office/drawing/2014/main" id="{FF9049EF-2363-037A-CD3A-F0ED8478130D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3449297" y="3822344"/>
              <a:ext cx="1060" cy="15396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1247EB7-A272-664A-C4E7-4925EEC3B64C}"/>
                </a:ext>
              </a:extLst>
            </p:cNvPr>
            <p:cNvSpPr txBox="1"/>
            <p:nvPr/>
          </p:nvSpPr>
          <p:spPr>
            <a:xfrm>
              <a:off x="703029" y="3131231"/>
              <a:ext cx="147689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 err="1">
                  <a:latin typeface="Gill Sans" charset="0"/>
                  <a:cs typeface="Gill Sans" charset="0"/>
                </a:rPr>
                <a:t>PetHash</a:t>
              </a:r>
              <a:endParaRPr lang="zh-CN" altLang="en-US" sz="2400" dirty="0"/>
            </a:p>
          </p:txBody>
        </p:sp>
      </p:grpSp>
      <p:cxnSp>
        <p:nvCxnSpPr>
          <p:cNvPr id="12" name="曲线连接符1">
            <a:extLst>
              <a:ext uri="{FF2B5EF4-FFF2-40B4-BE49-F238E27FC236}">
                <a16:creationId xmlns:a16="http://schemas.microsoft.com/office/drawing/2014/main" id="{9CDADCBF-4307-EB2F-F953-7ADDDE465337}"/>
              </a:ext>
            </a:extLst>
          </p:cNvPr>
          <p:cNvCxnSpPr>
            <a:cxnSpLocks/>
            <a:endCxn id="54" idx="1"/>
          </p:cNvCxnSpPr>
          <p:nvPr/>
        </p:nvCxnSpPr>
        <p:spPr>
          <a:xfrm rot="5400000">
            <a:off x="810975" y="4512912"/>
            <a:ext cx="544183" cy="321611"/>
          </a:xfrm>
          <a:prstGeom prst="curvedConnector4">
            <a:avLst>
              <a:gd name="adj1" fmla="val 28791"/>
              <a:gd name="adj2" fmla="val 171080"/>
            </a:avLst>
          </a:prstGeom>
          <a:ln w="285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1">
            <a:extLst>
              <a:ext uri="{FF2B5EF4-FFF2-40B4-BE49-F238E27FC236}">
                <a16:creationId xmlns:a16="http://schemas.microsoft.com/office/drawing/2014/main" id="{AB223A7C-0FC9-7499-3747-30627B18FF2C}"/>
              </a:ext>
            </a:extLst>
          </p:cNvPr>
          <p:cNvCxnSpPr>
            <a:cxnSpLocks/>
            <a:endCxn id="53" idx="1"/>
          </p:cNvCxnSpPr>
          <p:nvPr/>
        </p:nvCxnSpPr>
        <p:spPr>
          <a:xfrm rot="5400000">
            <a:off x="564184" y="4695609"/>
            <a:ext cx="1270232" cy="533985"/>
          </a:xfrm>
          <a:prstGeom prst="curvedConnector4">
            <a:avLst>
              <a:gd name="adj1" fmla="val 32500"/>
              <a:gd name="adj2" fmla="val 142810"/>
            </a:avLst>
          </a:prstGeom>
          <a:ln w="285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FBBCA93-428F-643F-859E-11FF8FDA9DB3}"/>
              </a:ext>
            </a:extLst>
          </p:cNvPr>
          <p:cNvGrpSpPr/>
          <p:nvPr/>
        </p:nvGrpSpPr>
        <p:grpSpPr>
          <a:xfrm>
            <a:off x="1617767" y="5468580"/>
            <a:ext cx="1506685" cy="302400"/>
            <a:chOff x="2474018" y="4883190"/>
            <a:chExt cx="1506685" cy="302400"/>
          </a:xfrm>
          <a:solidFill>
            <a:srgbClr val="F8CBAD"/>
          </a:solidFill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4736221-EFF8-08C4-4792-7C449319421F}"/>
                </a:ext>
              </a:extLst>
            </p:cNvPr>
            <p:cNvSpPr/>
            <p:nvPr/>
          </p:nvSpPr>
          <p:spPr>
            <a:xfrm>
              <a:off x="2474018" y="4883190"/>
              <a:ext cx="301337" cy="302400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731B287-4F98-8F84-0772-CBEDE3995A78}"/>
                </a:ext>
              </a:extLst>
            </p:cNvPr>
            <p:cNvSpPr/>
            <p:nvPr/>
          </p:nvSpPr>
          <p:spPr>
            <a:xfrm>
              <a:off x="2775355" y="4883190"/>
              <a:ext cx="301337" cy="302400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5B539CC-427E-D04B-A5D1-8B76278B92FC}"/>
                </a:ext>
              </a:extLst>
            </p:cNvPr>
            <p:cNvSpPr/>
            <p:nvPr/>
          </p:nvSpPr>
          <p:spPr>
            <a:xfrm>
              <a:off x="3076692" y="4883190"/>
              <a:ext cx="301337" cy="302400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3954184-688D-71D2-0DAA-3C41D0E77582}"/>
                </a:ext>
              </a:extLst>
            </p:cNvPr>
            <p:cNvSpPr/>
            <p:nvPr/>
          </p:nvSpPr>
          <p:spPr>
            <a:xfrm>
              <a:off x="3378029" y="4883190"/>
              <a:ext cx="301337" cy="302400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4E56ADC-2FC5-D948-5EAE-675E92BBE758}"/>
                </a:ext>
              </a:extLst>
            </p:cNvPr>
            <p:cNvSpPr/>
            <p:nvPr/>
          </p:nvSpPr>
          <p:spPr>
            <a:xfrm>
              <a:off x="3679366" y="4883190"/>
              <a:ext cx="301337" cy="302400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4B024A50-BC71-24D5-F980-45C15BF1ADA1}"/>
              </a:ext>
            </a:extLst>
          </p:cNvPr>
          <p:cNvSpPr txBox="1"/>
          <p:nvPr/>
        </p:nvSpPr>
        <p:spPr>
          <a:xfrm>
            <a:off x="6987016" y="2653351"/>
            <a:ext cx="45730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en-US" altLang="zh-CN" sz="2400" dirty="0">
                <a:latin typeface="Gill Sans" charset="0"/>
                <a:cs typeface="Gill Sans" charset="0"/>
              </a:rPr>
              <a:t>Reader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: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Read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ea typeface="Gill Sans" charset="0"/>
                <a:cs typeface="Gill Sans" charset="0"/>
              </a:rPr>
              <a:t>ID</a:t>
            </a:r>
            <a:endParaRPr lang="en-US" altLang="zh-CN" sz="2400" dirty="0">
              <a:latin typeface="Gill Sans" charset="0"/>
              <a:cs typeface="Gill Sans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99E8889-E80D-FCDD-1877-3EF297E40837}"/>
              </a:ext>
            </a:extLst>
          </p:cNvPr>
          <p:cNvSpPr txBox="1"/>
          <p:nvPr/>
        </p:nvSpPr>
        <p:spPr>
          <a:xfrm>
            <a:off x="5411302" y="3114791"/>
            <a:ext cx="3476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①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ptr</a:t>
            </a:r>
            <a:r>
              <a:rPr lang="en-US" altLang="zh-CN" sz="2400" baseline="-25000" dirty="0">
                <a:latin typeface="Gill Sans" charset="0"/>
                <a:cs typeface="Gill Sans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Gill Sans" charset="0"/>
                <a:cs typeface="Gill Sans" charset="0"/>
              </a:rPr>
              <a:t>PetHash.read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(ID)</a:t>
            </a:r>
            <a:endParaRPr kumimoji="1" lang="zh-CN" altLang="en-US" sz="2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781348E-DD16-788C-2EFE-FF87A6754A6F}"/>
              </a:ext>
            </a:extLst>
          </p:cNvPr>
          <p:cNvSpPr txBox="1"/>
          <p:nvPr/>
        </p:nvSpPr>
        <p:spPr>
          <a:xfrm>
            <a:off x="5411302" y="3589399"/>
            <a:ext cx="2904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②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NIC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gathering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ptr</a:t>
            </a:r>
            <a:r>
              <a:rPr lang="en-US" altLang="zh-CN" sz="2400" baseline="-25000" dirty="0">
                <a:latin typeface="Gill Sans" charset="0"/>
                <a:cs typeface="Gill Sans" charset="0"/>
              </a:rPr>
              <a:t>1</a:t>
            </a:r>
            <a:endParaRPr kumimoji="1" lang="zh-CN" altLang="en-US" sz="2400" baseline="-25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209803D-0861-8E9E-1EA2-349F85CCEC73}"/>
              </a:ext>
            </a:extLst>
          </p:cNvPr>
          <p:cNvSpPr txBox="1"/>
          <p:nvPr/>
        </p:nvSpPr>
        <p:spPr>
          <a:xfrm>
            <a:off x="8773500" y="3131230"/>
            <a:ext cx="3476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①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ptr</a:t>
            </a:r>
            <a:r>
              <a:rPr lang="en-US" altLang="zh-CN" sz="2400" baseline="-25000" dirty="0">
                <a:latin typeface="Gill Sans" charset="0"/>
                <a:cs typeface="Gill Sans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Gill Sans" charset="0"/>
                <a:cs typeface="Gill Sans" charset="0"/>
              </a:rPr>
              <a:t>PetHash.read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(ID)</a:t>
            </a:r>
            <a:endParaRPr kumimoji="1" lang="zh-CN" altLang="en-US" sz="2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FDCC3C-C31D-4205-34C7-40585C3A7BD2}"/>
              </a:ext>
            </a:extLst>
          </p:cNvPr>
          <p:cNvSpPr txBox="1"/>
          <p:nvPr/>
        </p:nvSpPr>
        <p:spPr>
          <a:xfrm>
            <a:off x="8777392" y="3589399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②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NIC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gathering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ptr</a:t>
            </a:r>
            <a:r>
              <a:rPr lang="en-US" altLang="zh-CN" sz="2400" baseline="-25000" dirty="0">
                <a:latin typeface="Gill Sans" charset="0"/>
                <a:cs typeface="Gill Sans" charset="0"/>
              </a:rPr>
              <a:t>0</a:t>
            </a:r>
            <a:endParaRPr kumimoji="1" lang="zh-CN" altLang="en-US" sz="2400" baseline="-25000" dirty="0"/>
          </a:p>
        </p:txBody>
      </p:sp>
      <p:pic>
        <p:nvPicPr>
          <p:cNvPr id="66" name="Picture 8">
            <a:extLst>
              <a:ext uri="{FF2B5EF4-FFF2-40B4-BE49-F238E27FC236}">
                <a16:creationId xmlns:a16="http://schemas.microsoft.com/office/drawing/2014/main" id="{937A40D3-DBB9-A426-AA6C-F61EAC9CF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348" y="4050615"/>
            <a:ext cx="489600" cy="4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>
            <a:extLst>
              <a:ext uri="{FF2B5EF4-FFF2-40B4-BE49-F238E27FC236}">
                <a16:creationId xmlns:a16="http://schemas.microsoft.com/office/drawing/2014/main" id="{7FB4820C-8908-761B-5317-CC67875D1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93" y="4115937"/>
            <a:ext cx="489600" cy="4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>
            <a:extLst>
              <a:ext uri="{FF2B5EF4-FFF2-40B4-BE49-F238E27FC236}">
                <a16:creationId xmlns:a16="http://schemas.microsoft.com/office/drawing/2014/main" id="{06C3456D-7EAC-D401-BB8E-9D7CC1B46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851" y="4102749"/>
            <a:ext cx="489600" cy="4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圆角矩形 69">
            <a:extLst>
              <a:ext uri="{FF2B5EF4-FFF2-40B4-BE49-F238E27FC236}">
                <a16:creationId xmlns:a16="http://schemas.microsoft.com/office/drawing/2014/main" id="{74F5E994-2403-25D8-29B8-1AD5D8A2ACF5}"/>
              </a:ext>
            </a:extLst>
          </p:cNvPr>
          <p:cNvSpPr/>
          <p:nvPr/>
        </p:nvSpPr>
        <p:spPr>
          <a:xfrm>
            <a:off x="5524543" y="5502439"/>
            <a:ext cx="6497913" cy="830313"/>
          </a:xfrm>
          <a:prstGeom prst="roundRect">
            <a:avLst/>
          </a:prstGeom>
          <a:solidFill>
            <a:srgbClr val="FDF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We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must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ensure that there is </a:t>
            </a:r>
            <a:r>
              <a:rPr lang="en-US" altLang="zh-CN" sz="2400" dirty="0">
                <a:solidFill>
                  <a:srgbClr val="0070C0"/>
                </a:solidFill>
                <a:latin typeface="Gill Sans" charset="0"/>
                <a:cs typeface="Gill Sans" charset="0"/>
              </a:rPr>
              <a:t>no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Gill Sans" charset="0"/>
                <a:cs typeface="Gill Sans" charset="0"/>
              </a:rPr>
              <a:t>free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Gill Sans" charset="0"/>
                <a:cs typeface="Gill Sans" charset="0"/>
              </a:rPr>
              <a:t>operations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to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the EMB parameters being </a:t>
            </a:r>
            <a:r>
              <a:rPr lang="en-US" altLang="zh-CN" sz="2400" dirty="0" err="1">
                <a:solidFill>
                  <a:schemeClr val="tx1"/>
                </a:solidFill>
                <a:latin typeface="Gill Sans" charset="0"/>
                <a:cs typeface="Gill Sans" charset="0"/>
              </a:rPr>
              <a:t>DMAed</a:t>
            </a:r>
            <a:endParaRPr lang="en-US" altLang="zh-CN" sz="2400" dirty="0">
              <a:solidFill>
                <a:prstClr val="black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下箭头 70">
            <a:extLst>
              <a:ext uri="{FF2B5EF4-FFF2-40B4-BE49-F238E27FC236}">
                <a16:creationId xmlns:a16="http://schemas.microsoft.com/office/drawing/2014/main" id="{112C4873-0C7A-F766-D405-C613FDE8BCCE}"/>
              </a:ext>
            </a:extLst>
          </p:cNvPr>
          <p:cNvSpPr/>
          <p:nvPr/>
        </p:nvSpPr>
        <p:spPr>
          <a:xfrm>
            <a:off x="10120402" y="4698330"/>
            <a:ext cx="556182" cy="754145"/>
          </a:xfrm>
          <a:prstGeom prst="downArrow">
            <a:avLst/>
          </a:prstGeom>
          <a:solidFill>
            <a:srgbClr val="FDF4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DF4D9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4B1A7E6-A9ED-D548-D072-FF20D3997F64}"/>
              </a:ext>
            </a:extLst>
          </p:cNvPr>
          <p:cNvSpPr txBox="1"/>
          <p:nvPr/>
        </p:nvSpPr>
        <p:spPr>
          <a:xfrm>
            <a:off x="638632" y="2656470"/>
            <a:ext cx="5399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en-US" altLang="zh-CN" sz="2400" dirty="0">
                <a:latin typeface="Gill Sans" charset="0"/>
                <a:cs typeface="Gill Sans" charset="0"/>
              </a:rPr>
              <a:t>Writer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: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ea typeface="Gill Sans" charset="0"/>
                <a:cs typeface="Gill Sans" charset="0"/>
              </a:rPr>
              <a:t>Update</a:t>
            </a:r>
            <a:r>
              <a:rPr lang="zh-CN" altLang="en-US" sz="24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ea typeface="Gill Sans" charset="0"/>
                <a:cs typeface="Gill Sans" charset="0"/>
              </a:rPr>
              <a:t>&lt;ID,</a:t>
            </a:r>
            <a:r>
              <a:rPr lang="zh-CN" altLang="en-US" sz="24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ea typeface="Gill Sans" charset="0"/>
                <a:cs typeface="Gill Sans" charset="0"/>
              </a:rPr>
              <a:t>EMB</a:t>
            </a:r>
            <a:r>
              <a:rPr lang="en-US" altLang="zh-CN" sz="2400" baseline="-25000" dirty="0"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altLang="zh-CN" sz="2400" dirty="0">
                <a:latin typeface="Gill Sans" charset="0"/>
                <a:ea typeface="Gill Sans" charset="0"/>
                <a:cs typeface="Gill Sans" charset="0"/>
              </a:rPr>
              <a:t>&gt;</a:t>
            </a:r>
            <a:r>
              <a:rPr lang="zh-CN" altLang="en-US" sz="24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ea typeface="Gill Sans" charset="0"/>
                <a:cs typeface="Gill Sans" charset="0"/>
              </a:rPr>
              <a:t>to</a:t>
            </a:r>
            <a:r>
              <a:rPr lang="zh-CN" altLang="en-US" sz="24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ea typeface="Gill Sans" charset="0"/>
                <a:cs typeface="Gill Sans" charset="0"/>
              </a:rPr>
              <a:t>&lt;ID,</a:t>
            </a:r>
            <a:r>
              <a:rPr lang="en-US" altLang="zh-CN" sz="2400" dirty="0">
                <a:latin typeface="Gill Sans" charset="0"/>
                <a:ea typeface="Gill Sans" charset="0"/>
                <a:cs typeface="Gill Sans" charset="0"/>
              </a:rPr>
              <a:t>EMB</a:t>
            </a:r>
            <a:r>
              <a:rPr lang="en-US" altLang="zh-CN" sz="2400" baseline="-25000" dirty="0">
                <a:latin typeface="Gill Sans" charset="0"/>
                <a:cs typeface="Gill Sans" charset="0"/>
              </a:rPr>
              <a:t>1&gt;</a:t>
            </a:r>
            <a:endParaRPr lang="en-US" altLang="zh-CN" sz="2400" dirty="0">
              <a:latin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28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  <p:bldP spid="51" grpId="0"/>
      <p:bldP spid="51" grpId="1"/>
      <p:bldP spid="52" grpId="0"/>
      <p:bldP spid="53" grpId="0"/>
      <p:bldP spid="59" grpId="0"/>
      <p:bldP spid="60" grpId="0"/>
      <p:bldP spid="61" grpId="0"/>
      <p:bldP spid="64" grpId="0"/>
      <p:bldP spid="65" grpId="0"/>
      <p:bldP spid="70" grpId="0" animBg="1"/>
      <p:bldP spid="7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Design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2: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NIC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Gathering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39</a:t>
            </a:fld>
            <a:endParaRPr 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EFD2379-79EC-4C66-A28C-084E00A413CF}"/>
              </a:ext>
            </a:extLst>
          </p:cNvPr>
          <p:cNvSpPr txBox="1"/>
          <p:nvPr/>
        </p:nvSpPr>
        <p:spPr>
          <a:xfrm>
            <a:off x="633741" y="1201042"/>
            <a:ext cx="78563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80000"/>
            </a:pP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Epoch-list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based </a:t>
            </a:r>
            <a:r>
              <a:rPr lang="en-US" altLang="zh-CN" sz="2800" b="1" dirty="0" err="1">
                <a:latin typeface="Gill Sans SemiBold" charset="0"/>
                <a:ea typeface="Gill Sans SemiBold" charset="0"/>
                <a:cs typeface="Gill Sans SemiBold" charset="0"/>
              </a:rPr>
              <a:t>reclaimation</a:t>
            </a:r>
            <a:endParaRPr lang="en-US" altLang="zh-CN" sz="2800" b="1" dirty="0">
              <a:solidFill>
                <a:srgbClr val="00B04B"/>
              </a:solidFill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C4E5748-8CBE-8B2F-C28E-D6668BA3CBE3}"/>
              </a:ext>
            </a:extLst>
          </p:cNvPr>
          <p:cNvSpPr/>
          <p:nvPr/>
        </p:nvSpPr>
        <p:spPr>
          <a:xfrm>
            <a:off x="696689" y="1796565"/>
            <a:ext cx="10149444" cy="584660"/>
          </a:xfrm>
          <a:prstGeom prst="round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bIns="36000" rtlCol="0" anchor="ctr"/>
          <a:lstStyle/>
          <a:p>
            <a:pPr algn="ctr">
              <a:buSzPct val="80000"/>
            </a:pP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Ensure that there is </a:t>
            </a:r>
            <a:r>
              <a:rPr lang="en-US" altLang="zh-CN" sz="2400" dirty="0">
                <a:solidFill>
                  <a:srgbClr val="0070C0"/>
                </a:solidFill>
                <a:latin typeface="Gill Sans" charset="0"/>
                <a:cs typeface="Gill Sans" charset="0"/>
              </a:rPr>
              <a:t>no </a:t>
            </a:r>
            <a:r>
              <a:rPr lang="en-US" altLang="zh-CN" sz="2400" b="1" dirty="0">
                <a:solidFill>
                  <a:srgbClr val="0070C0"/>
                </a:solidFill>
                <a:latin typeface="Gill Sans" charset="0"/>
                <a:cs typeface="Gill Sans" charset="0"/>
              </a:rPr>
              <a:t>free</a:t>
            </a:r>
            <a:r>
              <a:rPr lang="en-US" altLang="zh-CN" sz="2400" dirty="0">
                <a:solidFill>
                  <a:srgbClr val="0070C0"/>
                </a:solidFill>
                <a:latin typeface="Gill Sans" charset="0"/>
                <a:cs typeface="Gill Sans" charset="0"/>
              </a:rPr>
              <a:t> operations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to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the EMB parameters being </a:t>
            </a:r>
            <a:r>
              <a:rPr lang="en-US" altLang="zh-CN" sz="2400" dirty="0" err="1">
                <a:solidFill>
                  <a:schemeClr val="tx1"/>
                </a:solidFill>
                <a:latin typeface="Gill Sans" charset="0"/>
                <a:cs typeface="Gill Sans" charset="0"/>
              </a:rPr>
              <a:t>DMAed</a:t>
            </a:r>
            <a:endParaRPr lang="en-US" altLang="zh-CN" sz="2400" dirty="0">
              <a:solidFill>
                <a:prstClr val="black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73874E07-20DA-AB20-A85A-2ED0AD249B60}"/>
              </a:ext>
            </a:extLst>
          </p:cNvPr>
          <p:cNvSpPr txBox="1">
            <a:spLocks/>
          </p:cNvSpPr>
          <p:nvPr/>
        </p:nvSpPr>
        <p:spPr>
          <a:xfrm>
            <a:off x="202684" y="2561629"/>
            <a:ext cx="11958320" cy="2901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Gill Sans SemiBold" charset="0"/>
                <a:ea typeface="Gill Sans" charset="0"/>
                <a:cs typeface="Gill Sans SemiBold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System maintains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a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shared counter, Epoch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(</a:t>
            </a:r>
            <a:r>
              <a:rPr lang="en-US" altLang="zh-CN" b="1" dirty="0">
                <a:latin typeface="Gill Sans SemiBold" charset="0"/>
                <a:ea typeface="Gill Sans" charset="0"/>
                <a:cs typeface="Gill Sans SemiBold" charset="0"/>
              </a:rPr>
              <a:t>E</a:t>
            </a:r>
            <a:r>
              <a:rPr lang="en-US" altLang="zh-CN" dirty="0">
                <a:latin typeface="Gill Sans" charset="0"/>
                <a:cs typeface="Gill Sans" charset="0"/>
              </a:rPr>
              <a:t>),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which increases as time goes</a:t>
            </a: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Each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u="sng" dirty="0">
                <a:latin typeface="Gill Sans" charset="0"/>
                <a:cs typeface="Gill Sans" charset="0"/>
              </a:rPr>
              <a:t>reader</a:t>
            </a:r>
            <a:r>
              <a:rPr lang="en-US" altLang="zh-CN" dirty="0">
                <a:latin typeface="Gill Sans" charset="0"/>
                <a:cs typeface="Gill Sans" charset="0"/>
              </a:rPr>
              <a:t> thread maintains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a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thread-local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epoch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list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each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of the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list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protects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an on-going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DMA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insert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current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SemiBold" charset="0"/>
                <a:ea typeface="Gill Sans" charset="0"/>
                <a:cs typeface="Gill Sans SemiBold" charset="0"/>
              </a:rPr>
              <a:t>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SemiBold" charset="0"/>
                <a:ea typeface="Gill Sans" charset="0"/>
                <a:cs typeface="Gill Sans SemiBold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to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SemiBold" charset="0"/>
                <a:ea typeface="Gill Sans" charset="0"/>
                <a:cs typeface="Gill Sans SemiBold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the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SemiBold" charset="0"/>
                <a:ea typeface="Gill Sans" charset="0"/>
                <a:cs typeface="Gill Sans SemiBold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list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before DMA,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and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remove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it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upon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the completion</a:t>
            </a: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Each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u="sng" dirty="0">
                <a:latin typeface="Gill Sans" charset="0"/>
                <a:cs typeface="Gill Sans" charset="0"/>
              </a:rPr>
              <a:t>writer</a:t>
            </a:r>
            <a:r>
              <a:rPr lang="en-US" altLang="zh-CN" dirty="0">
                <a:latin typeface="Gill Sans" charset="0"/>
                <a:cs typeface="Gill Sans" charset="0"/>
              </a:rPr>
              <a:t> thread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can free old EMB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if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and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only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cs typeface="Gill Sans" charset="0"/>
              </a:rPr>
              <a:t>if</a:t>
            </a:r>
            <a:r>
              <a:rPr lang="zh-CN" altLang="en-US" dirty="0">
                <a:latin typeface="Gill Sans" charset="0"/>
                <a:cs typeface="Gill Sans" charset="0"/>
              </a:rPr>
              <a:t> 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its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epoch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&lt;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min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all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epoch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lists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endParaRPr lang="en-US" altLang="zh-CN" dirty="0">
              <a:latin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924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3500" b="1" dirty="0">
                <a:latin typeface="Gill Sans SemiBold" charset="0"/>
                <a:ea typeface="Gill Sans SemiBold" charset="0"/>
                <a:cs typeface="Gill Sans SemiBold" charset="0"/>
              </a:rPr>
              <a:t>Background:</a:t>
            </a:r>
            <a:r>
              <a:rPr lang="zh-CN" altLang="en-US" sz="35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3500" b="1" dirty="0">
                <a:latin typeface="Gill Sans SemiBold" charset="0"/>
                <a:ea typeface="Gill Sans SemiBold" charset="0"/>
                <a:cs typeface="Gill Sans SemiBold" charset="0"/>
              </a:rPr>
              <a:t>Production Serving System for EMB</a:t>
            </a:r>
            <a:r>
              <a:rPr lang="zh-CN" altLang="en-US" sz="35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3500" b="1" dirty="0">
                <a:latin typeface="Gill Sans SemiBold" charset="0"/>
                <a:ea typeface="Gill Sans SemiBold" charset="0"/>
                <a:cs typeface="Gill Sans SemiBold" charset="0"/>
              </a:rPr>
              <a:t>Models</a:t>
            </a:r>
            <a:endParaRPr lang="zh-CN" altLang="en-US" sz="35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570DA22-F6CF-BB00-842B-0560B3A345B4}"/>
              </a:ext>
            </a:extLst>
          </p:cNvPr>
          <p:cNvGrpSpPr/>
          <p:nvPr/>
        </p:nvGrpSpPr>
        <p:grpSpPr>
          <a:xfrm>
            <a:off x="1225993" y="3644442"/>
            <a:ext cx="433906" cy="529941"/>
            <a:chOff x="149605" y="2487796"/>
            <a:chExt cx="523000" cy="80485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428EC3D-4CCA-92B4-2047-8EA0D840AC68}"/>
                </a:ext>
              </a:extLst>
            </p:cNvPr>
            <p:cNvSpPr/>
            <p:nvPr/>
          </p:nvSpPr>
          <p:spPr>
            <a:xfrm>
              <a:off x="149607" y="2487796"/>
              <a:ext cx="522998" cy="203515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40A108D-4906-0F4A-A9A9-97968E14D6E9}"/>
                </a:ext>
              </a:extLst>
            </p:cNvPr>
            <p:cNvSpPr/>
            <p:nvPr/>
          </p:nvSpPr>
          <p:spPr>
            <a:xfrm>
              <a:off x="149606" y="2691311"/>
              <a:ext cx="522998" cy="203515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3AD9A99-F970-F188-ED9A-9F6FCFA2EAA8}"/>
                </a:ext>
              </a:extLst>
            </p:cNvPr>
            <p:cNvSpPr/>
            <p:nvPr/>
          </p:nvSpPr>
          <p:spPr>
            <a:xfrm>
              <a:off x="149606" y="2885623"/>
              <a:ext cx="522997" cy="203514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490D32B-3147-DEA3-4ED3-E0FAA911FE63}"/>
                </a:ext>
              </a:extLst>
            </p:cNvPr>
            <p:cNvSpPr/>
            <p:nvPr/>
          </p:nvSpPr>
          <p:spPr>
            <a:xfrm>
              <a:off x="149605" y="3089139"/>
              <a:ext cx="522997" cy="203514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B93F976-E25E-2B2F-5BBE-C5255B266B6B}"/>
              </a:ext>
            </a:extLst>
          </p:cNvPr>
          <p:cNvGrpSpPr/>
          <p:nvPr/>
        </p:nvGrpSpPr>
        <p:grpSpPr>
          <a:xfrm>
            <a:off x="1950615" y="3644442"/>
            <a:ext cx="433906" cy="529941"/>
            <a:chOff x="149605" y="2487796"/>
            <a:chExt cx="523000" cy="804857"/>
          </a:xfrm>
          <a:solidFill>
            <a:srgbClr val="F2FFE5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8E7A339-3D12-5117-C4AC-2968EFEA37F8}"/>
                </a:ext>
              </a:extLst>
            </p:cNvPr>
            <p:cNvSpPr/>
            <p:nvPr/>
          </p:nvSpPr>
          <p:spPr>
            <a:xfrm>
              <a:off x="149607" y="2487796"/>
              <a:ext cx="522998" cy="20351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7F109B9-A211-5167-1557-7C3B494025C4}"/>
                </a:ext>
              </a:extLst>
            </p:cNvPr>
            <p:cNvSpPr/>
            <p:nvPr/>
          </p:nvSpPr>
          <p:spPr>
            <a:xfrm>
              <a:off x="149606" y="2691311"/>
              <a:ext cx="522998" cy="20351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52D28FE-D8CB-C871-E0F5-09622188F298}"/>
                </a:ext>
              </a:extLst>
            </p:cNvPr>
            <p:cNvSpPr/>
            <p:nvPr/>
          </p:nvSpPr>
          <p:spPr>
            <a:xfrm>
              <a:off x="149606" y="2885623"/>
              <a:ext cx="522997" cy="2035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9A9126B-507D-480B-BAFC-B008B3B4216B}"/>
                </a:ext>
              </a:extLst>
            </p:cNvPr>
            <p:cNvSpPr/>
            <p:nvPr/>
          </p:nvSpPr>
          <p:spPr>
            <a:xfrm>
              <a:off x="149605" y="3089139"/>
              <a:ext cx="522997" cy="2035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ADDE0AC-BA64-271B-C2BC-BD55FF611862}"/>
              </a:ext>
            </a:extLst>
          </p:cNvPr>
          <p:cNvGrpSpPr/>
          <p:nvPr/>
        </p:nvGrpSpPr>
        <p:grpSpPr>
          <a:xfrm>
            <a:off x="2825852" y="3647174"/>
            <a:ext cx="433906" cy="529941"/>
            <a:chOff x="149605" y="2487796"/>
            <a:chExt cx="523000" cy="804857"/>
          </a:xfrm>
          <a:solidFill>
            <a:srgbClr val="FDF4D9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E95189E-0887-8C57-46DB-2055B5DB1334}"/>
                </a:ext>
              </a:extLst>
            </p:cNvPr>
            <p:cNvSpPr/>
            <p:nvPr/>
          </p:nvSpPr>
          <p:spPr>
            <a:xfrm>
              <a:off x="149607" y="2487796"/>
              <a:ext cx="522998" cy="20351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8DE5D3F-6278-0546-1909-B23F1EB9B57A}"/>
                </a:ext>
              </a:extLst>
            </p:cNvPr>
            <p:cNvSpPr/>
            <p:nvPr/>
          </p:nvSpPr>
          <p:spPr>
            <a:xfrm>
              <a:off x="149606" y="2691311"/>
              <a:ext cx="522998" cy="20351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7AD1F5C-FFD6-699A-5A33-A1F3F16FEEFB}"/>
                </a:ext>
              </a:extLst>
            </p:cNvPr>
            <p:cNvSpPr/>
            <p:nvPr/>
          </p:nvSpPr>
          <p:spPr>
            <a:xfrm>
              <a:off x="149606" y="2885623"/>
              <a:ext cx="522997" cy="2035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C3DBC53-101F-8376-E8CC-5BC3CC799ECC}"/>
                </a:ext>
              </a:extLst>
            </p:cNvPr>
            <p:cNvSpPr/>
            <p:nvPr/>
          </p:nvSpPr>
          <p:spPr>
            <a:xfrm>
              <a:off x="149605" y="3089139"/>
              <a:ext cx="522997" cy="2035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F0A83D0F-C394-30C6-F4AC-41DB171D1184}"/>
              </a:ext>
            </a:extLst>
          </p:cNvPr>
          <p:cNvSpPr/>
          <p:nvPr/>
        </p:nvSpPr>
        <p:spPr>
          <a:xfrm>
            <a:off x="1225990" y="5077777"/>
            <a:ext cx="2033766" cy="32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Inputs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0D3964F-F652-A433-30C9-4D0A45FEF5B9}"/>
              </a:ext>
            </a:extLst>
          </p:cNvPr>
          <p:cNvSpPr/>
          <p:nvPr/>
        </p:nvSpPr>
        <p:spPr>
          <a:xfrm>
            <a:off x="1225990" y="2991703"/>
            <a:ext cx="2064679" cy="32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Pooling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FFF02C-88D3-CEDC-508C-01033D076299}"/>
              </a:ext>
            </a:extLst>
          </p:cNvPr>
          <p:cNvSpPr/>
          <p:nvPr/>
        </p:nvSpPr>
        <p:spPr>
          <a:xfrm>
            <a:off x="1225992" y="2510463"/>
            <a:ext cx="2064677" cy="335995"/>
          </a:xfrm>
          <a:prstGeom prst="rect">
            <a:avLst/>
          </a:prstGeom>
          <a:solidFill>
            <a:srgbClr val="CCCC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DNN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F07151-B97F-2DC1-3A92-5F6B5CE7B461}"/>
              </a:ext>
            </a:extLst>
          </p:cNvPr>
          <p:cNvSpPr/>
          <p:nvPr/>
        </p:nvSpPr>
        <p:spPr>
          <a:xfrm>
            <a:off x="1706653" y="2036070"/>
            <a:ext cx="1103351" cy="335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Labels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ECFF1FE-E8D7-B066-7C04-228E71E73396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H="1" flipV="1">
            <a:off x="2258329" y="2372065"/>
            <a:ext cx="2" cy="138398"/>
          </a:xfrm>
          <a:prstGeom prst="straightConnector1">
            <a:avLst/>
          </a:prstGeom>
          <a:ln w="12700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D537C19-6ABA-5802-5FD8-029CD86D5ECD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V="1">
            <a:off x="2258330" y="2846458"/>
            <a:ext cx="1" cy="145245"/>
          </a:xfrm>
          <a:prstGeom prst="straightConnector1">
            <a:avLst/>
          </a:prstGeom>
          <a:ln w="12700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F587E8BB-1638-F2D1-4AF5-2AD8467D7F37}"/>
              </a:ext>
            </a:extLst>
          </p:cNvPr>
          <p:cNvSpPr txBox="1"/>
          <p:nvPr/>
        </p:nvSpPr>
        <p:spPr>
          <a:xfrm>
            <a:off x="2421325" y="37168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766BFD47-979C-9ADF-F9FD-2B83CEEAA9C1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167569" y="3374360"/>
            <a:ext cx="0" cy="273600"/>
          </a:xfrm>
          <a:prstGeom prst="straightConnector1">
            <a:avLst/>
          </a:prstGeom>
          <a:ln w="12700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47F4E91E-2A46-EDCC-953A-1EDFA1E9D3B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42947" y="3363983"/>
            <a:ext cx="1" cy="273600"/>
          </a:xfrm>
          <a:prstGeom prst="straightConnector1">
            <a:avLst/>
          </a:prstGeom>
          <a:ln w="12700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1477ED53-6496-1FA4-90B9-ED6AA06B5C33}"/>
              </a:ext>
            </a:extLst>
          </p:cNvPr>
          <p:cNvCxnSpPr>
            <a:cxnSpLocks/>
          </p:cNvCxnSpPr>
          <p:nvPr/>
        </p:nvCxnSpPr>
        <p:spPr>
          <a:xfrm flipV="1">
            <a:off x="3042806" y="3380543"/>
            <a:ext cx="0" cy="273600"/>
          </a:xfrm>
          <a:prstGeom prst="straightConnector1">
            <a:avLst/>
          </a:prstGeom>
          <a:ln w="12700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E964910-E02E-AC01-718C-1EE775403FD4}"/>
              </a:ext>
            </a:extLst>
          </p:cNvPr>
          <p:cNvSpPr txBox="1"/>
          <p:nvPr/>
        </p:nvSpPr>
        <p:spPr>
          <a:xfrm>
            <a:off x="1018949" y="4150692"/>
            <a:ext cx="84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/>
              <a:t>Emb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957C3CB-04DC-83D4-A6FC-C6D416F3EE9B}"/>
              </a:ext>
            </a:extLst>
          </p:cNvPr>
          <p:cNvSpPr txBox="1"/>
          <p:nvPr/>
        </p:nvSpPr>
        <p:spPr>
          <a:xfrm>
            <a:off x="1736732" y="4150692"/>
            <a:ext cx="84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/>
              <a:t>Emb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39919EA-1E7A-52D3-5DCA-6BFF96C36C2D}"/>
              </a:ext>
            </a:extLst>
          </p:cNvPr>
          <p:cNvSpPr txBox="1"/>
          <p:nvPr/>
        </p:nvSpPr>
        <p:spPr>
          <a:xfrm>
            <a:off x="2582247" y="4153422"/>
            <a:ext cx="929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/>
              <a:t>Emb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1C47705D-3ED8-F8CA-E74D-51152F1820E1}"/>
              </a:ext>
            </a:extLst>
          </p:cNvPr>
          <p:cNvCxnSpPr>
            <a:cxnSpLocks/>
          </p:cNvCxnSpPr>
          <p:nvPr/>
        </p:nvCxnSpPr>
        <p:spPr>
          <a:xfrm flipV="1">
            <a:off x="1443713" y="4785689"/>
            <a:ext cx="0" cy="280755"/>
          </a:xfrm>
          <a:prstGeom prst="straightConnector1">
            <a:avLst/>
          </a:prstGeom>
          <a:ln w="12700">
            <a:headEnd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EC33D44A-932D-56BA-87D1-CC1C22965C6B}"/>
              </a:ext>
            </a:extLst>
          </p:cNvPr>
          <p:cNvCxnSpPr>
            <a:cxnSpLocks/>
          </p:cNvCxnSpPr>
          <p:nvPr/>
        </p:nvCxnSpPr>
        <p:spPr>
          <a:xfrm flipV="1">
            <a:off x="2151004" y="4785689"/>
            <a:ext cx="0" cy="280755"/>
          </a:xfrm>
          <a:prstGeom prst="straightConnector1">
            <a:avLst/>
          </a:prstGeom>
          <a:ln w="12700">
            <a:headEnd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8935303C-3981-10D0-AA0B-2E0256108498}"/>
              </a:ext>
            </a:extLst>
          </p:cNvPr>
          <p:cNvCxnSpPr>
            <a:cxnSpLocks/>
          </p:cNvCxnSpPr>
          <p:nvPr/>
        </p:nvCxnSpPr>
        <p:spPr>
          <a:xfrm flipV="1">
            <a:off x="3047085" y="4777853"/>
            <a:ext cx="1" cy="296426"/>
          </a:xfrm>
          <a:prstGeom prst="straightConnector1">
            <a:avLst/>
          </a:prstGeom>
          <a:ln w="12700">
            <a:headEnd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8866494-4297-7850-F51A-DE2C18FD1329}"/>
              </a:ext>
            </a:extLst>
          </p:cNvPr>
          <p:cNvGrpSpPr/>
          <p:nvPr/>
        </p:nvGrpSpPr>
        <p:grpSpPr>
          <a:xfrm>
            <a:off x="4871988" y="1379699"/>
            <a:ext cx="5917416" cy="2418960"/>
            <a:chOff x="4871988" y="1379699"/>
            <a:chExt cx="5917416" cy="241896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AAD10E9-D7AC-CDAD-11CD-3D9FFE8B2239}"/>
                </a:ext>
              </a:extLst>
            </p:cNvPr>
            <p:cNvGrpSpPr/>
            <p:nvPr/>
          </p:nvGrpSpPr>
          <p:grpSpPr>
            <a:xfrm>
              <a:off x="4871988" y="2151619"/>
              <a:ext cx="896400" cy="1626723"/>
              <a:chOff x="6518722" y="2109422"/>
              <a:chExt cx="1017086" cy="1626723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DEE86DEA-38E5-139D-0249-26EAAC4AC8C9}"/>
                  </a:ext>
                </a:extLst>
              </p:cNvPr>
              <p:cNvGrpSpPr/>
              <p:nvPr/>
            </p:nvGrpSpPr>
            <p:grpSpPr>
              <a:xfrm>
                <a:off x="6831161" y="2710337"/>
                <a:ext cx="433906" cy="529941"/>
                <a:chOff x="149605" y="2487796"/>
                <a:chExt cx="523000" cy="804857"/>
              </a:xfrm>
              <a:solidFill>
                <a:srgbClr val="FDF4D9"/>
              </a:solidFill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C4E1C7EB-BCAA-E706-5368-25D9BED3A5D6}"/>
                    </a:ext>
                  </a:extLst>
                </p:cNvPr>
                <p:cNvSpPr/>
                <p:nvPr/>
              </p:nvSpPr>
              <p:spPr>
                <a:xfrm>
                  <a:off x="149607" y="2487796"/>
                  <a:ext cx="522998" cy="203515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E5F9EC3F-1AE3-BBF5-0082-2F8AE3A42A07}"/>
                    </a:ext>
                  </a:extLst>
                </p:cNvPr>
                <p:cNvSpPr/>
                <p:nvPr/>
              </p:nvSpPr>
              <p:spPr>
                <a:xfrm>
                  <a:off x="149606" y="2691311"/>
                  <a:ext cx="522998" cy="20351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AF0EFF8C-FF77-6931-1AF0-566468EF345A}"/>
                    </a:ext>
                  </a:extLst>
                </p:cNvPr>
                <p:cNvSpPr/>
                <p:nvPr/>
              </p:nvSpPr>
              <p:spPr>
                <a:xfrm>
                  <a:off x="149606" y="2885623"/>
                  <a:ext cx="522997" cy="2035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AEBCF4C9-7394-93D3-5682-5EBB11D1653C}"/>
                    </a:ext>
                  </a:extLst>
                </p:cNvPr>
                <p:cNvSpPr/>
                <p:nvPr/>
              </p:nvSpPr>
              <p:spPr>
                <a:xfrm>
                  <a:off x="149605" y="3089139"/>
                  <a:ext cx="522997" cy="2035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99421F93-3A88-38FE-9CC8-A10F2D3551BD}"/>
                  </a:ext>
                </a:extLst>
              </p:cNvPr>
              <p:cNvGrpSpPr/>
              <p:nvPr/>
            </p:nvGrpSpPr>
            <p:grpSpPr>
              <a:xfrm>
                <a:off x="6707598" y="2899058"/>
                <a:ext cx="433906" cy="529941"/>
                <a:chOff x="149605" y="2487796"/>
                <a:chExt cx="523000" cy="804857"/>
              </a:xfrm>
              <a:solidFill>
                <a:srgbClr val="F2FFE5"/>
              </a:solidFill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4C68420-BC9F-8A86-BE8A-177F5E4869DC}"/>
                    </a:ext>
                  </a:extLst>
                </p:cNvPr>
                <p:cNvSpPr/>
                <p:nvPr/>
              </p:nvSpPr>
              <p:spPr>
                <a:xfrm>
                  <a:off x="149607" y="2487796"/>
                  <a:ext cx="522998" cy="203515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0BBF2E3-7852-AFCE-96D4-E86F186A591A}"/>
                    </a:ext>
                  </a:extLst>
                </p:cNvPr>
                <p:cNvSpPr/>
                <p:nvPr/>
              </p:nvSpPr>
              <p:spPr>
                <a:xfrm>
                  <a:off x="149606" y="2691311"/>
                  <a:ext cx="522998" cy="20351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31BEE272-9BA6-E9DA-AD73-46CA4360AD4F}"/>
                    </a:ext>
                  </a:extLst>
                </p:cNvPr>
                <p:cNvSpPr/>
                <p:nvPr/>
              </p:nvSpPr>
              <p:spPr>
                <a:xfrm>
                  <a:off x="149606" y="2885623"/>
                  <a:ext cx="522997" cy="2035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23E2B6A-768E-DB93-5702-7736E5A1C63A}"/>
                    </a:ext>
                  </a:extLst>
                </p:cNvPr>
                <p:cNvSpPr/>
                <p:nvPr/>
              </p:nvSpPr>
              <p:spPr>
                <a:xfrm>
                  <a:off x="149605" y="3089139"/>
                  <a:ext cx="522997" cy="2035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AD70D5F0-56E8-C2ED-68AD-5D16CEB8F763}"/>
                  </a:ext>
                </a:extLst>
              </p:cNvPr>
              <p:cNvGrpSpPr/>
              <p:nvPr/>
            </p:nvGrpSpPr>
            <p:grpSpPr>
              <a:xfrm>
                <a:off x="6614209" y="3096446"/>
                <a:ext cx="433906" cy="529941"/>
                <a:chOff x="149605" y="2487796"/>
                <a:chExt cx="523000" cy="804857"/>
              </a:xfrm>
            </p:grpSpPr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6AB26201-E781-4603-0316-23FD92B735FE}"/>
                    </a:ext>
                  </a:extLst>
                </p:cNvPr>
                <p:cNvSpPr/>
                <p:nvPr/>
              </p:nvSpPr>
              <p:spPr>
                <a:xfrm>
                  <a:off x="149607" y="2487796"/>
                  <a:ext cx="522998" cy="203515"/>
                </a:xfrm>
                <a:prstGeom prst="rect">
                  <a:avLst/>
                </a:prstGeom>
                <a:solidFill>
                  <a:srgbClr val="BDD7EE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DB07C194-3275-8423-D8CB-04E0DE1770A7}"/>
                    </a:ext>
                  </a:extLst>
                </p:cNvPr>
                <p:cNvSpPr/>
                <p:nvPr/>
              </p:nvSpPr>
              <p:spPr>
                <a:xfrm>
                  <a:off x="149606" y="2691311"/>
                  <a:ext cx="522998" cy="20351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307BB68D-54D2-FE46-5E7A-0C6AA1F5914F}"/>
                    </a:ext>
                  </a:extLst>
                </p:cNvPr>
                <p:cNvSpPr/>
                <p:nvPr/>
              </p:nvSpPr>
              <p:spPr>
                <a:xfrm>
                  <a:off x="149606" y="2885623"/>
                  <a:ext cx="522997" cy="2035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506792E4-2279-E740-15FA-31B8F2B827C4}"/>
                    </a:ext>
                  </a:extLst>
                </p:cNvPr>
                <p:cNvSpPr/>
                <p:nvPr/>
              </p:nvSpPr>
              <p:spPr>
                <a:xfrm>
                  <a:off x="149605" y="3089139"/>
                  <a:ext cx="522997" cy="2035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0906FE1-8751-9B6B-67B4-E4752A8CF8A0}"/>
                  </a:ext>
                </a:extLst>
              </p:cNvPr>
              <p:cNvSpPr/>
              <p:nvPr/>
            </p:nvSpPr>
            <p:spPr>
              <a:xfrm>
                <a:off x="6518722" y="2109422"/>
                <a:ext cx="1017086" cy="162672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59873CB-B25D-CBDB-A781-4E1CA22A89C2}"/>
                  </a:ext>
                </a:extLst>
              </p:cNvPr>
              <p:cNvSpPr txBox="1"/>
              <p:nvPr/>
            </p:nvSpPr>
            <p:spPr>
              <a:xfrm>
                <a:off x="6518722" y="2109422"/>
                <a:ext cx="8916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PS</a:t>
                </a:r>
              </a:p>
              <a:p>
                <a:pPr algn="ctr"/>
                <a:r>
                  <a:rPr kumimoji="1" lang="en-US" altLang="zh-CN" dirty="0"/>
                  <a:t>Shard 1</a:t>
                </a:r>
                <a:endParaRPr kumimoji="1" lang="zh-CN" altLang="en-US" dirty="0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D6B5C248-EA58-CDE7-8BC2-5A063D1158E2}"/>
                </a:ext>
              </a:extLst>
            </p:cNvPr>
            <p:cNvGrpSpPr/>
            <p:nvPr/>
          </p:nvGrpSpPr>
          <p:grpSpPr>
            <a:xfrm>
              <a:off x="6238881" y="2171936"/>
              <a:ext cx="896400" cy="1626723"/>
              <a:chOff x="6518722" y="2109422"/>
              <a:chExt cx="891655" cy="1626723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8017F463-9B70-ECFC-0823-4131A3B43B9A}"/>
                  </a:ext>
                </a:extLst>
              </p:cNvPr>
              <p:cNvGrpSpPr/>
              <p:nvPr/>
            </p:nvGrpSpPr>
            <p:grpSpPr>
              <a:xfrm>
                <a:off x="6831161" y="2710337"/>
                <a:ext cx="433906" cy="529941"/>
                <a:chOff x="149605" y="2487796"/>
                <a:chExt cx="523000" cy="804857"/>
              </a:xfrm>
              <a:solidFill>
                <a:srgbClr val="FDF4D9"/>
              </a:solidFill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0F3BD4FA-0776-5B3B-32D7-3A6F737CCD47}"/>
                    </a:ext>
                  </a:extLst>
                </p:cNvPr>
                <p:cNvSpPr/>
                <p:nvPr/>
              </p:nvSpPr>
              <p:spPr>
                <a:xfrm>
                  <a:off x="149607" y="2487796"/>
                  <a:ext cx="522998" cy="20351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AA97162C-EE84-78B6-8336-DEA58779AF09}"/>
                    </a:ext>
                  </a:extLst>
                </p:cNvPr>
                <p:cNvSpPr/>
                <p:nvPr/>
              </p:nvSpPr>
              <p:spPr>
                <a:xfrm>
                  <a:off x="149606" y="2691311"/>
                  <a:ext cx="522998" cy="203515"/>
                </a:xfrm>
                <a:prstGeom prst="rect">
                  <a:avLst/>
                </a:prstGeom>
                <a:solidFill>
                  <a:srgbClr val="FDF4D9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5C566703-62D9-150C-BCC2-46EB41ECB430}"/>
                    </a:ext>
                  </a:extLst>
                </p:cNvPr>
                <p:cNvSpPr/>
                <p:nvPr/>
              </p:nvSpPr>
              <p:spPr>
                <a:xfrm>
                  <a:off x="149606" y="2885623"/>
                  <a:ext cx="522997" cy="2035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8887961E-C530-9B43-46AE-1DFB82539105}"/>
                    </a:ext>
                  </a:extLst>
                </p:cNvPr>
                <p:cNvSpPr/>
                <p:nvPr/>
              </p:nvSpPr>
              <p:spPr>
                <a:xfrm>
                  <a:off x="149605" y="3089139"/>
                  <a:ext cx="522997" cy="2035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495E7807-66E6-63A0-FD75-D55193B8CDB7}"/>
                  </a:ext>
                </a:extLst>
              </p:cNvPr>
              <p:cNvGrpSpPr/>
              <p:nvPr/>
            </p:nvGrpSpPr>
            <p:grpSpPr>
              <a:xfrm>
                <a:off x="6707598" y="2899058"/>
                <a:ext cx="433906" cy="529941"/>
                <a:chOff x="149605" y="2487796"/>
                <a:chExt cx="523000" cy="804857"/>
              </a:xfrm>
              <a:solidFill>
                <a:srgbClr val="F2FFE5"/>
              </a:solidFill>
            </p:grpSpPr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4C84F02F-BD42-A378-CED0-90628C8AB267}"/>
                    </a:ext>
                  </a:extLst>
                </p:cNvPr>
                <p:cNvSpPr/>
                <p:nvPr/>
              </p:nvSpPr>
              <p:spPr>
                <a:xfrm>
                  <a:off x="149607" y="2487796"/>
                  <a:ext cx="522998" cy="20351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CF503080-8E89-45F1-CBFA-90777A34D440}"/>
                    </a:ext>
                  </a:extLst>
                </p:cNvPr>
                <p:cNvSpPr/>
                <p:nvPr/>
              </p:nvSpPr>
              <p:spPr>
                <a:xfrm>
                  <a:off x="149606" y="2691311"/>
                  <a:ext cx="522998" cy="203515"/>
                </a:xfrm>
                <a:prstGeom prst="rect">
                  <a:avLst/>
                </a:prstGeom>
                <a:solidFill>
                  <a:srgbClr val="F2FFE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C9E682B4-7A94-0797-057F-7D2016ACA8CB}"/>
                    </a:ext>
                  </a:extLst>
                </p:cNvPr>
                <p:cNvSpPr/>
                <p:nvPr/>
              </p:nvSpPr>
              <p:spPr>
                <a:xfrm>
                  <a:off x="149606" y="2885623"/>
                  <a:ext cx="522997" cy="2035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A8928184-9488-E28B-C755-0E0DF7414A41}"/>
                    </a:ext>
                  </a:extLst>
                </p:cNvPr>
                <p:cNvSpPr/>
                <p:nvPr/>
              </p:nvSpPr>
              <p:spPr>
                <a:xfrm>
                  <a:off x="149605" y="3089139"/>
                  <a:ext cx="522997" cy="2035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46F32D98-865D-F0A7-3935-AE6F6CD55CA3}"/>
                  </a:ext>
                </a:extLst>
              </p:cNvPr>
              <p:cNvGrpSpPr/>
              <p:nvPr/>
            </p:nvGrpSpPr>
            <p:grpSpPr>
              <a:xfrm>
                <a:off x="6614209" y="3096446"/>
                <a:ext cx="433906" cy="529941"/>
                <a:chOff x="149605" y="2487796"/>
                <a:chExt cx="523000" cy="804857"/>
              </a:xfrm>
            </p:grpSpPr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3E6B6C97-4869-7343-AEF3-58C449E20CE3}"/>
                    </a:ext>
                  </a:extLst>
                </p:cNvPr>
                <p:cNvSpPr/>
                <p:nvPr/>
              </p:nvSpPr>
              <p:spPr>
                <a:xfrm>
                  <a:off x="149607" y="2487796"/>
                  <a:ext cx="522998" cy="20351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130C2C6C-D3D5-4467-D5F9-81A065D1382F}"/>
                    </a:ext>
                  </a:extLst>
                </p:cNvPr>
                <p:cNvSpPr/>
                <p:nvPr/>
              </p:nvSpPr>
              <p:spPr>
                <a:xfrm>
                  <a:off x="149606" y="2691311"/>
                  <a:ext cx="522998" cy="203515"/>
                </a:xfrm>
                <a:prstGeom prst="rect">
                  <a:avLst/>
                </a:prstGeom>
                <a:solidFill>
                  <a:srgbClr val="BDD7EE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EA682FCF-2BC9-EFE9-9D8C-B75BA513567B}"/>
                    </a:ext>
                  </a:extLst>
                </p:cNvPr>
                <p:cNvSpPr/>
                <p:nvPr/>
              </p:nvSpPr>
              <p:spPr>
                <a:xfrm>
                  <a:off x="149606" y="2885623"/>
                  <a:ext cx="522997" cy="2035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E02AA363-5A6F-EF40-7CF0-9104BBADD070}"/>
                    </a:ext>
                  </a:extLst>
                </p:cNvPr>
                <p:cNvSpPr/>
                <p:nvPr/>
              </p:nvSpPr>
              <p:spPr>
                <a:xfrm>
                  <a:off x="149605" y="3089139"/>
                  <a:ext cx="522997" cy="2035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DB51759-83DC-392A-64EA-2028C064384C}"/>
                  </a:ext>
                </a:extLst>
              </p:cNvPr>
              <p:cNvSpPr/>
              <p:nvPr/>
            </p:nvSpPr>
            <p:spPr>
              <a:xfrm>
                <a:off x="6518722" y="2109422"/>
                <a:ext cx="891634" cy="162672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F694F1E-4CE9-FCF8-9C88-73540B03EFA9}"/>
                  </a:ext>
                </a:extLst>
              </p:cNvPr>
              <p:cNvSpPr txBox="1"/>
              <p:nvPr/>
            </p:nvSpPr>
            <p:spPr>
              <a:xfrm>
                <a:off x="6518722" y="2109422"/>
                <a:ext cx="891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PS</a:t>
                </a:r>
              </a:p>
              <a:p>
                <a:pPr algn="ctr"/>
                <a:r>
                  <a:rPr kumimoji="1" lang="en-US" altLang="zh-CN" dirty="0"/>
                  <a:t>Shard 2</a:t>
                </a:r>
                <a:endParaRPr kumimoji="1" lang="zh-CN" altLang="en-US" dirty="0"/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C3E0BF15-4811-C19F-39C5-7A5EFC0B30F4}"/>
                </a:ext>
              </a:extLst>
            </p:cNvPr>
            <p:cNvGrpSpPr/>
            <p:nvPr/>
          </p:nvGrpSpPr>
          <p:grpSpPr>
            <a:xfrm>
              <a:off x="7567302" y="2160073"/>
              <a:ext cx="923715" cy="1626723"/>
              <a:chOff x="6502692" y="2109422"/>
              <a:chExt cx="923715" cy="1626723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8D2DF27E-5AB9-CFB9-01D9-A71B6A90A0C2}"/>
                  </a:ext>
                </a:extLst>
              </p:cNvPr>
              <p:cNvGrpSpPr/>
              <p:nvPr/>
            </p:nvGrpSpPr>
            <p:grpSpPr>
              <a:xfrm>
                <a:off x="6831161" y="2710337"/>
                <a:ext cx="433906" cy="529941"/>
                <a:chOff x="149605" y="2487796"/>
                <a:chExt cx="523000" cy="804857"/>
              </a:xfrm>
              <a:solidFill>
                <a:srgbClr val="FDF4D9"/>
              </a:solidFill>
            </p:grpSpPr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4BEC40B1-37B0-9EAA-5DB5-822282683AE5}"/>
                    </a:ext>
                  </a:extLst>
                </p:cNvPr>
                <p:cNvSpPr/>
                <p:nvPr/>
              </p:nvSpPr>
              <p:spPr>
                <a:xfrm>
                  <a:off x="149607" y="2487796"/>
                  <a:ext cx="522998" cy="20351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7354A66C-C21A-D0E9-498C-F2CDAB92F676}"/>
                    </a:ext>
                  </a:extLst>
                </p:cNvPr>
                <p:cNvSpPr/>
                <p:nvPr/>
              </p:nvSpPr>
              <p:spPr>
                <a:xfrm>
                  <a:off x="149606" y="2691311"/>
                  <a:ext cx="522998" cy="20351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D3859A4E-4C2F-DA11-B237-E01D366ACDCC}"/>
                    </a:ext>
                  </a:extLst>
                </p:cNvPr>
                <p:cNvSpPr/>
                <p:nvPr/>
              </p:nvSpPr>
              <p:spPr>
                <a:xfrm>
                  <a:off x="149606" y="2885623"/>
                  <a:ext cx="522997" cy="2035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938EAB3B-F78D-0E1A-5DAB-81F05C9410E9}"/>
                    </a:ext>
                  </a:extLst>
                </p:cNvPr>
                <p:cNvSpPr/>
                <p:nvPr/>
              </p:nvSpPr>
              <p:spPr>
                <a:xfrm>
                  <a:off x="149605" y="3089139"/>
                  <a:ext cx="522997" cy="203514"/>
                </a:xfrm>
                <a:prstGeom prst="rect">
                  <a:avLst/>
                </a:prstGeom>
                <a:solidFill>
                  <a:srgbClr val="FDF4D9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E9F5364C-98B6-6DC2-70D7-29EF0E93179C}"/>
                  </a:ext>
                </a:extLst>
              </p:cNvPr>
              <p:cNvGrpSpPr/>
              <p:nvPr/>
            </p:nvGrpSpPr>
            <p:grpSpPr>
              <a:xfrm>
                <a:off x="6707598" y="2899058"/>
                <a:ext cx="433906" cy="529941"/>
                <a:chOff x="149605" y="2487796"/>
                <a:chExt cx="523000" cy="804857"/>
              </a:xfrm>
              <a:solidFill>
                <a:srgbClr val="F2FFE5"/>
              </a:solidFill>
            </p:grpSpPr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67CA256A-E797-BF5A-D947-A05F260433B2}"/>
                    </a:ext>
                  </a:extLst>
                </p:cNvPr>
                <p:cNvSpPr/>
                <p:nvPr/>
              </p:nvSpPr>
              <p:spPr>
                <a:xfrm>
                  <a:off x="149607" y="2487796"/>
                  <a:ext cx="522998" cy="20351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8DA18BF1-344A-3860-4972-DD0C0AF012D5}"/>
                    </a:ext>
                  </a:extLst>
                </p:cNvPr>
                <p:cNvSpPr/>
                <p:nvPr/>
              </p:nvSpPr>
              <p:spPr>
                <a:xfrm>
                  <a:off x="149606" y="2691311"/>
                  <a:ext cx="522998" cy="20351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0351DE3-6D41-5F75-51EB-A71EDFD86429}"/>
                    </a:ext>
                  </a:extLst>
                </p:cNvPr>
                <p:cNvSpPr/>
                <p:nvPr/>
              </p:nvSpPr>
              <p:spPr>
                <a:xfrm>
                  <a:off x="149606" y="2885623"/>
                  <a:ext cx="522997" cy="2035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B6C3E437-DEBE-E50A-6D91-28B79E9DB60E}"/>
                    </a:ext>
                  </a:extLst>
                </p:cNvPr>
                <p:cNvSpPr/>
                <p:nvPr/>
              </p:nvSpPr>
              <p:spPr>
                <a:xfrm>
                  <a:off x="149605" y="3089139"/>
                  <a:ext cx="522997" cy="203514"/>
                </a:xfrm>
                <a:prstGeom prst="rect">
                  <a:avLst/>
                </a:prstGeom>
                <a:solidFill>
                  <a:srgbClr val="F2FFE5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AC8616C8-1931-AB76-1508-34413E5D1232}"/>
                  </a:ext>
                </a:extLst>
              </p:cNvPr>
              <p:cNvGrpSpPr/>
              <p:nvPr/>
            </p:nvGrpSpPr>
            <p:grpSpPr>
              <a:xfrm>
                <a:off x="6614209" y="3096446"/>
                <a:ext cx="433906" cy="529941"/>
                <a:chOff x="149605" y="2487796"/>
                <a:chExt cx="523000" cy="804857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1AEAB4E3-D814-806D-C915-46F638F55D6F}"/>
                    </a:ext>
                  </a:extLst>
                </p:cNvPr>
                <p:cNvSpPr/>
                <p:nvPr/>
              </p:nvSpPr>
              <p:spPr>
                <a:xfrm>
                  <a:off x="149607" y="2487796"/>
                  <a:ext cx="522998" cy="20351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DADCF81F-F835-9467-ACA5-A2198F62AE71}"/>
                    </a:ext>
                  </a:extLst>
                </p:cNvPr>
                <p:cNvSpPr/>
                <p:nvPr/>
              </p:nvSpPr>
              <p:spPr>
                <a:xfrm>
                  <a:off x="149606" y="2691311"/>
                  <a:ext cx="522998" cy="203515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79839FFB-B04E-6F4A-DC1E-88FEE0FCA0FD}"/>
                    </a:ext>
                  </a:extLst>
                </p:cNvPr>
                <p:cNvSpPr/>
                <p:nvPr/>
              </p:nvSpPr>
              <p:spPr>
                <a:xfrm>
                  <a:off x="149606" y="2885623"/>
                  <a:ext cx="522997" cy="20351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946082CB-CB85-D203-4072-4DFD137CFF58}"/>
                    </a:ext>
                  </a:extLst>
                </p:cNvPr>
                <p:cNvSpPr/>
                <p:nvPr/>
              </p:nvSpPr>
              <p:spPr>
                <a:xfrm>
                  <a:off x="149605" y="3089139"/>
                  <a:ext cx="522997" cy="203514"/>
                </a:xfrm>
                <a:prstGeom prst="rect">
                  <a:avLst/>
                </a:prstGeom>
                <a:solidFill>
                  <a:srgbClr val="BDD7EE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982D981B-3593-7387-CDB0-009333BD963E}"/>
                  </a:ext>
                </a:extLst>
              </p:cNvPr>
              <p:cNvSpPr/>
              <p:nvPr/>
            </p:nvSpPr>
            <p:spPr>
              <a:xfrm>
                <a:off x="6518722" y="2109422"/>
                <a:ext cx="891634" cy="162672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B7911B0A-E6E9-5DBF-B32E-AD57D0919B16}"/>
                  </a:ext>
                </a:extLst>
              </p:cNvPr>
              <p:cNvSpPr txBox="1"/>
              <p:nvPr/>
            </p:nvSpPr>
            <p:spPr>
              <a:xfrm>
                <a:off x="6502692" y="2109422"/>
                <a:ext cx="9237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PS</a:t>
                </a:r>
              </a:p>
              <a:p>
                <a:pPr algn="ctr"/>
                <a:r>
                  <a:rPr kumimoji="1" lang="en-US" altLang="zh-CN" dirty="0"/>
                  <a:t>Shard N</a:t>
                </a:r>
                <a:endParaRPr kumimoji="1" lang="zh-CN" altLang="en-US" dirty="0"/>
              </a:p>
            </p:txBody>
          </p: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1A1C5E6-4E37-291E-A357-17C4B0C84072}"/>
                </a:ext>
              </a:extLst>
            </p:cNvPr>
            <p:cNvSpPr txBox="1"/>
            <p:nvPr/>
          </p:nvSpPr>
          <p:spPr>
            <a:xfrm>
              <a:off x="9501872" y="2560858"/>
              <a:ext cx="1287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3853A3"/>
                  </a:solidFill>
                  <a:latin typeface="Courier" pitchFamily="2" charset="0"/>
                </a:rPr>
                <a:t>Model</a:t>
              </a:r>
            </a:p>
            <a:p>
              <a:pPr algn="ctr"/>
              <a:r>
                <a:rPr kumimoji="1" lang="en-US" altLang="zh-CN" b="1" dirty="0">
                  <a:solidFill>
                    <a:srgbClr val="3853A3"/>
                  </a:solidFill>
                  <a:latin typeface="Courier" pitchFamily="2" charset="0"/>
                </a:rPr>
                <a:t>Parallel</a:t>
              </a:r>
              <a:endParaRPr kumimoji="1" lang="zh-CN" altLang="en-US" b="1" dirty="0">
                <a:solidFill>
                  <a:srgbClr val="3853A3"/>
                </a:solidFill>
                <a:latin typeface="Courier" pitchFamily="2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D5FA3C4-7BBC-81EE-4C7F-B7577D01F2E3}"/>
                </a:ext>
              </a:extLst>
            </p:cNvPr>
            <p:cNvSpPr/>
            <p:nvPr/>
          </p:nvSpPr>
          <p:spPr>
            <a:xfrm>
              <a:off x="8721768" y="1379699"/>
              <a:ext cx="939596" cy="64633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Model</a:t>
              </a:r>
            </a:p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updates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肘形连接符 144">
              <a:extLst>
                <a:ext uri="{FF2B5EF4-FFF2-40B4-BE49-F238E27FC236}">
                  <a16:creationId xmlns:a16="http://schemas.microsoft.com/office/drawing/2014/main" id="{DD62D8CC-3C46-EC93-EE03-25D0DBA88A53}"/>
                </a:ext>
              </a:extLst>
            </p:cNvPr>
            <p:cNvCxnSpPr>
              <a:cxnSpLocks/>
              <a:stCxn id="128" idx="1"/>
              <a:endCxn id="32" idx="0"/>
            </p:cNvCxnSpPr>
            <p:nvPr/>
          </p:nvCxnSpPr>
          <p:spPr>
            <a:xfrm rot="10800000" flipV="1">
              <a:off x="5320188" y="1702865"/>
              <a:ext cx="3401580" cy="448754"/>
            </a:xfrm>
            <a:prstGeom prst="bentConnector2">
              <a:avLst/>
            </a:prstGeom>
            <a:ln w="76200">
              <a:solidFill>
                <a:srgbClr val="CCCC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肘形连接符 145">
              <a:extLst>
                <a:ext uri="{FF2B5EF4-FFF2-40B4-BE49-F238E27FC236}">
                  <a16:creationId xmlns:a16="http://schemas.microsoft.com/office/drawing/2014/main" id="{CB1EB331-1B5E-D004-1608-033929274180}"/>
                </a:ext>
              </a:extLst>
            </p:cNvPr>
            <p:cNvCxnSpPr>
              <a:cxnSpLocks/>
              <a:stCxn id="128" idx="1"/>
              <a:endCxn id="51" idx="0"/>
            </p:cNvCxnSpPr>
            <p:nvPr/>
          </p:nvCxnSpPr>
          <p:spPr>
            <a:xfrm rot="10800000" flipV="1">
              <a:off x="6687082" y="1702864"/>
              <a:ext cx="2034687" cy="469071"/>
            </a:xfrm>
            <a:prstGeom prst="bentConnector2">
              <a:avLst/>
            </a:prstGeom>
            <a:ln w="76200">
              <a:solidFill>
                <a:srgbClr val="CCCC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肘形连接符 148">
              <a:extLst>
                <a:ext uri="{FF2B5EF4-FFF2-40B4-BE49-F238E27FC236}">
                  <a16:creationId xmlns:a16="http://schemas.microsoft.com/office/drawing/2014/main" id="{A4141409-108D-89E2-4EA0-7019DD243C42}"/>
                </a:ext>
              </a:extLst>
            </p:cNvPr>
            <p:cNvCxnSpPr>
              <a:cxnSpLocks/>
              <a:stCxn id="128" idx="1"/>
              <a:endCxn id="69" idx="0"/>
            </p:cNvCxnSpPr>
            <p:nvPr/>
          </p:nvCxnSpPr>
          <p:spPr>
            <a:xfrm rot="10800000" flipV="1">
              <a:off x="8029160" y="1702865"/>
              <a:ext cx="692608" cy="457208"/>
            </a:xfrm>
            <a:prstGeom prst="bentConnector2">
              <a:avLst/>
            </a:prstGeom>
            <a:ln w="76200">
              <a:solidFill>
                <a:srgbClr val="CCCC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A80AAF89-2C5D-2549-957F-10F0221FAC9B}"/>
                </a:ext>
              </a:extLst>
            </p:cNvPr>
            <p:cNvSpPr txBox="1"/>
            <p:nvPr/>
          </p:nvSpPr>
          <p:spPr>
            <a:xfrm>
              <a:off x="7175916" y="28353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cxnSp>
        <p:nvCxnSpPr>
          <p:cNvPr id="179" name="直线连接符 178">
            <a:extLst>
              <a:ext uri="{FF2B5EF4-FFF2-40B4-BE49-F238E27FC236}">
                <a16:creationId xmlns:a16="http://schemas.microsoft.com/office/drawing/2014/main" id="{7CBAB115-527E-89FF-7801-D2068AEC22A7}"/>
              </a:ext>
            </a:extLst>
          </p:cNvPr>
          <p:cNvCxnSpPr/>
          <p:nvPr/>
        </p:nvCxnSpPr>
        <p:spPr>
          <a:xfrm>
            <a:off x="3600417" y="1336431"/>
            <a:ext cx="0" cy="499311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A7894D51-3C2E-0200-AC58-0F9113BAF6E6}"/>
              </a:ext>
            </a:extLst>
          </p:cNvPr>
          <p:cNvSpPr txBox="1"/>
          <p:nvPr/>
        </p:nvSpPr>
        <p:spPr>
          <a:xfrm>
            <a:off x="951183" y="5998959"/>
            <a:ext cx="2204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Model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structure</a:t>
            </a:r>
            <a:endParaRPr kumimoji="1" lang="zh-CN" altLang="en-US" sz="24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A7279ED2-0D5D-8A1B-FD81-EA3E3EBDFE14}"/>
              </a:ext>
            </a:extLst>
          </p:cNvPr>
          <p:cNvSpPr txBox="1"/>
          <p:nvPr/>
        </p:nvSpPr>
        <p:spPr>
          <a:xfrm>
            <a:off x="5936011" y="5998959"/>
            <a:ext cx="417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Architecture of 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serving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system</a:t>
            </a:r>
            <a:endParaRPr kumimoji="1" lang="zh-CN" altLang="en-US" sz="240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66F39F8-0658-CB88-A3EC-1B29C2F69AB1}"/>
              </a:ext>
            </a:extLst>
          </p:cNvPr>
          <p:cNvSpPr txBox="1"/>
          <p:nvPr/>
        </p:nvSpPr>
        <p:spPr>
          <a:xfrm>
            <a:off x="9382657" y="4454918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3853A3"/>
                </a:solidFill>
                <a:latin typeface="Courier" pitchFamily="2" charset="0"/>
              </a:rPr>
              <a:t>Data</a:t>
            </a:r>
          </a:p>
          <a:p>
            <a:pPr algn="ctr"/>
            <a:r>
              <a:rPr kumimoji="1" lang="en-US" altLang="zh-CN" b="1" dirty="0">
                <a:solidFill>
                  <a:srgbClr val="3853A3"/>
                </a:solidFill>
                <a:latin typeface="Courier" pitchFamily="2" charset="0"/>
              </a:rPr>
              <a:t>Parallel</a:t>
            </a:r>
            <a:endParaRPr kumimoji="1" lang="zh-CN" altLang="en-US" b="1" dirty="0">
              <a:solidFill>
                <a:srgbClr val="3853A3"/>
              </a:solidFill>
              <a:latin typeface="Courier" pitchFamily="2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6949EB5-DB50-337A-BDFF-87E985CDB916}"/>
              </a:ext>
            </a:extLst>
          </p:cNvPr>
          <p:cNvSpPr/>
          <p:nvPr/>
        </p:nvSpPr>
        <p:spPr>
          <a:xfrm>
            <a:off x="4799726" y="4227097"/>
            <a:ext cx="1079459" cy="12103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CB5793D-1D36-2DF2-83B3-09A968AAEBA2}"/>
              </a:ext>
            </a:extLst>
          </p:cNvPr>
          <p:cNvSpPr/>
          <p:nvPr/>
        </p:nvSpPr>
        <p:spPr>
          <a:xfrm>
            <a:off x="4953992" y="4830396"/>
            <a:ext cx="770926" cy="517451"/>
          </a:xfrm>
          <a:prstGeom prst="rect">
            <a:avLst/>
          </a:prstGeom>
          <a:solidFill>
            <a:srgbClr val="CCCCCC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DNN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D8C7889-A12B-E4D3-81EF-C4B0D18219C3}"/>
              </a:ext>
            </a:extLst>
          </p:cNvPr>
          <p:cNvSpPr txBox="1"/>
          <p:nvPr/>
        </p:nvSpPr>
        <p:spPr>
          <a:xfrm>
            <a:off x="4751760" y="4213836"/>
            <a:ext cx="1175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Inference </a:t>
            </a:r>
          </a:p>
          <a:p>
            <a:pPr algn="ctr"/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sp>
        <p:nvSpPr>
          <p:cNvPr id="111" name="透明ID">
            <a:extLst>
              <a:ext uri="{FF2B5EF4-FFF2-40B4-BE49-F238E27FC236}">
                <a16:creationId xmlns:a16="http://schemas.microsoft.com/office/drawing/2014/main" id="{FB027089-492C-F0A2-4B20-AFB6FA041233}"/>
              </a:ext>
            </a:extLst>
          </p:cNvPr>
          <p:cNvSpPr/>
          <p:nvPr/>
        </p:nvSpPr>
        <p:spPr>
          <a:xfrm>
            <a:off x="4643704" y="4551409"/>
            <a:ext cx="143766" cy="110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透明Emb">
            <a:extLst>
              <a:ext uri="{FF2B5EF4-FFF2-40B4-BE49-F238E27FC236}">
                <a16:creationId xmlns:a16="http://schemas.microsoft.com/office/drawing/2014/main" id="{461D97E0-D9A9-634C-2E36-64C1DEC5F90D}"/>
              </a:ext>
            </a:extLst>
          </p:cNvPr>
          <p:cNvSpPr/>
          <p:nvPr/>
        </p:nvSpPr>
        <p:spPr>
          <a:xfrm>
            <a:off x="5442575" y="4550299"/>
            <a:ext cx="143766" cy="110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2052E13F-5701-097E-250D-D3C261814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070" y="5631470"/>
            <a:ext cx="393700" cy="406400"/>
          </a:xfrm>
          <a:prstGeom prst="rect">
            <a:avLst/>
          </a:prstGeom>
        </p:spPr>
      </p:pic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27AC17DE-279C-6DAC-2A26-85DDE6A995C2}"/>
              </a:ext>
            </a:extLst>
          </p:cNvPr>
          <p:cNvGrpSpPr/>
          <p:nvPr/>
        </p:nvGrpSpPr>
        <p:grpSpPr>
          <a:xfrm>
            <a:off x="7412457" y="4214981"/>
            <a:ext cx="1128660" cy="1223606"/>
            <a:chOff x="9718486" y="3807385"/>
            <a:chExt cx="1128660" cy="1223606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DF82F754-2B93-36AB-6677-D5A67DF2C2CD}"/>
                </a:ext>
              </a:extLst>
            </p:cNvPr>
            <p:cNvSpPr/>
            <p:nvPr/>
          </p:nvSpPr>
          <p:spPr>
            <a:xfrm>
              <a:off x="9801911" y="3820646"/>
              <a:ext cx="989412" cy="121034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C2E8014-DD29-1878-B27C-E3B8B4FD377A}"/>
                </a:ext>
              </a:extLst>
            </p:cNvPr>
            <p:cNvSpPr/>
            <p:nvPr/>
          </p:nvSpPr>
          <p:spPr>
            <a:xfrm>
              <a:off x="9967166" y="4425818"/>
              <a:ext cx="713582" cy="517451"/>
            </a:xfrm>
            <a:prstGeom prst="rect">
              <a:avLst/>
            </a:prstGeom>
            <a:solidFill>
              <a:srgbClr val="CCCCCC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DNN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68834DA-67F0-EC4C-8C68-845D99C1FCDD}"/>
                </a:ext>
              </a:extLst>
            </p:cNvPr>
            <p:cNvSpPr txBox="1"/>
            <p:nvPr/>
          </p:nvSpPr>
          <p:spPr>
            <a:xfrm>
              <a:off x="9718486" y="3807385"/>
              <a:ext cx="11286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Inference </a:t>
              </a:r>
            </a:p>
            <a:p>
              <a:pPr algn="ctr"/>
              <a:r>
                <a:rPr kumimoji="1" lang="en-US" altLang="zh-CN" dirty="0"/>
                <a:t>Server</a:t>
              </a:r>
              <a:endParaRPr kumimoji="1" lang="zh-CN" altLang="en-US" dirty="0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20F691A1-322F-035B-FC36-2E640125718E}"/>
              </a:ext>
            </a:extLst>
          </p:cNvPr>
          <p:cNvGrpSpPr/>
          <p:nvPr/>
        </p:nvGrpSpPr>
        <p:grpSpPr>
          <a:xfrm>
            <a:off x="6091141" y="4216694"/>
            <a:ext cx="1128660" cy="1223606"/>
            <a:chOff x="9718486" y="3807385"/>
            <a:chExt cx="1128660" cy="1223606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4D61506E-A4F7-61B0-FA1A-B5128464D8C0}"/>
                </a:ext>
              </a:extLst>
            </p:cNvPr>
            <p:cNvSpPr/>
            <p:nvPr/>
          </p:nvSpPr>
          <p:spPr>
            <a:xfrm>
              <a:off x="9801911" y="3820646"/>
              <a:ext cx="989412" cy="121034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BC26E2FA-E8B3-13A4-A514-6F9BFC81A40D}"/>
                </a:ext>
              </a:extLst>
            </p:cNvPr>
            <p:cNvSpPr/>
            <p:nvPr/>
          </p:nvSpPr>
          <p:spPr>
            <a:xfrm>
              <a:off x="9967166" y="4425818"/>
              <a:ext cx="713582" cy="517451"/>
            </a:xfrm>
            <a:prstGeom prst="rect">
              <a:avLst/>
            </a:prstGeom>
            <a:solidFill>
              <a:srgbClr val="CCCCCC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DNN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CB0BB62A-9F28-3483-D8D1-7C7150AF360D}"/>
                </a:ext>
              </a:extLst>
            </p:cNvPr>
            <p:cNvSpPr txBox="1"/>
            <p:nvPr/>
          </p:nvSpPr>
          <p:spPr>
            <a:xfrm>
              <a:off x="9718486" y="3807385"/>
              <a:ext cx="11286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Inference </a:t>
              </a:r>
            </a:p>
            <a:p>
              <a:pPr algn="ctr"/>
              <a:r>
                <a:rPr kumimoji="1" lang="en-US" altLang="zh-CN" dirty="0"/>
                <a:t>Server</a:t>
              </a:r>
              <a:endParaRPr kumimoji="1" lang="zh-CN" altLang="en-US" dirty="0"/>
            </a:p>
          </p:txBody>
        </p: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2F0DAB0-8BEE-3B38-0963-CD078622F127}"/>
              </a:ext>
            </a:extLst>
          </p:cNvPr>
          <p:cNvSpPr txBox="1"/>
          <p:nvPr/>
        </p:nvSpPr>
        <p:spPr>
          <a:xfrm>
            <a:off x="7167243" y="46132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pic>
        <p:nvPicPr>
          <p:cNvPr id="160" name="图片 159">
            <a:extLst>
              <a:ext uri="{FF2B5EF4-FFF2-40B4-BE49-F238E27FC236}">
                <a16:creationId xmlns:a16="http://schemas.microsoft.com/office/drawing/2014/main" id="{03EA4662-F24F-9028-C657-98398E1D7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422" y="5652318"/>
            <a:ext cx="393700" cy="406400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06FE97AD-CA80-2424-87D9-41766BE9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078" y="5652318"/>
            <a:ext cx="393700" cy="406400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996924D-6585-3110-9588-9FEF7B43137A}"/>
              </a:ext>
            </a:extLst>
          </p:cNvPr>
          <p:cNvGrpSpPr/>
          <p:nvPr/>
        </p:nvGrpSpPr>
        <p:grpSpPr>
          <a:xfrm>
            <a:off x="134803" y="2445238"/>
            <a:ext cx="3394497" cy="481945"/>
            <a:chOff x="134803" y="2445238"/>
            <a:chExt cx="3394497" cy="48194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C8DD11E-FFD4-0681-88F0-BB391277BB7E}"/>
                </a:ext>
              </a:extLst>
            </p:cNvPr>
            <p:cNvSpPr txBox="1"/>
            <p:nvPr/>
          </p:nvSpPr>
          <p:spPr>
            <a:xfrm>
              <a:off x="167173" y="2463473"/>
              <a:ext cx="10134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 dirty="0"/>
                <a:t>O(1)</a:t>
              </a:r>
              <a:r>
                <a:rPr kumimoji="1" lang="zh-CN" altLang="en-US" sz="2000" b="1" dirty="0"/>
                <a:t> </a:t>
              </a:r>
              <a:r>
                <a:rPr kumimoji="1" lang="en-US" altLang="zh-CN" sz="2000" b="1" dirty="0"/>
                <a:t>GB</a:t>
              </a:r>
              <a:endParaRPr kumimoji="1" lang="zh-CN" altLang="en-US" sz="2000" b="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5D2EE0C-0277-7701-E4F0-2463E4781B68}"/>
                </a:ext>
              </a:extLst>
            </p:cNvPr>
            <p:cNvSpPr/>
            <p:nvPr/>
          </p:nvSpPr>
          <p:spPr>
            <a:xfrm>
              <a:off x="134803" y="2445238"/>
              <a:ext cx="3394497" cy="481945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7CBA5F1-CB21-ED42-8677-15C3080DFC46}"/>
              </a:ext>
            </a:extLst>
          </p:cNvPr>
          <p:cNvGrpSpPr/>
          <p:nvPr/>
        </p:nvGrpSpPr>
        <p:grpSpPr>
          <a:xfrm>
            <a:off x="82176" y="3554241"/>
            <a:ext cx="3407871" cy="1242782"/>
            <a:chOff x="82176" y="3554241"/>
            <a:chExt cx="3407871" cy="1242782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88AD290-9C99-325E-A251-E2CD9336B054}"/>
                </a:ext>
              </a:extLst>
            </p:cNvPr>
            <p:cNvSpPr txBox="1"/>
            <p:nvPr/>
          </p:nvSpPr>
          <p:spPr>
            <a:xfrm>
              <a:off x="87657" y="3742848"/>
              <a:ext cx="11063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 dirty="0"/>
                <a:t>O(10)</a:t>
              </a:r>
              <a:r>
                <a:rPr kumimoji="1" lang="zh-CN" altLang="en-US" sz="2000" b="1" dirty="0"/>
                <a:t> </a:t>
              </a:r>
              <a:r>
                <a:rPr kumimoji="1" lang="en-US" altLang="zh-CN" sz="2000" b="1" dirty="0"/>
                <a:t>TB</a:t>
              </a:r>
              <a:endParaRPr kumimoji="1" lang="zh-CN" altLang="en-US" sz="2000" b="1" dirty="0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6050E25D-A11A-8D94-855B-2A42C78610A8}"/>
                </a:ext>
              </a:extLst>
            </p:cNvPr>
            <p:cNvSpPr/>
            <p:nvPr/>
          </p:nvSpPr>
          <p:spPr>
            <a:xfrm>
              <a:off x="82176" y="3554241"/>
              <a:ext cx="3407871" cy="1242782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215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83" grpId="0" animBg="1"/>
      <p:bldP spid="86" grpId="0" animBg="1"/>
      <p:bldP spid="88" grpId="0"/>
      <p:bldP spid="111" grpId="0"/>
      <p:bldP spid="112" grpId="0"/>
      <p:bldP spid="1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Design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2: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NIC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Gathering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40</a:t>
            </a:fld>
            <a:endParaRPr 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EFD2379-79EC-4C66-A28C-084E00A413CF}"/>
              </a:ext>
            </a:extLst>
          </p:cNvPr>
          <p:cNvSpPr txBox="1"/>
          <p:nvPr/>
        </p:nvSpPr>
        <p:spPr>
          <a:xfrm>
            <a:off x="633741" y="1201042"/>
            <a:ext cx="78563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80000"/>
            </a:pP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Epoch-list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based </a:t>
            </a:r>
            <a:r>
              <a:rPr lang="en-US" altLang="zh-CN" sz="2800" b="1" dirty="0" err="1">
                <a:latin typeface="Gill Sans SemiBold" charset="0"/>
                <a:ea typeface="Gill Sans SemiBold" charset="0"/>
                <a:cs typeface="Gill Sans SemiBold" charset="0"/>
              </a:rPr>
              <a:t>reclaimation</a:t>
            </a:r>
            <a:endParaRPr lang="en-US" altLang="zh-CN" sz="2800" b="1" dirty="0">
              <a:solidFill>
                <a:srgbClr val="00B04B"/>
              </a:solidFill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5C4E5748-8CBE-8B2F-C28E-D6668BA3CBE3}"/>
              </a:ext>
            </a:extLst>
          </p:cNvPr>
          <p:cNvSpPr/>
          <p:nvPr/>
        </p:nvSpPr>
        <p:spPr>
          <a:xfrm>
            <a:off x="696689" y="1796565"/>
            <a:ext cx="10149444" cy="584660"/>
          </a:xfrm>
          <a:prstGeom prst="round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bIns="36000" rtlCol="0" anchor="ctr"/>
          <a:lstStyle/>
          <a:p>
            <a:pPr algn="ctr">
              <a:buSzPct val="80000"/>
            </a:pP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Ensure that there is </a:t>
            </a:r>
            <a:r>
              <a:rPr lang="en-US" altLang="zh-CN" sz="2400" dirty="0">
                <a:solidFill>
                  <a:srgbClr val="0070C0"/>
                </a:solidFill>
                <a:latin typeface="Gill Sans" charset="0"/>
                <a:cs typeface="Gill Sans" charset="0"/>
              </a:rPr>
              <a:t>no </a:t>
            </a:r>
            <a:r>
              <a:rPr lang="en-US" altLang="zh-CN" sz="2400" b="1" dirty="0">
                <a:solidFill>
                  <a:srgbClr val="0070C0"/>
                </a:solidFill>
                <a:latin typeface="Gill Sans" charset="0"/>
                <a:cs typeface="Gill Sans" charset="0"/>
              </a:rPr>
              <a:t>free</a:t>
            </a:r>
            <a:r>
              <a:rPr lang="en-US" altLang="zh-CN" sz="2400" dirty="0">
                <a:solidFill>
                  <a:srgbClr val="0070C0"/>
                </a:solidFill>
                <a:latin typeface="Gill Sans" charset="0"/>
                <a:cs typeface="Gill Sans" charset="0"/>
              </a:rPr>
              <a:t> operations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to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the EMB parameters being </a:t>
            </a:r>
            <a:r>
              <a:rPr lang="en-US" altLang="zh-CN" sz="2400" dirty="0" err="1">
                <a:solidFill>
                  <a:schemeClr val="tx1"/>
                </a:solidFill>
                <a:latin typeface="Gill Sans" charset="0"/>
                <a:cs typeface="Gill Sans" charset="0"/>
              </a:rPr>
              <a:t>DMAed</a:t>
            </a:r>
            <a:endParaRPr lang="en-US" altLang="zh-CN" sz="2400" dirty="0">
              <a:solidFill>
                <a:prstClr val="black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56512E5-72B2-9927-D271-C0F928F8D7A6}"/>
              </a:ext>
            </a:extLst>
          </p:cNvPr>
          <p:cNvSpPr txBox="1"/>
          <p:nvPr/>
        </p:nvSpPr>
        <p:spPr>
          <a:xfrm>
            <a:off x="696689" y="2668166"/>
            <a:ext cx="45730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en-US" altLang="zh-CN" sz="2400" dirty="0">
                <a:latin typeface="Gill Sans" charset="0"/>
                <a:cs typeface="Gill Sans" charset="0"/>
              </a:rPr>
              <a:t>Writer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: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ea typeface="Gill Sans" charset="0"/>
                <a:cs typeface="Gill Sans" charset="0"/>
              </a:rPr>
              <a:t>Update</a:t>
            </a:r>
            <a:r>
              <a:rPr lang="zh-CN" altLang="en-US" sz="24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ea typeface="Gill Sans" charset="0"/>
                <a:cs typeface="Gill Sans" charset="0"/>
              </a:rPr>
              <a:t>ID:</a:t>
            </a:r>
            <a:r>
              <a:rPr lang="zh-CN" altLang="en-US" sz="24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ea typeface="Gill Sans" charset="0"/>
                <a:cs typeface="Gill Sans" charset="0"/>
              </a:rPr>
              <a:t>EMB</a:t>
            </a:r>
            <a:r>
              <a:rPr lang="en-US" altLang="zh-CN" sz="2400" baseline="-25000" dirty="0"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altLang="zh-CN" sz="2400" dirty="0">
                <a:ea typeface="Gill Sans" charset="0"/>
                <a:cs typeface="Gill Sans" charset="0"/>
              </a:rPr>
              <a:t>-&gt;</a:t>
            </a:r>
            <a:r>
              <a:rPr lang="en-US" altLang="zh-CN" sz="2400" dirty="0">
                <a:latin typeface="Gill Sans" charset="0"/>
                <a:ea typeface="Gill Sans" charset="0"/>
                <a:cs typeface="Gill Sans" charset="0"/>
              </a:rPr>
              <a:t>EMB</a:t>
            </a:r>
            <a:r>
              <a:rPr lang="en-US" altLang="zh-CN" sz="2400" baseline="-25000" dirty="0">
                <a:latin typeface="Gill Sans" charset="0"/>
                <a:cs typeface="Gill Sans" charset="0"/>
              </a:rPr>
              <a:t>1</a:t>
            </a:r>
            <a:endParaRPr lang="en-US" altLang="zh-CN" sz="2400" dirty="0">
              <a:latin typeface="Gill Sans" charset="0"/>
              <a:cs typeface="Gill Sans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5ED8675-210B-94B7-E07D-BBC72D3AF098}"/>
              </a:ext>
            </a:extLst>
          </p:cNvPr>
          <p:cNvSpPr txBox="1"/>
          <p:nvPr/>
        </p:nvSpPr>
        <p:spPr>
          <a:xfrm>
            <a:off x="696689" y="4005855"/>
            <a:ext cx="3572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/>
              <a:t>③</a:t>
            </a:r>
            <a:r>
              <a:rPr lang="en-US" altLang="zh-CN" sz="22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 err="1">
                <a:latin typeface="Gill Sans" charset="0"/>
                <a:cs typeface="Gill Sans" charset="0"/>
              </a:rPr>
              <a:t>PetHash.update</a:t>
            </a:r>
            <a:r>
              <a:rPr lang="en-US" altLang="zh-CN" sz="2400" dirty="0">
                <a:latin typeface="Gill Sans" charset="0"/>
                <a:cs typeface="Gill Sans" charset="0"/>
              </a:rPr>
              <a:t>(ID,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ptr</a:t>
            </a:r>
            <a:r>
              <a:rPr lang="en-US" altLang="zh-CN" sz="2400" baseline="-25000" dirty="0">
                <a:latin typeface="Gill Sans" charset="0"/>
                <a:cs typeface="Gill Sans" charset="0"/>
              </a:rPr>
              <a:t>1</a:t>
            </a:r>
            <a:r>
              <a:rPr lang="en-US" altLang="zh-CN" sz="2400" dirty="0">
                <a:latin typeface="Gill Sans" charset="0"/>
                <a:cs typeface="Gill Sans" charset="0"/>
              </a:rPr>
              <a:t>)</a:t>
            </a:r>
            <a:endParaRPr kumimoji="1" lang="zh-CN" altLang="en-US" sz="22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AF719FD-0E6E-4257-E99B-D7DB2DEB416B}"/>
              </a:ext>
            </a:extLst>
          </p:cNvPr>
          <p:cNvSpPr txBox="1"/>
          <p:nvPr/>
        </p:nvSpPr>
        <p:spPr>
          <a:xfrm>
            <a:off x="696689" y="4392236"/>
            <a:ext cx="3794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/>
              <a:t>④</a:t>
            </a:r>
            <a:r>
              <a:rPr lang="en-US" altLang="zh-CN" sz="22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Gill Sans" charset="0"/>
                <a:ea typeface="Gill Sans" charset="0"/>
                <a:cs typeface="Gill Sans" charset="0"/>
              </a:rPr>
              <a:t>free </a:t>
            </a:r>
            <a:r>
              <a:rPr lang="en-US" altLang="zh-CN" sz="2400" dirty="0">
                <a:latin typeface="Gill Sans" charset="0"/>
                <a:cs typeface="Gill Sans" charset="0"/>
              </a:rPr>
              <a:t>ptr</a:t>
            </a:r>
            <a:r>
              <a:rPr lang="en-US" altLang="zh-CN" sz="2400" baseline="-25000" dirty="0">
                <a:latin typeface="Gill Sans" charset="0"/>
                <a:cs typeface="Gill Sans" charset="0"/>
              </a:rPr>
              <a:t>0</a:t>
            </a:r>
            <a:r>
              <a:rPr lang="zh-CN" altLang="en-US" sz="2400" baseline="-250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to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memory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pool</a:t>
            </a:r>
            <a:endParaRPr kumimoji="1" lang="zh-CN" altLang="en-US" sz="22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B024A50-BC71-24D5-F980-45C15BF1ADA1}"/>
              </a:ext>
            </a:extLst>
          </p:cNvPr>
          <p:cNvSpPr txBox="1"/>
          <p:nvPr/>
        </p:nvSpPr>
        <p:spPr>
          <a:xfrm>
            <a:off x="8609469" y="2668166"/>
            <a:ext cx="45730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en-US" altLang="zh-CN" sz="2400" dirty="0">
                <a:latin typeface="Gill Sans" charset="0"/>
                <a:cs typeface="Gill Sans" charset="0"/>
              </a:rPr>
              <a:t>Reader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: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Read</a:t>
            </a:r>
            <a:r>
              <a:rPr lang="zh-CN" altLang="en-US" sz="24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ea typeface="Gill Sans" charset="0"/>
                <a:cs typeface="Gill Sans" charset="0"/>
              </a:rPr>
              <a:t>ID</a:t>
            </a:r>
            <a:endParaRPr lang="en-US" altLang="zh-CN" sz="2400" dirty="0">
              <a:latin typeface="Gill Sans" charset="0"/>
              <a:cs typeface="Gill Sans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209803D-0861-8E9E-1EA2-349F85CCEC73}"/>
              </a:ext>
            </a:extLst>
          </p:cNvPr>
          <p:cNvSpPr txBox="1"/>
          <p:nvPr/>
        </p:nvSpPr>
        <p:spPr>
          <a:xfrm>
            <a:off x="8600329" y="3231486"/>
            <a:ext cx="3476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①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ptr</a:t>
            </a:r>
            <a:r>
              <a:rPr lang="en-US" altLang="zh-CN" sz="2400" baseline="-25000" dirty="0">
                <a:latin typeface="Gill Sans" charset="0"/>
                <a:cs typeface="Gill Sans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Gill Sans" charset="0"/>
                <a:cs typeface="Gill Sans" charset="0"/>
              </a:rPr>
              <a:t>PetHash.read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(ID)</a:t>
            </a:r>
            <a:endParaRPr kumimoji="1" lang="zh-CN" altLang="en-US" sz="2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FDCC3C-C31D-4205-34C7-40585C3A7BD2}"/>
              </a:ext>
            </a:extLst>
          </p:cNvPr>
          <p:cNvSpPr txBox="1"/>
          <p:nvPr/>
        </p:nvSpPr>
        <p:spPr>
          <a:xfrm>
            <a:off x="8609469" y="3766517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②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NIC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gathering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ptr</a:t>
            </a:r>
            <a:r>
              <a:rPr lang="en-US" altLang="zh-CN" sz="2400" baseline="-25000" dirty="0">
                <a:latin typeface="Gill Sans" charset="0"/>
                <a:cs typeface="Gill Sans" charset="0"/>
              </a:rPr>
              <a:t>0</a:t>
            </a:r>
            <a:endParaRPr kumimoji="1" lang="zh-CN" altLang="en-US" sz="2400" baseline="-25000" dirty="0"/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0C463A23-855E-588C-BA43-74A7FD548BDB}"/>
              </a:ext>
            </a:extLst>
          </p:cNvPr>
          <p:cNvGrpSpPr/>
          <p:nvPr/>
        </p:nvGrpSpPr>
        <p:grpSpPr>
          <a:xfrm>
            <a:off x="5438975" y="3292363"/>
            <a:ext cx="6178049" cy="832087"/>
            <a:chOff x="5438975" y="3192354"/>
            <a:chExt cx="6178049" cy="832087"/>
          </a:xfrm>
        </p:grpSpPr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0642B95E-7CCE-3258-5EED-2C2E84FDF1ED}"/>
                </a:ext>
              </a:extLst>
            </p:cNvPr>
            <p:cNvCxnSpPr>
              <a:cxnSpLocks/>
              <a:endCxn id="63" idx="3"/>
            </p:cNvCxnSpPr>
            <p:nvPr/>
          </p:nvCxnSpPr>
          <p:spPr>
            <a:xfrm flipH="1" flipV="1">
              <a:off x="8597384" y="3608398"/>
              <a:ext cx="3019640" cy="62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8F52E8E-4A6B-EAA4-3806-B54564DCCC25}"/>
                </a:ext>
              </a:extLst>
            </p:cNvPr>
            <p:cNvSpPr txBox="1"/>
            <p:nvPr/>
          </p:nvSpPr>
          <p:spPr>
            <a:xfrm>
              <a:off x="5438975" y="3192354"/>
              <a:ext cx="3158409" cy="832087"/>
            </a:xfrm>
            <a:prstGeom prst="rect">
              <a:avLst/>
            </a:prstGeom>
            <a:noFill/>
            <a:ln w="38100">
              <a:solidFill>
                <a:srgbClr val="5B9AD4"/>
              </a:solidFill>
            </a:ln>
          </p:spPr>
          <p:txBody>
            <a:bodyPr wrap="square" lIns="0" tIns="46800" rIns="0">
              <a:spAutoFit/>
            </a:bodyPr>
            <a:lstStyle/>
            <a:p>
              <a:pPr>
                <a:buSzPct val="80000"/>
              </a:pPr>
              <a:r>
                <a:rPr lang="zh-CN" altLang="en-US" sz="2400" dirty="0"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latin typeface="Gill Sans" charset="0"/>
                  <a:cs typeface="Gill Sans" charset="0"/>
                </a:rPr>
                <a:t>-</a:t>
              </a:r>
              <a:r>
                <a:rPr lang="zh-CN" altLang="en-US" sz="2400" dirty="0"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solidFill>
                    <a:srgbClr val="C00000"/>
                  </a:solidFill>
                  <a:latin typeface="Gill Sans" charset="0"/>
                  <a:cs typeface="Gill Sans" charset="0"/>
                </a:rPr>
                <a:t>e</a:t>
              </a:r>
              <a:r>
                <a:rPr lang="en-US" altLang="zh-CN" sz="2400" baseline="-25000" dirty="0">
                  <a:solidFill>
                    <a:srgbClr val="C00000"/>
                  </a:solidFill>
                  <a:latin typeface="Gill Sans" charset="0"/>
                  <a:cs typeface="Gill Sans" charset="0"/>
                </a:rPr>
                <a:t>1</a:t>
              </a:r>
              <a:r>
                <a:rPr lang="zh-CN" altLang="en-US" sz="2400" baseline="-250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 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=</a:t>
              </a:r>
              <a:r>
                <a:rPr lang="zh-CN" altLang="en-US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current epoch</a:t>
              </a:r>
              <a:endParaRPr lang="en-US" altLang="zh-CN" sz="2400" dirty="0">
                <a:latin typeface="Gill Sans" charset="0"/>
                <a:cs typeface="Gill Sans" charset="0"/>
              </a:endParaRPr>
            </a:p>
            <a:p>
              <a:pPr>
                <a:buSzPct val="80000"/>
              </a:pPr>
              <a:r>
                <a:rPr lang="zh-CN" altLang="en-US" sz="2400" dirty="0"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latin typeface="Gill Sans" charset="0"/>
                  <a:cs typeface="Gill Sans" charset="0"/>
                </a:rPr>
                <a:t>-</a:t>
              </a:r>
              <a:r>
                <a:rPr lang="zh-CN" altLang="en-US" sz="2400" dirty="0"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latin typeface="Gill Sans" charset="0"/>
                  <a:cs typeface="Gill Sans" charset="0"/>
                </a:rPr>
                <a:t>insert</a:t>
              </a:r>
              <a:r>
                <a:rPr lang="zh-CN" altLang="en-US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solidFill>
                    <a:srgbClr val="C00000"/>
                  </a:solidFill>
                  <a:latin typeface="Gill Sans" charset="0"/>
                  <a:cs typeface="Gill Sans" charset="0"/>
                </a:rPr>
                <a:t>e</a:t>
              </a:r>
              <a:r>
                <a:rPr lang="en-US" altLang="zh-CN" sz="2400" baseline="-25000" dirty="0">
                  <a:solidFill>
                    <a:srgbClr val="C00000"/>
                  </a:solidFill>
                  <a:latin typeface="Gill Sans" charset="0"/>
                  <a:cs typeface="Gill Sans" charset="0"/>
                </a:rPr>
                <a:t>1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to</a:t>
              </a:r>
              <a:r>
                <a:rPr lang="zh-CN" altLang="en-US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epoch</a:t>
              </a:r>
              <a:r>
                <a:rPr lang="zh-CN" altLang="en-US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list</a:t>
              </a:r>
              <a:endParaRPr lang="en-US" altLang="zh-CN" sz="2400" dirty="0">
                <a:latin typeface="Gill Sans" charset="0"/>
                <a:cs typeface="Gill Sans" charset="0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0B849C6A-8EF3-5EAD-DD62-1AAC686292C3}"/>
              </a:ext>
            </a:extLst>
          </p:cNvPr>
          <p:cNvGrpSpPr/>
          <p:nvPr/>
        </p:nvGrpSpPr>
        <p:grpSpPr>
          <a:xfrm>
            <a:off x="1157288" y="4461952"/>
            <a:ext cx="5881711" cy="1680767"/>
            <a:chOff x="5114925" y="4281163"/>
            <a:chExt cx="5881711" cy="1680767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0F8F177-58E9-1B63-5C47-47D5316E12C2}"/>
                </a:ext>
              </a:extLst>
            </p:cNvPr>
            <p:cNvSpPr txBox="1"/>
            <p:nvPr/>
          </p:nvSpPr>
          <p:spPr>
            <a:xfrm>
              <a:off x="6545274" y="5130933"/>
              <a:ext cx="4451362" cy="830997"/>
            </a:xfrm>
            <a:prstGeom prst="rect">
              <a:avLst/>
            </a:prstGeom>
            <a:noFill/>
            <a:ln w="38100">
              <a:solidFill>
                <a:srgbClr val="5B9AD4"/>
              </a:solidFill>
            </a:ln>
          </p:spPr>
          <p:txBody>
            <a:bodyPr wrap="square">
              <a:spAutoFit/>
            </a:bodyPr>
            <a:lstStyle/>
            <a:p>
              <a:pPr>
                <a:buSzPct val="80000"/>
              </a:pPr>
              <a:r>
                <a:rPr lang="en-US" altLang="zh-CN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-</a:t>
              </a:r>
              <a:r>
                <a:rPr lang="zh-CN" altLang="en-US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solidFill>
                    <a:srgbClr val="C00000"/>
                  </a:solidFill>
                  <a:latin typeface="Gill Sans" charset="0"/>
                  <a:cs typeface="Gill Sans" charset="0"/>
                </a:rPr>
                <a:t>e</a:t>
              </a:r>
              <a:r>
                <a:rPr lang="en-US" altLang="zh-CN" sz="2400" baseline="-25000" dirty="0">
                  <a:solidFill>
                    <a:srgbClr val="C00000"/>
                  </a:solidFill>
                  <a:latin typeface="Gill Sans" charset="0"/>
                  <a:cs typeface="Gill Sans" charset="0"/>
                </a:rPr>
                <a:t>2</a:t>
              </a:r>
              <a:r>
                <a:rPr lang="zh-CN" altLang="en-US" sz="2400" baseline="-250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 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=</a:t>
              </a:r>
              <a:r>
                <a:rPr lang="zh-CN" altLang="en-US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current epoch</a:t>
              </a:r>
              <a:endParaRPr lang="en-US" altLang="zh-CN" sz="2400" dirty="0">
                <a:latin typeface="Gill Sans" charset="0"/>
                <a:cs typeface="Gill Sans" charset="0"/>
              </a:endParaRPr>
            </a:p>
            <a:p>
              <a:pPr>
                <a:buSzPct val="80000"/>
              </a:pPr>
              <a:r>
                <a:rPr lang="en-US" altLang="zh-CN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-</a:t>
              </a:r>
              <a:r>
                <a:rPr lang="zh-CN" altLang="en-US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solidFill>
                    <a:srgbClr val="C00000"/>
                  </a:solidFill>
                  <a:latin typeface="Gill Sans" charset="0"/>
                  <a:cs typeface="Gill Sans" charset="0"/>
                </a:rPr>
                <a:t>wait</a:t>
              </a:r>
              <a:r>
                <a:rPr lang="zh-CN" altLang="en-US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until</a:t>
              </a:r>
              <a:r>
                <a:rPr lang="zh-CN" altLang="en-US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solidFill>
                    <a:srgbClr val="C00000"/>
                  </a:solidFill>
                  <a:latin typeface="Gill Sans" charset="0"/>
                  <a:cs typeface="Gill Sans" charset="0"/>
                </a:rPr>
                <a:t>e</a:t>
              </a:r>
              <a:r>
                <a:rPr lang="en-US" altLang="zh-CN" sz="2400" baseline="-25000" dirty="0">
                  <a:solidFill>
                    <a:srgbClr val="C00000"/>
                  </a:solidFill>
                  <a:latin typeface="Gill Sans" charset="0"/>
                  <a:cs typeface="Gill Sans" charset="0"/>
                </a:rPr>
                <a:t>2</a:t>
              </a:r>
              <a:r>
                <a:rPr lang="zh-CN" altLang="en-US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&lt;</a:t>
              </a:r>
              <a:r>
                <a:rPr lang="zh-CN" altLang="en-US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min</a:t>
              </a:r>
              <a:r>
                <a:rPr lang="zh-CN" altLang="en-US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all</a:t>
              </a:r>
              <a:r>
                <a:rPr lang="zh-CN" altLang="en-US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latin typeface="Gill Sans" charset="0"/>
                  <a:cs typeface="Gill Sans" charset="0"/>
                </a:rPr>
                <a:t>epoch</a:t>
              </a:r>
              <a:r>
                <a:rPr lang="zh-CN" altLang="en-US" sz="2400" dirty="0"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latin typeface="Gill Sans" charset="0"/>
                  <a:cs typeface="Gill Sans" charset="0"/>
                </a:rPr>
                <a:t>lists</a:t>
              </a:r>
              <a:endParaRPr lang="en-US" altLang="zh-CN" sz="2400" dirty="0">
                <a:solidFill>
                  <a:srgbClr val="0070C0"/>
                </a:solidFill>
                <a:latin typeface="Gill Sans" charset="0"/>
                <a:cs typeface="Gill Sans" charset="0"/>
              </a:endParaRPr>
            </a:p>
          </p:txBody>
        </p:sp>
        <p:cxnSp>
          <p:nvCxnSpPr>
            <p:cNvPr id="94" name="肘形连接符 93">
              <a:extLst>
                <a:ext uri="{FF2B5EF4-FFF2-40B4-BE49-F238E27FC236}">
                  <a16:creationId xmlns:a16="http://schemas.microsoft.com/office/drawing/2014/main" id="{4764B095-1F66-B71D-26F2-04BAA0649A4E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5114925" y="4281163"/>
              <a:ext cx="3656030" cy="849770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844C923-9560-C24D-EEFF-CFB366C3B063}"/>
              </a:ext>
            </a:extLst>
          </p:cNvPr>
          <p:cNvGrpSpPr/>
          <p:nvPr/>
        </p:nvGrpSpPr>
        <p:grpSpPr>
          <a:xfrm>
            <a:off x="5431161" y="4244124"/>
            <a:ext cx="6185863" cy="834971"/>
            <a:chOff x="5431161" y="3858358"/>
            <a:chExt cx="6185863" cy="834971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ADD114FA-E99E-437F-CC0B-CA2A911D63B9}"/>
                </a:ext>
              </a:extLst>
            </p:cNvPr>
            <p:cNvSpPr txBox="1"/>
            <p:nvPr/>
          </p:nvSpPr>
          <p:spPr>
            <a:xfrm>
              <a:off x="5431161" y="4230574"/>
              <a:ext cx="3158409" cy="462755"/>
            </a:xfrm>
            <a:prstGeom prst="rect">
              <a:avLst/>
            </a:prstGeom>
            <a:noFill/>
            <a:ln w="38100">
              <a:solidFill>
                <a:srgbClr val="5B9AD4"/>
              </a:solidFill>
            </a:ln>
          </p:spPr>
          <p:txBody>
            <a:bodyPr wrap="square" lIns="0" tIns="46800" rIns="0">
              <a:spAutoFit/>
            </a:bodyPr>
            <a:lstStyle/>
            <a:p>
              <a:pPr>
                <a:buSzPct val="80000"/>
              </a:pPr>
              <a:r>
                <a:rPr lang="zh-CN" altLang="en-US" sz="2400" dirty="0">
                  <a:latin typeface="Gill Sans" charset="0"/>
                  <a:cs typeface="Gill Sans" charset="0"/>
                </a:rPr>
                <a:t>  </a:t>
              </a:r>
              <a:r>
                <a:rPr lang="en-US" altLang="zh-CN" sz="2400" dirty="0">
                  <a:latin typeface="Gill Sans" charset="0"/>
                  <a:cs typeface="Gill Sans" charset="0"/>
                </a:rPr>
                <a:t>remove</a:t>
              </a:r>
              <a:r>
                <a:rPr lang="zh-CN" altLang="en-US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solidFill>
                    <a:srgbClr val="C00000"/>
                  </a:solidFill>
                  <a:latin typeface="Gill Sans" charset="0"/>
                  <a:cs typeface="Gill Sans" charset="0"/>
                </a:rPr>
                <a:t>e</a:t>
              </a:r>
              <a:r>
                <a:rPr lang="en-US" altLang="zh-CN" sz="2400" baseline="-25000" dirty="0">
                  <a:solidFill>
                    <a:srgbClr val="C00000"/>
                  </a:solidFill>
                  <a:latin typeface="Gill Sans" charset="0"/>
                  <a:cs typeface="Gill Sans" charset="0"/>
                </a:rPr>
                <a:t>1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to</a:t>
              </a:r>
              <a:r>
                <a:rPr lang="zh-CN" altLang="en-US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epoch</a:t>
              </a:r>
              <a:r>
                <a:rPr lang="zh-CN" altLang="en-US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Gill Sans" charset="0"/>
                  <a:cs typeface="Gill Sans" charset="0"/>
                </a:rPr>
                <a:t>list</a:t>
              </a:r>
              <a:endParaRPr lang="en-US" altLang="zh-CN" sz="2400" dirty="0">
                <a:latin typeface="Gill Sans" charset="0"/>
                <a:cs typeface="Gill Sans" charset="0"/>
              </a:endParaRPr>
            </a:p>
          </p:txBody>
        </p:sp>
        <p:cxnSp>
          <p:nvCxnSpPr>
            <p:cNvPr id="104" name="直线连接符 103">
              <a:extLst>
                <a:ext uri="{FF2B5EF4-FFF2-40B4-BE49-F238E27FC236}">
                  <a16:creationId xmlns:a16="http://schemas.microsoft.com/office/drawing/2014/main" id="{2BD7DB4C-428B-C43A-C3BB-4EAECBDEA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3668" y="3858358"/>
              <a:ext cx="2853356" cy="13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99E93697-365C-91F2-1395-08F4EC7B5041}"/>
                </a:ext>
              </a:extLst>
            </p:cNvPr>
            <p:cNvCxnSpPr>
              <a:cxnSpLocks/>
              <a:endCxn id="82" idx="3"/>
            </p:cNvCxnSpPr>
            <p:nvPr/>
          </p:nvCxnSpPr>
          <p:spPr>
            <a:xfrm flipH="1">
              <a:off x="8589570" y="3858358"/>
              <a:ext cx="183930" cy="6035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9D2FD8A-ADDF-4638-F067-B7865627CDB9}"/>
              </a:ext>
            </a:extLst>
          </p:cNvPr>
          <p:cNvSpPr txBox="1"/>
          <p:nvPr/>
        </p:nvSpPr>
        <p:spPr>
          <a:xfrm>
            <a:off x="696689" y="3233095"/>
            <a:ext cx="432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①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ptr</a:t>
            </a:r>
            <a:r>
              <a:rPr lang="en-US" altLang="zh-CN" sz="2400" baseline="-25000" dirty="0">
                <a:solidFill>
                  <a:schemeClr val="tx1"/>
                </a:solidFill>
                <a:latin typeface="Gill Sans" charset="0"/>
                <a:cs typeface="Gill Sans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alloc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Gill Sans" charset="0"/>
                <a:cs typeface="Gill Sans" charset="0"/>
              </a:rPr>
              <a:t>len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(EMB</a:t>
            </a:r>
            <a:r>
              <a:rPr lang="en-US" altLang="zh-CN" sz="2400" baseline="-25000" dirty="0">
                <a:solidFill>
                  <a:schemeClr val="tx1"/>
                </a:solidFill>
                <a:latin typeface="Gill Sans" charset="0"/>
                <a:cs typeface="Gill Sans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bytes</a:t>
            </a:r>
            <a:endParaRPr kumimoji="1" lang="zh-CN" altLang="en-US" sz="2400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FD23118-136B-8280-51F9-2F09FED7844E}"/>
              </a:ext>
            </a:extLst>
          </p:cNvPr>
          <p:cNvSpPr txBox="1"/>
          <p:nvPr/>
        </p:nvSpPr>
        <p:spPr>
          <a:xfrm>
            <a:off x="696689" y="3619475"/>
            <a:ext cx="283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②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copy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EMB</a:t>
            </a:r>
            <a:r>
              <a:rPr lang="en-US" altLang="zh-CN" sz="2400" baseline="-25000" dirty="0">
                <a:latin typeface="Gill Sans" charset="0"/>
                <a:cs typeface="Gill Sans" charset="0"/>
              </a:rPr>
              <a:t>1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to</a:t>
            </a:r>
            <a:r>
              <a:rPr lang="zh-CN" altLang="en-US" sz="2400" dirty="0">
                <a:latin typeface="Gill Sans" charset="0"/>
                <a:cs typeface="Gill Sans" charset="0"/>
              </a:rPr>
              <a:t> </a:t>
            </a:r>
            <a:r>
              <a:rPr lang="en-US" altLang="zh-CN" sz="2400" dirty="0">
                <a:latin typeface="Gill Sans" charset="0"/>
                <a:cs typeface="Gill Sans" charset="0"/>
              </a:rPr>
              <a:t>ptr</a:t>
            </a:r>
            <a:r>
              <a:rPr lang="en-US" altLang="zh-CN" sz="2400" baseline="-25000" dirty="0">
                <a:latin typeface="Gill Sans" charset="0"/>
                <a:cs typeface="Gill Sans" charset="0"/>
              </a:rPr>
              <a:t>1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9156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Overall Performance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6DC5EC-6D4A-6E1D-DFC3-AD3F5CABF7FE}"/>
              </a:ext>
            </a:extLst>
          </p:cNvPr>
          <p:cNvSpPr txBox="1"/>
          <p:nvPr/>
        </p:nvSpPr>
        <p:spPr>
          <a:xfrm>
            <a:off x="457201" y="1251712"/>
            <a:ext cx="46080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Throughput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 err="1">
                <a:latin typeface="Gill Sans SemiBold" charset="0"/>
                <a:ea typeface="Gill Sans SemiBold" charset="0"/>
                <a:cs typeface="Gill Sans SemiBold" charset="0"/>
              </a:rPr>
              <a:t>v.s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.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Latency</a:t>
            </a:r>
            <a:endParaRPr lang="zh-CN" altLang="en-US" sz="28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AF7ACB4-94A7-239E-754E-CA0670FF7BA7}"/>
              </a:ext>
            </a:extLst>
          </p:cNvPr>
          <p:cNvSpPr/>
          <p:nvPr/>
        </p:nvSpPr>
        <p:spPr>
          <a:xfrm>
            <a:off x="818147" y="5618886"/>
            <a:ext cx="10443411" cy="1108952"/>
          </a:xfrm>
          <a:prstGeom prst="round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r>
              <a:rPr lang="en-US" altLang="zh-CN" sz="2400" dirty="0" err="1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PetPS</a:t>
            </a:r>
            <a:endParaRPr lang="en-US" altLang="zh-CN" sz="2400" dirty="0">
              <a:solidFill>
                <a:schemeClr val="tx1"/>
              </a:solidFill>
              <a:latin typeface="Gill Sans" panose="020B0502020104020203" pitchFamily="34" charset="-79"/>
              <a:ea typeface="Gill Sans SemiBold" charset="0"/>
              <a:cs typeface="Gill Sans" panose="020B0502020104020203" pitchFamily="34" charset="-79"/>
            </a:endParaRPr>
          </a:p>
          <a:p>
            <a:pPr marL="622800" indent="-342900">
              <a:buSzPct val="80000"/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Throughput: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1.3-1.7x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gains</a:t>
            </a:r>
          </a:p>
          <a:p>
            <a:pPr marL="622800" indent="-342900">
              <a:buSzPct val="80000"/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Latency: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2.6-3.1x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median latency reduction,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2.2-3.3x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P99</a:t>
            </a:r>
            <a:r>
              <a:rPr lang="zh-CN" altLang="en-US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latency reduction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F28976E-A6A0-8D1F-C132-AF447A105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33" y="2050181"/>
            <a:ext cx="4059989" cy="191539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1FAF431-71CF-29CA-3DF0-982281647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09" y="3739033"/>
            <a:ext cx="4182979" cy="1867255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4D8AB539-BC0F-6927-BB75-1C08ECCDCDD0}"/>
              </a:ext>
            </a:extLst>
          </p:cNvPr>
          <p:cNvGrpSpPr/>
          <p:nvPr/>
        </p:nvGrpSpPr>
        <p:grpSpPr>
          <a:xfrm>
            <a:off x="4868412" y="3121307"/>
            <a:ext cx="1415718" cy="1235451"/>
            <a:chOff x="10613190" y="2964132"/>
            <a:chExt cx="1415718" cy="1235451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8245989-A258-294F-696A-1DBC717DF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6816"/>
            <a:stretch/>
          </p:blipFill>
          <p:spPr>
            <a:xfrm>
              <a:off x="10649286" y="2964132"/>
              <a:ext cx="1255129" cy="258751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734B305-D912-A486-FCFB-003BF40C6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295" r="50000" b="-19457"/>
            <a:stretch/>
          </p:blipFill>
          <p:spPr>
            <a:xfrm>
              <a:off x="10613190" y="3283043"/>
              <a:ext cx="1391654" cy="309095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3BBA8F2-326E-EF6F-0416-C808E01F6D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9330" t="-19456" r="24964" b="-1"/>
            <a:stretch/>
          </p:blipFill>
          <p:spPr>
            <a:xfrm>
              <a:off x="10625221" y="3550670"/>
              <a:ext cx="1391655" cy="309095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A200D340-0821-12C4-FDBD-F26496CD4D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4295" t="-65826"/>
            <a:stretch/>
          </p:blipFill>
          <p:spPr>
            <a:xfrm>
              <a:off x="10637253" y="3770502"/>
              <a:ext cx="1391655" cy="429081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3D8E6FA-0455-7815-7676-6AF9CC9E1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0821" y="1880966"/>
            <a:ext cx="3633966" cy="3736693"/>
          </a:xfrm>
          <a:prstGeom prst="rect">
            <a:avLst/>
          </a:prstGeom>
        </p:spPr>
      </p:pic>
      <p:sp>
        <p:nvSpPr>
          <p:cNvPr id="3" name="文本框 4">
            <a:extLst>
              <a:ext uri="{FF2B5EF4-FFF2-40B4-BE49-F238E27FC236}">
                <a16:creationId xmlns:a16="http://schemas.microsoft.com/office/drawing/2014/main" id="{0BA27577-6C5A-53E0-D382-B8C70B87B36E}"/>
              </a:ext>
            </a:extLst>
          </p:cNvPr>
          <p:cNvSpPr txBox="1"/>
          <p:nvPr/>
        </p:nvSpPr>
        <p:spPr>
          <a:xfrm>
            <a:off x="7113757" y="1255058"/>
            <a:ext cx="46080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Performance breakdown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064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3500" b="1" dirty="0">
                <a:latin typeface="Gill Sans SemiBold" charset="0"/>
                <a:ea typeface="Gill Sans SemiBold" charset="0"/>
                <a:cs typeface="Gill Sans SemiBold" charset="0"/>
              </a:rPr>
              <a:t>Background:</a:t>
            </a:r>
            <a:r>
              <a:rPr lang="zh-CN" altLang="en-US" sz="35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3500" b="1" dirty="0">
                <a:latin typeface="Gill Sans SemiBold" charset="0"/>
                <a:ea typeface="Gill Sans SemiBold" charset="0"/>
                <a:cs typeface="Gill Sans SemiBold" charset="0"/>
              </a:rPr>
              <a:t>Production Serving System for EMB</a:t>
            </a:r>
            <a:r>
              <a:rPr lang="zh-CN" altLang="en-US" sz="35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3500" b="1" dirty="0">
                <a:latin typeface="Gill Sans SemiBold" charset="0"/>
                <a:ea typeface="Gill Sans SemiBold" charset="0"/>
                <a:cs typeface="Gill Sans SemiBold" charset="0"/>
              </a:rPr>
              <a:t>Models</a:t>
            </a:r>
            <a:endParaRPr lang="zh-CN" altLang="en-US" sz="35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570DA22-F6CF-BB00-842B-0560B3A345B4}"/>
              </a:ext>
            </a:extLst>
          </p:cNvPr>
          <p:cNvGrpSpPr/>
          <p:nvPr/>
        </p:nvGrpSpPr>
        <p:grpSpPr>
          <a:xfrm>
            <a:off x="1225993" y="3644442"/>
            <a:ext cx="433906" cy="529941"/>
            <a:chOff x="149605" y="2487796"/>
            <a:chExt cx="523000" cy="80485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428EC3D-4CCA-92B4-2047-8EA0D840AC68}"/>
                </a:ext>
              </a:extLst>
            </p:cNvPr>
            <p:cNvSpPr/>
            <p:nvPr/>
          </p:nvSpPr>
          <p:spPr>
            <a:xfrm>
              <a:off x="149607" y="2487796"/>
              <a:ext cx="522998" cy="203515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40A108D-4906-0F4A-A9A9-97968E14D6E9}"/>
                </a:ext>
              </a:extLst>
            </p:cNvPr>
            <p:cNvSpPr/>
            <p:nvPr/>
          </p:nvSpPr>
          <p:spPr>
            <a:xfrm>
              <a:off x="149606" y="2691311"/>
              <a:ext cx="522998" cy="203515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3AD9A99-F970-F188-ED9A-9F6FCFA2EAA8}"/>
                </a:ext>
              </a:extLst>
            </p:cNvPr>
            <p:cNvSpPr/>
            <p:nvPr/>
          </p:nvSpPr>
          <p:spPr>
            <a:xfrm>
              <a:off x="149606" y="2885623"/>
              <a:ext cx="522997" cy="203514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490D32B-3147-DEA3-4ED3-E0FAA911FE63}"/>
                </a:ext>
              </a:extLst>
            </p:cNvPr>
            <p:cNvSpPr/>
            <p:nvPr/>
          </p:nvSpPr>
          <p:spPr>
            <a:xfrm>
              <a:off x="149605" y="3089139"/>
              <a:ext cx="522997" cy="203514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B93F976-E25E-2B2F-5BBE-C5255B266B6B}"/>
              </a:ext>
            </a:extLst>
          </p:cNvPr>
          <p:cNvGrpSpPr/>
          <p:nvPr/>
        </p:nvGrpSpPr>
        <p:grpSpPr>
          <a:xfrm>
            <a:off x="1950615" y="3644442"/>
            <a:ext cx="433906" cy="529941"/>
            <a:chOff x="149605" y="2487796"/>
            <a:chExt cx="523000" cy="804857"/>
          </a:xfrm>
          <a:solidFill>
            <a:srgbClr val="F2FFE5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8E7A339-3D12-5117-C4AC-2968EFEA37F8}"/>
                </a:ext>
              </a:extLst>
            </p:cNvPr>
            <p:cNvSpPr/>
            <p:nvPr/>
          </p:nvSpPr>
          <p:spPr>
            <a:xfrm>
              <a:off x="149607" y="2487796"/>
              <a:ext cx="522998" cy="20351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7F109B9-A211-5167-1557-7C3B494025C4}"/>
                </a:ext>
              </a:extLst>
            </p:cNvPr>
            <p:cNvSpPr/>
            <p:nvPr/>
          </p:nvSpPr>
          <p:spPr>
            <a:xfrm>
              <a:off x="149606" y="2691311"/>
              <a:ext cx="522998" cy="20351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52D28FE-D8CB-C871-E0F5-09622188F298}"/>
                </a:ext>
              </a:extLst>
            </p:cNvPr>
            <p:cNvSpPr/>
            <p:nvPr/>
          </p:nvSpPr>
          <p:spPr>
            <a:xfrm>
              <a:off x="149606" y="2885623"/>
              <a:ext cx="522997" cy="2035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9A9126B-507D-480B-BAFC-B008B3B4216B}"/>
                </a:ext>
              </a:extLst>
            </p:cNvPr>
            <p:cNvSpPr/>
            <p:nvPr/>
          </p:nvSpPr>
          <p:spPr>
            <a:xfrm>
              <a:off x="149605" y="3089139"/>
              <a:ext cx="522997" cy="2035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ADDE0AC-BA64-271B-C2BC-BD55FF611862}"/>
              </a:ext>
            </a:extLst>
          </p:cNvPr>
          <p:cNvGrpSpPr/>
          <p:nvPr/>
        </p:nvGrpSpPr>
        <p:grpSpPr>
          <a:xfrm>
            <a:off x="2825852" y="3647174"/>
            <a:ext cx="433906" cy="529941"/>
            <a:chOff x="149605" y="2487796"/>
            <a:chExt cx="523000" cy="804857"/>
          </a:xfrm>
          <a:solidFill>
            <a:srgbClr val="FDF4D9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E95189E-0887-8C57-46DB-2055B5DB1334}"/>
                </a:ext>
              </a:extLst>
            </p:cNvPr>
            <p:cNvSpPr/>
            <p:nvPr/>
          </p:nvSpPr>
          <p:spPr>
            <a:xfrm>
              <a:off x="149607" y="2487796"/>
              <a:ext cx="522998" cy="20351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8DE5D3F-6278-0546-1909-B23F1EB9B57A}"/>
                </a:ext>
              </a:extLst>
            </p:cNvPr>
            <p:cNvSpPr/>
            <p:nvPr/>
          </p:nvSpPr>
          <p:spPr>
            <a:xfrm>
              <a:off x="149606" y="2691311"/>
              <a:ext cx="522998" cy="20351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7AD1F5C-FFD6-699A-5A33-A1F3F16FEEFB}"/>
                </a:ext>
              </a:extLst>
            </p:cNvPr>
            <p:cNvSpPr/>
            <p:nvPr/>
          </p:nvSpPr>
          <p:spPr>
            <a:xfrm>
              <a:off x="149606" y="2885623"/>
              <a:ext cx="522997" cy="2035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C3DBC53-101F-8376-E8CC-5BC3CC799ECC}"/>
                </a:ext>
              </a:extLst>
            </p:cNvPr>
            <p:cNvSpPr/>
            <p:nvPr/>
          </p:nvSpPr>
          <p:spPr>
            <a:xfrm>
              <a:off x="149605" y="3089139"/>
              <a:ext cx="522997" cy="2035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F0A83D0F-C394-30C6-F4AC-41DB171D1184}"/>
              </a:ext>
            </a:extLst>
          </p:cNvPr>
          <p:cNvSpPr/>
          <p:nvPr/>
        </p:nvSpPr>
        <p:spPr>
          <a:xfrm>
            <a:off x="1225990" y="5077777"/>
            <a:ext cx="2033766" cy="32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Inputs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0D3964F-F652-A433-30C9-4D0A45FEF5B9}"/>
              </a:ext>
            </a:extLst>
          </p:cNvPr>
          <p:cNvSpPr/>
          <p:nvPr/>
        </p:nvSpPr>
        <p:spPr>
          <a:xfrm>
            <a:off x="1225990" y="2991703"/>
            <a:ext cx="2064679" cy="32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Pooling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FFF02C-88D3-CEDC-508C-01033D076299}"/>
              </a:ext>
            </a:extLst>
          </p:cNvPr>
          <p:cNvSpPr/>
          <p:nvPr/>
        </p:nvSpPr>
        <p:spPr>
          <a:xfrm>
            <a:off x="1225992" y="2510463"/>
            <a:ext cx="2064677" cy="335995"/>
          </a:xfrm>
          <a:prstGeom prst="rect">
            <a:avLst/>
          </a:prstGeom>
          <a:solidFill>
            <a:srgbClr val="CCCC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DNN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BF07151-B97F-2DC1-3A92-5F6B5CE7B461}"/>
              </a:ext>
            </a:extLst>
          </p:cNvPr>
          <p:cNvSpPr/>
          <p:nvPr/>
        </p:nvSpPr>
        <p:spPr>
          <a:xfrm>
            <a:off x="1706653" y="2036070"/>
            <a:ext cx="1103351" cy="335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Labels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ECFF1FE-E8D7-B066-7C04-228E71E73396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H="1" flipV="1">
            <a:off x="2258329" y="2372065"/>
            <a:ext cx="2" cy="138398"/>
          </a:xfrm>
          <a:prstGeom prst="straightConnector1">
            <a:avLst/>
          </a:prstGeom>
          <a:ln w="12700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D537C19-6ABA-5802-5FD8-029CD86D5ECD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V="1">
            <a:off x="2258330" y="2846458"/>
            <a:ext cx="1" cy="145245"/>
          </a:xfrm>
          <a:prstGeom prst="straightConnector1">
            <a:avLst/>
          </a:prstGeom>
          <a:ln w="12700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F587E8BB-1638-F2D1-4AF5-2AD8467D7F37}"/>
              </a:ext>
            </a:extLst>
          </p:cNvPr>
          <p:cNvSpPr txBox="1"/>
          <p:nvPr/>
        </p:nvSpPr>
        <p:spPr>
          <a:xfrm>
            <a:off x="2421325" y="37168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766BFD47-979C-9ADF-F9FD-2B83CEEAA9C1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167569" y="3374360"/>
            <a:ext cx="0" cy="273600"/>
          </a:xfrm>
          <a:prstGeom prst="straightConnector1">
            <a:avLst/>
          </a:prstGeom>
          <a:ln w="12700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47F4E91E-2A46-EDCC-953A-1EDFA1E9D3B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42947" y="3363983"/>
            <a:ext cx="1" cy="273600"/>
          </a:xfrm>
          <a:prstGeom prst="straightConnector1">
            <a:avLst/>
          </a:prstGeom>
          <a:ln w="12700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1477ED53-6496-1FA4-90B9-ED6AA06B5C33}"/>
              </a:ext>
            </a:extLst>
          </p:cNvPr>
          <p:cNvCxnSpPr>
            <a:cxnSpLocks/>
          </p:cNvCxnSpPr>
          <p:nvPr/>
        </p:nvCxnSpPr>
        <p:spPr>
          <a:xfrm flipV="1">
            <a:off x="3042806" y="3380543"/>
            <a:ext cx="0" cy="273600"/>
          </a:xfrm>
          <a:prstGeom prst="straightConnector1">
            <a:avLst/>
          </a:prstGeom>
          <a:ln w="12700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E964910-E02E-AC01-718C-1EE775403FD4}"/>
              </a:ext>
            </a:extLst>
          </p:cNvPr>
          <p:cNvSpPr txBox="1"/>
          <p:nvPr/>
        </p:nvSpPr>
        <p:spPr>
          <a:xfrm>
            <a:off x="1018949" y="4150692"/>
            <a:ext cx="84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/>
              <a:t>Emb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957C3CB-04DC-83D4-A6FC-C6D416F3EE9B}"/>
              </a:ext>
            </a:extLst>
          </p:cNvPr>
          <p:cNvSpPr txBox="1"/>
          <p:nvPr/>
        </p:nvSpPr>
        <p:spPr>
          <a:xfrm>
            <a:off x="1736732" y="4150692"/>
            <a:ext cx="84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/>
              <a:t>Emb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39919EA-1E7A-52D3-5DCA-6BFF96C36C2D}"/>
              </a:ext>
            </a:extLst>
          </p:cNvPr>
          <p:cNvSpPr txBox="1"/>
          <p:nvPr/>
        </p:nvSpPr>
        <p:spPr>
          <a:xfrm>
            <a:off x="2582247" y="4153422"/>
            <a:ext cx="929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/>
              <a:t>Emb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1C47705D-3ED8-F8CA-E74D-51152F1820E1}"/>
              </a:ext>
            </a:extLst>
          </p:cNvPr>
          <p:cNvCxnSpPr>
            <a:cxnSpLocks/>
          </p:cNvCxnSpPr>
          <p:nvPr/>
        </p:nvCxnSpPr>
        <p:spPr>
          <a:xfrm flipV="1">
            <a:off x="1443713" y="4785689"/>
            <a:ext cx="0" cy="280755"/>
          </a:xfrm>
          <a:prstGeom prst="straightConnector1">
            <a:avLst/>
          </a:prstGeom>
          <a:ln w="12700">
            <a:headEnd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EC33D44A-932D-56BA-87D1-CC1C22965C6B}"/>
              </a:ext>
            </a:extLst>
          </p:cNvPr>
          <p:cNvCxnSpPr>
            <a:cxnSpLocks/>
          </p:cNvCxnSpPr>
          <p:nvPr/>
        </p:nvCxnSpPr>
        <p:spPr>
          <a:xfrm flipV="1">
            <a:off x="2151004" y="4785689"/>
            <a:ext cx="0" cy="280755"/>
          </a:xfrm>
          <a:prstGeom prst="straightConnector1">
            <a:avLst/>
          </a:prstGeom>
          <a:ln w="12700">
            <a:headEnd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8935303C-3981-10D0-AA0B-2E0256108498}"/>
              </a:ext>
            </a:extLst>
          </p:cNvPr>
          <p:cNvCxnSpPr>
            <a:cxnSpLocks/>
          </p:cNvCxnSpPr>
          <p:nvPr/>
        </p:nvCxnSpPr>
        <p:spPr>
          <a:xfrm flipV="1">
            <a:off x="3047085" y="4777853"/>
            <a:ext cx="1" cy="296426"/>
          </a:xfrm>
          <a:prstGeom prst="straightConnector1">
            <a:avLst/>
          </a:prstGeom>
          <a:ln w="12700">
            <a:headEnd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线连接符 178">
            <a:extLst>
              <a:ext uri="{FF2B5EF4-FFF2-40B4-BE49-F238E27FC236}">
                <a16:creationId xmlns:a16="http://schemas.microsoft.com/office/drawing/2014/main" id="{7CBAB115-527E-89FF-7801-D2068AEC22A7}"/>
              </a:ext>
            </a:extLst>
          </p:cNvPr>
          <p:cNvCxnSpPr/>
          <p:nvPr/>
        </p:nvCxnSpPr>
        <p:spPr>
          <a:xfrm>
            <a:off x="3600417" y="1336431"/>
            <a:ext cx="0" cy="499311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A7894D51-3C2E-0200-AC58-0F9113BAF6E6}"/>
              </a:ext>
            </a:extLst>
          </p:cNvPr>
          <p:cNvSpPr txBox="1"/>
          <p:nvPr/>
        </p:nvSpPr>
        <p:spPr>
          <a:xfrm>
            <a:off x="951183" y="5998959"/>
            <a:ext cx="2204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Model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structure</a:t>
            </a:r>
            <a:endParaRPr kumimoji="1" lang="zh-CN" altLang="en-US" sz="24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A7279ED2-0D5D-8A1B-FD81-EA3E3EBDFE14}"/>
              </a:ext>
            </a:extLst>
          </p:cNvPr>
          <p:cNvSpPr txBox="1"/>
          <p:nvPr/>
        </p:nvSpPr>
        <p:spPr>
          <a:xfrm>
            <a:off x="5936011" y="5998959"/>
            <a:ext cx="417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Architecture of 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serving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system</a:t>
            </a:r>
            <a:endParaRPr kumimoji="1" lang="zh-CN" altLang="en-US" sz="24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6949EB5-DB50-337A-BDFF-87E985CDB916}"/>
              </a:ext>
            </a:extLst>
          </p:cNvPr>
          <p:cNvSpPr/>
          <p:nvPr/>
        </p:nvSpPr>
        <p:spPr>
          <a:xfrm>
            <a:off x="4083946" y="4212332"/>
            <a:ext cx="3937218" cy="12103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124A66B-981D-59D3-2953-94E4655DFD83}"/>
              </a:ext>
            </a:extLst>
          </p:cNvPr>
          <p:cNvSpPr/>
          <p:nvPr/>
        </p:nvSpPr>
        <p:spPr>
          <a:xfrm>
            <a:off x="4257024" y="4555141"/>
            <a:ext cx="1661566" cy="51745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Pull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needed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embeddings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091AAFF-9807-1DDF-B7F3-D7EAE6A71B14}"/>
              </a:ext>
            </a:extLst>
          </p:cNvPr>
          <p:cNvSpPr/>
          <p:nvPr/>
        </p:nvSpPr>
        <p:spPr>
          <a:xfrm>
            <a:off x="4257024" y="5256018"/>
            <a:ext cx="1661566" cy="28679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Inputs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CB5793D-1D36-2DF2-83B3-09A968AAEBA2}"/>
              </a:ext>
            </a:extLst>
          </p:cNvPr>
          <p:cNvSpPr/>
          <p:nvPr/>
        </p:nvSpPr>
        <p:spPr>
          <a:xfrm>
            <a:off x="7118659" y="4555141"/>
            <a:ext cx="770926" cy="517451"/>
          </a:xfrm>
          <a:prstGeom prst="rect">
            <a:avLst/>
          </a:prstGeom>
          <a:solidFill>
            <a:srgbClr val="CCCCCC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DNN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1E7141E-6F2D-FF13-7785-40CAB6A139DE}"/>
              </a:ext>
            </a:extLst>
          </p:cNvPr>
          <p:cNvSpPr/>
          <p:nvPr/>
        </p:nvSpPr>
        <p:spPr>
          <a:xfrm>
            <a:off x="7118659" y="5256018"/>
            <a:ext cx="770926" cy="28679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Labels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D8C7889-A12B-E4D3-81EF-C4B0D18219C3}"/>
              </a:ext>
            </a:extLst>
          </p:cNvPr>
          <p:cNvSpPr txBox="1"/>
          <p:nvPr/>
        </p:nvSpPr>
        <p:spPr>
          <a:xfrm>
            <a:off x="6217226" y="4199071"/>
            <a:ext cx="1903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Inference Server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44D012F3-59D8-7D40-9683-5D2BE66573BA}"/>
              </a:ext>
            </a:extLst>
          </p:cNvPr>
          <p:cNvCxnSpPr>
            <a:cxnSpLocks/>
            <a:stCxn id="85" idx="0"/>
            <a:endCxn id="84" idx="2"/>
          </p:cNvCxnSpPr>
          <p:nvPr/>
        </p:nvCxnSpPr>
        <p:spPr>
          <a:xfrm flipV="1">
            <a:off x="5087807" y="5072592"/>
            <a:ext cx="0" cy="18342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6F05A5C1-53AB-F120-E8C9-8983063CFC4B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5918590" y="4813867"/>
            <a:ext cx="1200069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AA081957-E192-265E-C019-8970911552B9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7504122" y="5072592"/>
            <a:ext cx="0" cy="18342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透明ID">
            <a:extLst>
              <a:ext uri="{FF2B5EF4-FFF2-40B4-BE49-F238E27FC236}">
                <a16:creationId xmlns:a16="http://schemas.microsoft.com/office/drawing/2014/main" id="{FB027089-492C-F0A2-4B20-AFB6FA041233}"/>
              </a:ext>
            </a:extLst>
          </p:cNvPr>
          <p:cNvSpPr/>
          <p:nvPr/>
        </p:nvSpPr>
        <p:spPr>
          <a:xfrm>
            <a:off x="4643704" y="4551409"/>
            <a:ext cx="143766" cy="110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透明Emb">
            <a:extLst>
              <a:ext uri="{FF2B5EF4-FFF2-40B4-BE49-F238E27FC236}">
                <a16:creationId xmlns:a16="http://schemas.microsoft.com/office/drawing/2014/main" id="{461D97E0-D9A9-634C-2E36-64C1DEC5F90D}"/>
              </a:ext>
            </a:extLst>
          </p:cNvPr>
          <p:cNvSpPr/>
          <p:nvPr/>
        </p:nvSpPr>
        <p:spPr>
          <a:xfrm>
            <a:off x="5442575" y="4550299"/>
            <a:ext cx="143766" cy="110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2052E13F-5701-097E-250D-D3C261814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011" y="5631470"/>
            <a:ext cx="393700" cy="406400"/>
          </a:xfrm>
          <a:prstGeom prst="rect">
            <a:avLst/>
          </a:prstGeom>
        </p:spPr>
      </p:pic>
      <p:sp>
        <p:nvSpPr>
          <p:cNvPr id="118" name="文本框 117">
            <a:extLst>
              <a:ext uri="{FF2B5EF4-FFF2-40B4-BE49-F238E27FC236}">
                <a16:creationId xmlns:a16="http://schemas.microsoft.com/office/drawing/2014/main" id="{966F39F8-0658-CB88-A3EC-1B29C2F69AB1}"/>
              </a:ext>
            </a:extLst>
          </p:cNvPr>
          <p:cNvSpPr txBox="1"/>
          <p:nvPr/>
        </p:nvSpPr>
        <p:spPr>
          <a:xfrm>
            <a:off x="10765716" y="4411883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3853A3"/>
                </a:solidFill>
                <a:latin typeface="Courier" pitchFamily="2" charset="0"/>
              </a:rPr>
              <a:t>Data</a:t>
            </a:r>
          </a:p>
          <a:p>
            <a:pPr algn="ctr"/>
            <a:r>
              <a:rPr kumimoji="1" lang="en-US" altLang="zh-CN" b="1" dirty="0">
                <a:solidFill>
                  <a:srgbClr val="3853A3"/>
                </a:solidFill>
                <a:latin typeface="Courier" pitchFamily="2" charset="0"/>
              </a:rPr>
              <a:t>Parallel</a:t>
            </a:r>
            <a:endParaRPr kumimoji="1" lang="zh-CN" altLang="en-US" b="1" dirty="0">
              <a:solidFill>
                <a:srgbClr val="3853A3"/>
              </a:solidFill>
              <a:latin typeface="Courier" pitchFamily="2" charset="0"/>
            </a:endParaRP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27AC17DE-279C-6DAC-2A26-85DDE6A995C2}"/>
              </a:ext>
            </a:extLst>
          </p:cNvPr>
          <p:cNvGrpSpPr/>
          <p:nvPr/>
        </p:nvGrpSpPr>
        <p:grpSpPr>
          <a:xfrm>
            <a:off x="9414662" y="4194133"/>
            <a:ext cx="1128660" cy="1223606"/>
            <a:chOff x="9718486" y="3807385"/>
            <a:chExt cx="1128660" cy="1223606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DF82F754-2B93-36AB-6677-D5A67DF2C2CD}"/>
                </a:ext>
              </a:extLst>
            </p:cNvPr>
            <p:cNvSpPr/>
            <p:nvPr/>
          </p:nvSpPr>
          <p:spPr>
            <a:xfrm>
              <a:off x="9801911" y="3820646"/>
              <a:ext cx="989412" cy="121034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C2E8014-DD29-1878-B27C-E3B8B4FD377A}"/>
                </a:ext>
              </a:extLst>
            </p:cNvPr>
            <p:cNvSpPr/>
            <p:nvPr/>
          </p:nvSpPr>
          <p:spPr>
            <a:xfrm>
              <a:off x="9967166" y="4425818"/>
              <a:ext cx="713582" cy="517451"/>
            </a:xfrm>
            <a:prstGeom prst="rect">
              <a:avLst/>
            </a:prstGeom>
            <a:solidFill>
              <a:srgbClr val="CCCCCC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DNN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68834DA-67F0-EC4C-8C68-845D99C1FCDD}"/>
                </a:ext>
              </a:extLst>
            </p:cNvPr>
            <p:cNvSpPr txBox="1"/>
            <p:nvPr/>
          </p:nvSpPr>
          <p:spPr>
            <a:xfrm>
              <a:off x="9718486" y="3807385"/>
              <a:ext cx="11286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Inference </a:t>
              </a:r>
            </a:p>
            <a:p>
              <a:pPr algn="ctr"/>
              <a:r>
                <a:rPr kumimoji="1" lang="en-US" altLang="zh-CN" dirty="0"/>
                <a:t>Server</a:t>
              </a:r>
              <a:endParaRPr kumimoji="1" lang="zh-CN" altLang="en-US" dirty="0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20F691A1-322F-035B-FC36-2E640125718E}"/>
              </a:ext>
            </a:extLst>
          </p:cNvPr>
          <p:cNvGrpSpPr/>
          <p:nvPr/>
        </p:nvGrpSpPr>
        <p:grpSpPr>
          <a:xfrm>
            <a:off x="8093346" y="4195846"/>
            <a:ext cx="1128660" cy="1223606"/>
            <a:chOff x="9718486" y="3807385"/>
            <a:chExt cx="1128660" cy="1223606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4D61506E-A4F7-61B0-FA1A-B5128464D8C0}"/>
                </a:ext>
              </a:extLst>
            </p:cNvPr>
            <p:cNvSpPr/>
            <p:nvPr/>
          </p:nvSpPr>
          <p:spPr>
            <a:xfrm>
              <a:off x="9801911" y="3820646"/>
              <a:ext cx="989412" cy="121034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BC26E2FA-E8B3-13A4-A514-6F9BFC81A40D}"/>
                </a:ext>
              </a:extLst>
            </p:cNvPr>
            <p:cNvSpPr/>
            <p:nvPr/>
          </p:nvSpPr>
          <p:spPr>
            <a:xfrm>
              <a:off x="9967166" y="4425818"/>
              <a:ext cx="713582" cy="517451"/>
            </a:xfrm>
            <a:prstGeom prst="rect">
              <a:avLst/>
            </a:prstGeom>
            <a:solidFill>
              <a:srgbClr val="CCCCCC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DNN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CB0BB62A-9F28-3483-D8D1-7C7150AF360D}"/>
                </a:ext>
              </a:extLst>
            </p:cNvPr>
            <p:cNvSpPr txBox="1"/>
            <p:nvPr/>
          </p:nvSpPr>
          <p:spPr>
            <a:xfrm>
              <a:off x="9718486" y="3807385"/>
              <a:ext cx="11286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Inference </a:t>
              </a:r>
            </a:p>
            <a:p>
              <a:pPr algn="ctr"/>
              <a:r>
                <a:rPr kumimoji="1" lang="en-US" altLang="zh-CN" dirty="0"/>
                <a:t>Server</a:t>
              </a:r>
              <a:endParaRPr kumimoji="1" lang="zh-CN" altLang="en-US" dirty="0"/>
            </a:p>
          </p:txBody>
        </p: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2F0DAB0-8BEE-3B38-0963-CD078622F127}"/>
              </a:ext>
            </a:extLst>
          </p:cNvPr>
          <p:cNvSpPr txBox="1"/>
          <p:nvPr/>
        </p:nvSpPr>
        <p:spPr>
          <a:xfrm>
            <a:off x="9169448" y="459239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pic>
        <p:nvPicPr>
          <p:cNvPr id="160" name="图片 159">
            <a:extLst>
              <a:ext uri="{FF2B5EF4-FFF2-40B4-BE49-F238E27FC236}">
                <a16:creationId xmlns:a16="http://schemas.microsoft.com/office/drawing/2014/main" id="{03EA4662-F24F-9028-C657-98398E1D7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627" y="5631470"/>
            <a:ext cx="393700" cy="406400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06FE97AD-CA80-2424-87D9-41766BE9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283" y="5631470"/>
            <a:ext cx="393700" cy="406400"/>
          </a:xfrm>
          <a:prstGeom prst="rect">
            <a:avLst/>
          </a:prstGeom>
        </p:spPr>
      </p:pic>
      <p:sp>
        <p:nvSpPr>
          <p:cNvPr id="182" name="矩形 181">
            <a:extLst>
              <a:ext uri="{FF2B5EF4-FFF2-40B4-BE49-F238E27FC236}">
                <a16:creationId xmlns:a16="http://schemas.microsoft.com/office/drawing/2014/main" id="{B5CA350A-72F3-F126-E1A2-F914F24DFCE6}"/>
              </a:ext>
            </a:extLst>
          </p:cNvPr>
          <p:cNvSpPr/>
          <p:nvPr/>
        </p:nvSpPr>
        <p:spPr>
          <a:xfrm>
            <a:off x="6071398" y="4647452"/>
            <a:ext cx="891654" cy="327600"/>
          </a:xfrm>
          <a:prstGeom prst="rect">
            <a:avLst/>
          </a:prstGeom>
          <a:solidFill>
            <a:schemeClr val="bg1"/>
          </a:solidFill>
          <a:ln w="28575">
            <a:solidFill>
              <a:srgbClr val="223F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Pooling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996924D-6585-3110-9588-9FEF7B43137A}"/>
              </a:ext>
            </a:extLst>
          </p:cNvPr>
          <p:cNvGrpSpPr/>
          <p:nvPr/>
        </p:nvGrpSpPr>
        <p:grpSpPr>
          <a:xfrm>
            <a:off x="134803" y="2445238"/>
            <a:ext cx="3394497" cy="481945"/>
            <a:chOff x="134803" y="2445238"/>
            <a:chExt cx="3394497" cy="48194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C8DD11E-FFD4-0681-88F0-BB391277BB7E}"/>
                </a:ext>
              </a:extLst>
            </p:cNvPr>
            <p:cNvSpPr txBox="1"/>
            <p:nvPr/>
          </p:nvSpPr>
          <p:spPr>
            <a:xfrm>
              <a:off x="167173" y="2463473"/>
              <a:ext cx="10134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 dirty="0"/>
                <a:t>O(1)</a:t>
              </a:r>
              <a:r>
                <a:rPr kumimoji="1" lang="zh-CN" altLang="en-US" sz="2000" b="1" dirty="0"/>
                <a:t> </a:t>
              </a:r>
              <a:r>
                <a:rPr kumimoji="1" lang="en-US" altLang="zh-CN" sz="2000" b="1" dirty="0"/>
                <a:t>GB</a:t>
              </a:r>
              <a:endParaRPr kumimoji="1" lang="zh-CN" altLang="en-US" sz="2000" b="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5D2EE0C-0277-7701-E4F0-2463E4781B68}"/>
                </a:ext>
              </a:extLst>
            </p:cNvPr>
            <p:cNvSpPr/>
            <p:nvPr/>
          </p:nvSpPr>
          <p:spPr>
            <a:xfrm>
              <a:off x="134803" y="2445238"/>
              <a:ext cx="3394497" cy="481945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7CBA5F1-CB21-ED42-8677-15C3080DFC46}"/>
              </a:ext>
            </a:extLst>
          </p:cNvPr>
          <p:cNvGrpSpPr/>
          <p:nvPr/>
        </p:nvGrpSpPr>
        <p:grpSpPr>
          <a:xfrm>
            <a:off x="82176" y="3554241"/>
            <a:ext cx="3407871" cy="1242782"/>
            <a:chOff x="82176" y="3554241"/>
            <a:chExt cx="3407871" cy="1242782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88AD290-9C99-325E-A251-E2CD9336B054}"/>
                </a:ext>
              </a:extLst>
            </p:cNvPr>
            <p:cNvSpPr txBox="1"/>
            <p:nvPr/>
          </p:nvSpPr>
          <p:spPr>
            <a:xfrm>
              <a:off x="87657" y="3742848"/>
              <a:ext cx="11063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 dirty="0"/>
                <a:t>O(10)</a:t>
              </a:r>
              <a:r>
                <a:rPr kumimoji="1" lang="zh-CN" altLang="en-US" sz="2000" b="1" dirty="0"/>
                <a:t> </a:t>
              </a:r>
              <a:r>
                <a:rPr kumimoji="1" lang="en-US" altLang="zh-CN" sz="2000" b="1" dirty="0"/>
                <a:t>TB</a:t>
              </a:r>
              <a:endParaRPr kumimoji="1" lang="zh-CN" altLang="en-US" sz="2000" b="1" dirty="0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6050E25D-A11A-8D94-855B-2A42C78610A8}"/>
                </a:ext>
              </a:extLst>
            </p:cNvPr>
            <p:cNvSpPr/>
            <p:nvPr/>
          </p:nvSpPr>
          <p:spPr>
            <a:xfrm>
              <a:off x="82176" y="3554241"/>
              <a:ext cx="3407871" cy="1242782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9" name="组合 28">
            <a:extLst>
              <a:ext uri="{FF2B5EF4-FFF2-40B4-BE49-F238E27FC236}">
                <a16:creationId xmlns:a16="http://schemas.microsoft.com/office/drawing/2014/main" id="{D9FBE6C3-A7F4-2A64-3931-49C5CB164F95}"/>
              </a:ext>
            </a:extLst>
          </p:cNvPr>
          <p:cNvGrpSpPr/>
          <p:nvPr/>
        </p:nvGrpSpPr>
        <p:grpSpPr>
          <a:xfrm>
            <a:off x="5147353" y="2752534"/>
            <a:ext cx="382419" cy="529941"/>
            <a:chOff x="149605" y="2487796"/>
            <a:chExt cx="523000" cy="804857"/>
          </a:xfrm>
          <a:solidFill>
            <a:srgbClr val="FDF4D9"/>
          </a:solidFill>
        </p:grpSpPr>
        <p:sp>
          <p:nvSpPr>
            <p:cNvPr id="212" name="矩形 41">
              <a:extLst>
                <a:ext uri="{FF2B5EF4-FFF2-40B4-BE49-F238E27FC236}">
                  <a16:creationId xmlns:a16="http://schemas.microsoft.com/office/drawing/2014/main" id="{5697D437-25A9-761C-F080-59519C844466}"/>
                </a:ext>
              </a:extLst>
            </p:cNvPr>
            <p:cNvSpPr/>
            <p:nvPr/>
          </p:nvSpPr>
          <p:spPr>
            <a:xfrm>
              <a:off x="149607" y="2487796"/>
              <a:ext cx="522998" cy="20351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3" name="矩形 42">
              <a:extLst>
                <a:ext uri="{FF2B5EF4-FFF2-40B4-BE49-F238E27FC236}">
                  <a16:creationId xmlns:a16="http://schemas.microsoft.com/office/drawing/2014/main" id="{B554EE7E-4BC5-2B07-19C3-39FEA9BDDACC}"/>
                </a:ext>
              </a:extLst>
            </p:cNvPr>
            <p:cNvSpPr/>
            <p:nvPr/>
          </p:nvSpPr>
          <p:spPr>
            <a:xfrm>
              <a:off x="149606" y="2691311"/>
              <a:ext cx="522998" cy="2035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4" name="矩形 43">
              <a:extLst>
                <a:ext uri="{FF2B5EF4-FFF2-40B4-BE49-F238E27FC236}">
                  <a16:creationId xmlns:a16="http://schemas.microsoft.com/office/drawing/2014/main" id="{4B806244-7AD3-7A00-5E18-DCEAA833CF2F}"/>
                </a:ext>
              </a:extLst>
            </p:cNvPr>
            <p:cNvSpPr/>
            <p:nvPr/>
          </p:nvSpPr>
          <p:spPr>
            <a:xfrm>
              <a:off x="149606" y="2885623"/>
              <a:ext cx="522997" cy="2035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5" name="矩形 44">
              <a:extLst>
                <a:ext uri="{FF2B5EF4-FFF2-40B4-BE49-F238E27FC236}">
                  <a16:creationId xmlns:a16="http://schemas.microsoft.com/office/drawing/2014/main" id="{B2063268-83B0-8D3D-19A2-D24D332FE584}"/>
                </a:ext>
              </a:extLst>
            </p:cNvPr>
            <p:cNvSpPr/>
            <p:nvPr/>
          </p:nvSpPr>
          <p:spPr>
            <a:xfrm>
              <a:off x="149605" y="3089139"/>
              <a:ext cx="522997" cy="2035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0" name="组合 29">
            <a:extLst>
              <a:ext uri="{FF2B5EF4-FFF2-40B4-BE49-F238E27FC236}">
                <a16:creationId xmlns:a16="http://schemas.microsoft.com/office/drawing/2014/main" id="{3D07BEAF-EA89-2DC5-330A-92CF78440389}"/>
              </a:ext>
            </a:extLst>
          </p:cNvPr>
          <p:cNvGrpSpPr/>
          <p:nvPr/>
        </p:nvGrpSpPr>
        <p:grpSpPr>
          <a:xfrm>
            <a:off x="5038452" y="2941255"/>
            <a:ext cx="382419" cy="529941"/>
            <a:chOff x="149605" y="2487796"/>
            <a:chExt cx="523000" cy="804857"/>
          </a:xfrm>
          <a:solidFill>
            <a:srgbClr val="F2FFE5"/>
          </a:solidFill>
        </p:grpSpPr>
        <p:sp>
          <p:nvSpPr>
            <p:cNvPr id="208" name="矩形 37">
              <a:extLst>
                <a:ext uri="{FF2B5EF4-FFF2-40B4-BE49-F238E27FC236}">
                  <a16:creationId xmlns:a16="http://schemas.microsoft.com/office/drawing/2014/main" id="{144931C2-9EB0-8705-C128-CC630FCFA599}"/>
                </a:ext>
              </a:extLst>
            </p:cNvPr>
            <p:cNvSpPr/>
            <p:nvPr/>
          </p:nvSpPr>
          <p:spPr>
            <a:xfrm>
              <a:off x="149607" y="2487796"/>
              <a:ext cx="522998" cy="20351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9" name="矩形 38">
              <a:extLst>
                <a:ext uri="{FF2B5EF4-FFF2-40B4-BE49-F238E27FC236}">
                  <a16:creationId xmlns:a16="http://schemas.microsoft.com/office/drawing/2014/main" id="{C11AB734-C0DB-83F0-4B09-09D9B817E940}"/>
                </a:ext>
              </a:extLst>
            </p:cNvPr>
            <p:cNvSpPr/>
            <p:nvPr/>
          </p:nvSpPr>
          <p:spPr>
            <a:xfrm>
              <a:off x="149606" y="2691311"/>
              <a:ext cx="522998" cy="2035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0" name="矩形 39">
              <a:extLst>
                <a:ext uri="{FF2B5EF4-FFF2-40B4-BE49-F238E27FC236}">
                  <a16:creationId xmlns:a16="http://schemas.microsoft.com/office/drawing/2014/main" id="{86078F8C-E928-D15B-5212-1F3FE31EA541}"/>
                </a:ext>
              </a:extLst>
            </p:cNvPr>
            <p:cNvSpPr/>
            <p:nvPr/>
          </p:nvSpPr>
          <p:spPr>
            <a:xfrm>
              <a:off x="149606" y="2885623"/>
              <a:ext cx="522997" cy="2035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1" name="矩形 40">
              <a:extLst>
                <a:ext uri="{FF2B5EF4-FFF2-40B4-BE49-F238E27FC236}">
                  <a16:creationId xmlns:a16="http://schemas.microsoft.com/office/drawing/2014/main" id="{0089A8F0-C36B-EBB3-0A42-BC0DA7D0B4D2}"/>
                </a:ext>
              </a:extLst>
            </p:cNvPr>
            <p:cNvSpPr/>
            <p:nvPr/>
          </p:nvSpPr>
          <p:spPr>
            <a:xfrm>
              <a:off x="149605" y="3089139"/>
              <a:ext cx="522997" cy="2035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1" name="组合 30">
            <a:extLst>
              <a:ext uri="{FF2B5EF4-FFF2-40B4-BE49-F238E27FC236}">
                <a16:creationId xmlns:a16="http://schemas.microsoft.com/office/drawing/2014/main" id="{861EE73E-9DDE-6217-B17F-EF39874023B0}"/>
              </a:ext>
            </a:extLst>
          </p:cNvPr>
          <p:cNvGrpSpPr/>
          <p:nvPr/>
        </p:nvGrpSpPr>
        <p:grpSpPr>
          <a:xfrm>
            <a:off x="4956145" y="3138643"/>
            <a:ext cx="382419" cy="529941"/>
            <a:chOff x="149605" y="2487796"/>
            <a:chExt cx="523000" cy="804857"/>
          </a:xfrm>
        </p:grpSpPr>
        <p:sp>
          <p:nvSpPr>
            <p:cNvPr id="204" name="矩形 33">
              <a:extLst>
                <a:ext uri="{FF2B5EF4-FFF2-40B4-BE49-F238E27FC236}">
                  <a16:creationId xmlns:a16="http://schemas.microsoft.com/office/drawing/2014/main" id="{E2EE2D51-216B-5FB8-73B6-B81473DEEBBD}"/>
                </a:ext>
              </a:extLst>
            </p:cNvPr>
            <p:cNvSpPr/>
            <p:nvPr/>
          </p:nvSpPr>
          <p:spPr>
            <a:xfrm>
              <a:off x="149607" y="2487796"/>
              <a:ext cx="522998" cy="203515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5" name="矩形 34">
              <a:extLst>
                <a:ext uri="{FF2B5EF4-FFF2-40B4-BE49-F238E27FC236}">
                  <a16:creationId xmlns:a16="http://schemas.microsoft.com/office/drawing/2014/main" id="{212DF134-6D16-1E58-7BF0-C4CCA99EF27C}"/>
                </a:ext>
              </a:extLst>
            </p:cNvPr>
            <p:cNvSpPr/>
            <p:nvPr/>
          </p:nvSpPr>
          <p:spPr>
            <a:xfrm>
              <a:off x="149606" y="2691311"/>
              <a:ext cx="522998" cy="2035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6" name="矩形 35">
              <a:extLst>
                <a:ext uri="{FF2B5EF4-FFF2-40B4-BE49-F238E27FC236}">
                  <a16:creationId xmlns:a16="http://schemas.microsoft.com/office/drawing/2014/main" id="{00CE7E10-1C67-A488-6291-D77466435A1D}"/>
                </a:ext>
              </a:extLst>
            </p:cNvPr>
            <p:cNvSpPr/>
            <p:nvPr/>
          </p:nvSpPr>
          <p:spPr>
            <a:xfrm>
              <a:off x="149606" y="2885623"/>
              <a:ext cx="522997" cy="2035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7" name="矩形 36">
              <a:extLst>
                <a:ext uri="{FF2B5EF4-FFF2-40B4-BE49-F238E27FC236}">
                  <a16:creationId xmlns:a16="http://schemas.microsoft.com/office/drawing/2014/main" id="{0E8E90CD-0779-5D20-05F8-B34BE273CDD4}"/>
                </a:ext>
              </a:extLst>
            </p:cNvPr>
            <p:cNvSpPr/>
            <p:nvPr/>
          </p:nvSpPr>
          <p:spPr>
            <a:xfrm>
              <a:off x="149605" y="3089139"/>
              <a:ext cx="522997" cy="2035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2" name="矩形 31">
            <a:extLst>
              <a:ext uri="{FF2B5EF4-FFF2-40B4-BE49-F238E27FC236}">
                <a16:creationId xmlns:a16="http://schemas.microsoft.com/office/drawing/2014/main" id="{1BEA5371-0A55-AFF0-E39A-F57875B2394C}"/>
              </a:ext>
            </a:extLst>
          </p:cNvPr>
          <p:cNvSpPr/>
          <p:nvPr/>
        </p:nvSpPr>
        <p:spPr>
          <a:xfrm>
            <a:off x="4871988" y="2151619"/>
            <a:ext cx="896400" cy="16267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3" name="文本框 32">
            <a:extLst>
              <a:ext uri="{FF2B5EF4-FFF2-40B4-BE49-F238E27FC236}">
                <a16:creationId xmlns:a16="http://schemas.microsoft.com/office/drawing/2014/main" id="{A2072111-5899-00FE-059C-0D03748CD7E1}"/>
              </a:ext>
            </a:extLst>
          </p:cNvPr>
          <p:cNvSpPr txBox="1"/>
          <p:nvPr/>
        </p:nvSpPr>
        <p:spPr>
          <a:xfrm>
            <a:off x="4871988" y="2151619"/>
            <a:ext cx="785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PS</a:t>
            </a:r>
          </a:p>
          <a:p>
            <a:pPr algn="ctr"/>
            <a:r>
              <a:rPr kumimoji="1" lang="en-US" altLang="zh-CN" dirty="0"/>
              <a:t>Shard 1</a:t>
            </a:r>
            <a:endParaRPr kumimoji="1" lang="zh-CN" altLang="en-US" dirty="0"/>
          </a:p>
        </p:txBody>
      </p:sp>
      <p:grpSp>
        <p:nvGrpSpPr>
          <p:cNvPr id="150" name="组合 45">
            <a:extLst>
              <a:ext uri="{FF2B5EF4-FFF2-40B4-BE49-F238E27FC236}">
                <a16:creationId xmlns:a16="http://schemas.microsoft.com/office/drawing/2014/main" id="{3BE580E5-4161-5CFC-480D-11DF7F58352C}"/>
              </a:ext>
            </a:extLst>
          </p:cNvPr>
          <p:cNvGrpSpPr/>
          <p:nvPr/>
        </p:nvGrpSpPr>
        <p:grpSpPr>
          <a:xfrm>
            <a:off x="6238881" y="2171936"/>
            <a:ext cx="896400" cy="1626723"/>
            <a:chOff x="6518722" y="2109422"/>
            <a:chExt cx="891655" cy="1626723"/>
          </a:xfrm>
        </p:grpSpPr>
        <p:grpSp>
          <p:nvGrpSpPr>
            <p:cNvPr id="178" name="组合 46">
              <a:extLst>
                <a:ext uri="{FF2B5EF4-FFF2-40B4-BE49-F238E27FC236}">
                  <a16:creationId xmlns:a16="http://schemas.microsoft.com/office/drawing/2014/main" id="{C1810CF6-ADDA-7B71-6286-B7E3D360D2DF}"/>
                </a:ext>
              </a:extLst>
            </p:cNvPr>
            <p:cNvGrpSpPr/>
            <p:nvPr/>
          </p:nvGrpSpPr>
          <p:grpSpPr>
            <a:xfrm>
              <a:off x="6831161" y="2710337"/>
              <a:ext cx="433906" cy="529941"/>
              <a:chOff x="149605" y="2487796"/>
              <a:chExt cx="523000" cy="804857"/>
            </a:xfrm>
            <a:solidFill>
              <a:srgbClr val="FDF4D9"/>
            </a:solidFill>
          </p:grpSpPr>
          <p:sp>
            <p:nvSpPr>
              <p:cNvPr id="195" name="矩形 59">
                <a:extLst>
                  <a:ext uri="{FF2B5EF4-FFF2-40B4-BE49-F238E27FC236}">
                    <a16:creationId xmlns:a16="http://schemas.microsoft.com/office/drawing/2014/main" id="{DB5C00A3-8127-896A-0E62-9D9F3E9B2437}"/>
                  </a:ext>
                </a:extLst>
              </p:cNvPr>
              <p:cNvSpPr/>
              <p:nvPr/>
            </p:nvSpPr>
            <p:spPr>
              <a:xfrm>
                <a:off x="149607" y="2487796"/>
                <a:ext cx="522998" cy="2035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矩形 60">
                <a:extLst>
                  <a:ext uri="{FF2B5EF4-FFF2-40B4-BE49-F238E27FC236}">
                    <a16:creationId xmlns:a16="http://schemas.microsoft.com/office/drawing/2014/main" id="{CD167EBF-26E0-77C4-1450-FC021F633334}"/>
                  </a:ext>
                </a:extLst>
              </p:cNvPr>
              <p:cNvSpPr/>
              <p:nvPr/>
            </p:nvSpPr>
            <p:spPr>
              <a:xfrm>
                <a:off x="149606" y="2691311"/>
                <a:ext cx="522998" cy="203515"/>
              </a:xfrm>
              <a:prstGeom prst="rect">
                <a:avLst/>
              </a:prstGeom>
              <a:solidFill>
                <a:srgbClr val="FDF4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7" name="矩形 61">
                <a:extLst>
                  <a:ext uri="{FF2B5EF4-FFF2-40B4-BE49-F238E27FC236}">
                    <a16:creationId xmlns:a16="http://schemas.microsoft.com/office/drawing/2014/main" id="{3699397B-7D55-7908-8599-D0B1CC497DF3}"/>
                  </a:ext>
                </a:extLst>
              </p:cNvPr>
              <p:cNvSpPr/>
              <p:nvPr/>
            </p:nvSpPr>
            <p:spPr>
              <a:xfrm>
                <a:off x="149606" y="2885623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8" name="矩形 62">
                <a:extLst>
                  <a:ext uri="{FF2B5EF4-FFF2-40B4-BE49-F238E27FC236}">
                    <a16:creationId xmlns:a16="http://schemas.microsoft.com/office/drawing/2014/main" id="{53A57C71-2067-50D4-EB57-4AC04F9BAF83}"/>
                  </a:ext>
                </a:extLst>
              </p:cNvPr>
              <p:cNvSpPr/>
              <p:nvPr/>
            </p:nvSpPr>
            <p:spPr>
              <a:xfrm>
                <a:off x="149605" y="3089139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83" name="组合 47">
              <a:extLst>
                <a:ext uri="{FF2B5EF4-FFF2-40B4-BE49-F238E27FC236}">
                  <a16:creationId xmlns:a16="http://schemas.microsoft.com/office/drawing/2014/main" id="{D1C300B5-6B66-349E-D6BF-0B97150CB573}"/>
                </a:ext>
              </a:extLst>
            </p:cNvPr>
            <p:cNvGrpSpPr/>
            <p:nvPr/>
          </p:nvGrpSpPr>
          <p:grpSpPr>
            <a:xfrm>
              <a:off x="6707598" y="2899058"/>
              <a:ext cx="433906" cy="529941"/>
              <a:chOff x="149605" y="2487796"/>
              <a:chExt cx="523000" cy="804857"/>
            </a:xfrm>
            <a:solidFill>
              <a:srgbClr val="F2FFE5"/>
            </a:solidFill>
          </p:grpSpPr>
          <p:sp>
            <p:nvSpPr>
              <p:cNvPr id="191" name="矩形 55">
                <a:extLst>
                  <a:ext uri="{FF2B5EF4-FFF2-40B4-BE49-F238E27FC236}">
                    <a16:creationId xmlns:a16="http://schemas.microsoft.com/office/drawing/2014/main" id="{83CC39C2-BCE5-23FA-D3C1-7A83EAE78E47}"/>
                  </a:ext>
                </a:extLst>
              </p:cNvPr>
              <p:cNvSpPr/>
              <p:nvPr/>
            </p:nvSpPr>
            <p:spPr>
              <a:xfrm>
                <a:off x="149607" y="2487796"/>
                <a:ext cx="522998" cy="203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矩形 56">
                <a:extLst>
                  <a:ext uri="{FF2B5EF4-FFF2-40B4-BE49-F238E27FC236}">
                    <a16:creationId xmlns:a16="http://schemas.microsoft.com/office/drawing/2014/main" id="{BC332AE5-BEFE-6B56-305B-A5EC4AE38819}"/>
                  </a:ext>
                </a:extLst>
              </p:cNvPr>
              <p:cNvSpPr/>
              <p:nvPr/>
            </p:nvSpPr>
            <p:spPr>
              <a:xfrm>
                <a:off x="149606" y="2691311"/>
                <a:ext cx="522998" cy="203515"/>
              </a:xfrm>
              <a:prstGeom prst="rect">
                <a:avLst/>
              </a:prstGeom>
              <a:solidFill>
                <a:srgbClr val="F2FFE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93" name="矩形 57">
                <a:extLst>
                  <a:ext uri="{FF2B5EF4-FFF2-40B4-BE49-F238E27FC236}">
                    <a16:creationId xmlns:a16="http://schemas.microsoft.com/office/drawing/2014/main" id="{7C0D8188-06F9-F1C2-253A-5F66492A9532}"/>
                  </a:ext>
                </a:extLst>
              </p:cNvPr>
              <p:cNvSpPr/>
              <p:nvPr/>
            </p:nvSpPr>
            <p:spPr>
              <a:xfrm>
                <a:off x="149606" y="2885623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矩形 58">
                <a:extLst>
                  <a:ext uri="{FF2B5EF4-FFF2-40B4-BE49-F238E27FC236}">
                    <a16:creationId xmlns:a16="http://schemas.microsoft.com/office/drawing/2014/main" id="{971D54AC-94DE-4E5F-62AF-25B371563F64}"/>
                  </a:ext>
                </a:extLst>
              </p:cNvPr>
              <p:cNvSpPr/>
              <p:nvPr/>
            </p:nvSpPr>
            <p:spPr>
              <a:xfrm>
                <a:off x="149605" y="3089139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84" name="组合 48">
              <a:extLst>
                <a:ext uri="{FF2B5EF4-FFF2-40B4-BE49-F238E27FC236}">
                  <a16:creationId xmlns:a16="http://schemas.microsoft.com/office/drawing/2014/main" id="{51B6B1F0-7240-9A3F-7F48-C4DA2474DC8B}"/>
                </a:ext>
              </a:extLst>
            </p:cNvPr>
            <p:cNvGrpSpPr/>
            <p:nvPr/>
          </p:nvGrpSpPr>
          <p:grpSpPr>
            <a:xfrm>
              <a:off x="6614209" y="3096446"/>
              <a:ext cx="433906" cy="529941"/>
              <a:chOff x="149605" y="2487796"/>
              <a:chExt cx="523000" cy="804857"/>
            </a:xfrm>
          </p:grpSpPr>
          <p:sp>
            <p:nvSpPr>
              <p:cNvPr id="187" name="矩形 51">
                <a:extLst>
                  <a:ext uri="{FF2B5EF4-FFF2-40B4-BE49-F238E27FC236}">
                    <a16:creationId xmlns:a16="http://schemas.microsoft.com/office/drawing/2014/main" id="{3F7E99BA-1826-AA4D-2607-2DACC01B6188}"/>
                  </a:ext>
                </a:extLst>
              </p:cNvPr>
              <p:cNvSpPr/>
              <p:nvPr/>
            </p:nvSpPr>
            <p:spPr>
              <a:xfrm>
                <a:off x="149607" y="2487796"/>
                <a:ext cx="522998" cy="203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8" name="矩形 52">
                <a:extLst>
                  <a:ext uri="{FF2B5EF4-FFF2-40B4-BE49-F238E27FC236}">
                    <a16:creationId xmlns:a16="http://schemas.microsoft.com/office/drawing/2014/main" id="{9299CF04-BCD7-8325-4189-A1E85FD275C0}"/>
                  </a:ext>
                </a:extLst>
              </p:cNvPr>
              <p:cNvSpPr/>
              <p:nvPr/>
            </p:nvSpPr>
            <p:spPr>
              <a:xfrm>
                <a:off x="149606" y="2691311"/>
                <a:ext cx="522998" cy="203515"/>
              </a:xfrm>
              <a:prstGeom prst="rect">
                <a:avLst/>
              </a:prstGeom>
              <a:solidFill>
                <a:srgbClr val="BDD7EE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9" name="矩形 53">
                <a:extLst>
                  <a:ext uri="{FF2B5EF4-FFF2-40B4-BE49-F238E27FC236}">
                    <a16:creationId xmlns:a16="http://schemas.microsoft.com/office/drawing/2014/main" id="{8AD548B7-B0B2-F631-999F-B56709D93E82}"/>
                  </a:ext>
                </a:extLst>
              </p:cNvPr>
              <p:cNvSpPr/>
              <p:nvPr/>
            </p:nvSpPr>
            <p:spPr>
              <a:xfrm>
                <a:off x="149606" y="2885623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0" name="矩形 54">
                <a:extLst>
                  <a:ext uri="{FF2B5EF4-FFF2-40B4-BE49-F238E27FC236}">
                    <a16:creationId xmlns:a16="http://schemas.microsoft.com/office/drawing/2014/main" id="{80B08696-FBC3-821E-A1E9-0D28928C6D28}"/>
                  </a:ext>
                </a:extLst>
              </p:cNvPr>
              <p:cNvSpPr/>
              <p:nvPr/>
            </p:nvSpPr>
            <p:spPr>
              <a:xfrm>
                <a:off x="149605" y="3089139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85" name="矩形 49">
              <a:extLst>
                <a:ext uri="{FF2B5EF4-FFF2-40B4-BE49-F238E27FC236}">
                  <a16:creationId xmlns:a16="http://schemas.microsoft.com/office/drawing/2014/main" id="{26959BAC-C4B6-0D97-DC62-4C74146D7EED}"/>
                </a:ext>
              </a:extLst>
            </p:cNvPr>
            <p:cNvSpPr/>
            <p:nvPr/>
          </p:nvSpPr>
          <p:spPr>
            <a:xfrm>
              <a:off x="6518722" y="2109422"/>
              <a:ext cx="891634" cy="16267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50">
              <a:extLst>
                <a:ext uri="{FF2B5EF4-FFF2-40B4-BE49-F238E27FC236}">
                  <a16:creationId xmlns:a16="http://schemas.microsoft.com/office/drawing/2014/main" id="{F1FFF73F-C3F9-8F26-85D3-C1E152A3C483}"/>
                </a:ext>
              </a:extLst>
            </p:cNvPr>
            <p:cNvSpPr txBox="1"/>
            <p:nvPr/>
          </p:nvSpPr>
          <p:spPr>
            <a:xfrm>
              <a:off x="6518722" y="2109422"/>
              <a:ext cx="891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PS</a:t>
              </a:r>
            </a:p>
            <a:p>
              <a:pPr algn="ctr"/>
              <a:r>
                <a:rPr kumimoji="1" lang="en-US" altLang="zh-CN" dirty="0"/>
                <a:t>Shard 2</a:t>
              </a:r>
              <a:endParaRPr kumimoji="1" lang="zh-CN" altLang="en-US" dirty="0"/>
            </a:p>
          </p:txBody>
        </p:sp>
      </p:grpSp>
      <p:grpSp>
        <p:nvGrpSpPr>
          <p:cNvPr id="151" name="组合 63">
            <a:extLst>
              <a:ext uri="{FF2B5EF4-FFF2-40B4-BE49-F238E27FC236}">
                <a16:creationId xmlns:a16="http://schemas.microsoft.com/office/drawing/2014/main" id="{450E0CE4-918B-11A0-EF11-4E9B669FE866}"/>
              </a:ext>
            </a:extLst>
          </p:cNvPr>
          <p:cNvGrpSpPr/>
          <p:nvPr/>
        </p:nvGrpSpPr>
        <p:grpSpPr>
          <a:xfrm>
            <a:off x="7567302" y="2160073"/>
            <a:ext cx="923715" cy="1626723"/>
            <a:chOff x="6502692" y="2109422"/>
            <a:chExt cx="923715" cy="1626723"/>
          </a:xfrm>
        </p:grpSpPr>
        <p:grpSp>
          <p:nvGrpSpPr>
            <p:cNvPr id="159" name="组合 64">
              <a:extLst>
                <a:ext uri="{FF2B5EF4-FFF2-40B4-BE49-F238E27FC236}">
                  <a16:creationId xmlns:a16="http://schemas.microsoft.com/office/drawing/2014/main" id="{99209200-9A85-459C-CD0C-43BB1DA6CBB4}"/>
                </a:ext>
              </a:extLst>
            </p:cNvPr>
            <p:cNvGrpSpPr/>
            <p:nvPr/>
          </p:nvGrpSpPr>
          <p:grpSpPr>
            <a:xfrm>
              <a:off x="6831161" y="2710337"/>
              <a:ext cx="433906" cy="529941"/>
              <a:chOff x="149605" y="2487796"/>
              <a:chExt cx="523000" cy="804857"/>
            </a:xfrm>
            <a:solidFill>
              <a:srgbClr val="FDF4D9"/>
            </a:solidFill>
          </p:grpSpPr>
          <p:sp>
            <p:nvSpPr>
              <p:cNvPr id="174" name="矩形 77">
                <a:extLst>
                  <a:ext uri="{FF2B5EF4-FFF2-40B4-BE49-F238E27FC236}">
                    <a16:creationId xmlns:a16="http://schemas.microsoft.com/office/drawing/2014/main" id="{78077013-CD28-FD7E-5EFD-44901170EB5C}"/>
                  </a:ext>
                </a:extLst>
              </p:cNvPr>
              <p:cNvSpPr/>
              <p:nvPr/>
            </p:nvSpPr>
            <p:spPr>
              <a:xfrm>
                <a:off x="149607" y="2487796"/>
                <a:ext cx="522998" cy="203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5" name="矩形 78">
                <a:extLst>
                  <a:ext uri="{FF2B5EF4-FFF2-40B4-BE49-F238E27FC236}">
                    <a16:creationId xmlns:a16="http://schemas.microsoft.com/office/drawing/2014/main" id="{4D437A3B-9531-6942-2FE8-F7C71A449186}"/>
                  </a:ext>
                </a:extLst>
              </p:cNvPr>
              <p:cNvSpPr/>
              <p:nvPr/>
            </p:nvSpPr>
            <p:spPr>
              <a:xfrm>
                <a:off x="149606" y="2691311"/>
                <a:ext cx="522998" cy="203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矩形 79">
                <a:extLst>
                  <a:ext uri="{FF2B5EF4-FFF2-40B4-BE49-F238E27FC236}">
                    <a16:creationId xmlns:a16="http://schemas.microsoft.com/office/drawing/2014/main" id="{61BB7DB4-5C5B-4123-824A-B76508651DAB}"/>
                  </a:ext>
                </a:extLst>
              </p:cNvPr>
              <p:cNvSpPr/>
              <p:nvPr/>
            </p:nvSpPr>
            <p:spPr>
              <a:xfrm>
                <a:off x="149606" y="2885623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7" name="矩形 80">
                <a:extLst>
                  <a:ext uri="{FF2B5EF4-FFF2-40B4-BE49-F238E27FC236}">
                    <a16:creationId xmlns:a16="http://schemas.microsoft.com/office/drawing/2014/main" id="{CDC1EE12-9FE6-9BAB-DD09-92BCA50D4784}"/>
                  </a:ext>
                </a:extLst>
              </p:cNvPr>
              <p:cNvSpPr/>
              <p:nvPr/>
            </p:nvSpPr>
            <p:spPr>
              <a:xfrm>
                <a:off x="149605" y="3089139"/>
                <a:ext cx="522997" cy="203514"/>
              </a:xfrm>
              <a:prstGeom prst="rect">
                <a:avLst/>
              </a:prstGeom>
              <a:solidFill>
                <a:srgbClr val="FDF4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62" name="组合 65">
              <a:extLst>
                <a:ext uri="{FF2B5EF4-FFF2-40B4-BE49-F238E27FC236}">
                  <a16:creationId xmlns:a16="http://schemas.microsoft.com/office/drawing/2014/main" id="{6B9668DC-5AE3-2B6C-7B49-6A0F6357CBD4}"/>
                </a:ext>
              </a:extLst>
            </p:cNvPr>
            <p:cNvGrpSpPr/>
            <p:nvPr/>
          </p:nvGrpSpPr>
          <p:grpSpPr>
            <a:xfrm>
              <a:off x="6707598" y="2899058"/>
              <a:ext cx="433906" cy="529941"/>
              <a:chOff x="149605" y="2487796"/>
              <a:chExt cx="523000" cy="804857"/>
            </a:xfrm>
            <a:solidFill>
              <a:srgbClr val="F2FFE5"/>
            </a:solidFill>
          </p:grpSpPr>
          <p:sp>
            <p:nvSpPr>
              <p:cNvPr id="170" name="矩形 73">
                <a:extLst>
                  <a:ext uri="{FF2B5EF4-FFF2-40B4-BE49-F238E27FC236}">
                    <a16:creationId xmlns:a16="http://schemas.microsoft.com/office/drawing/2014/main" id="{03390199-54E4-A40A-D892-B0189504E661}"/>
                  </a:ext>
                </a:extLst>
              </p:cNvPr>
              <p:cNvSpPr/>
              <p:nvPr/>
            </p:nvSpPr>
            <p:spPr>
              <a:xfrm>
                <a:off x="149607" y="2487796"/>
                <a:ext cx="522998" cy="203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1" name="矩形 74">
                <a:extLst>
                  <a:ext uri="{FF2B5EF4-FFF2-40B4-BE49-F238E27FC236}">
                    <a16:creationId xmlns:a16="http://schemas.microsoft.com/office/drawing/2014/main" id="{F2B9996B-8C1B-A455-CCD3-402D70D71C6A}"/>
                  </a:ext>
                </a:extLst>
              </p:cNvPr>
              <p:cNvSpPr/>
              <p:nvPr/>
            </p:nvSpPr>
            <p:spPr>
              <a:xfrm>
                <a:off x="149606" y="2691311"/>
                <a:ext cx="522998" cy="203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72" name="矩形 75">
                <a:extLst>
                  <a:ext uri="{FF2B5EF4-FFF2-40B4-BE49-F238E27FC236}">
                    <a16:creationId xmlns:a16="http://schemas.microsoft.com/office/drawing/2014/main" id="{380382CF-A4F8-A3BF-47ED-3C520F231105}"/>
                  </a:ext>
                </a:extLst>
              </p:cNvPr>
              <p:cNvSpPr/>
              <p:nvPr/>
            </p:nvSpPr>
            <p:spPr>
              <a:xfrm>
                <a:off x="149606" y="2885623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矩形 76">
                <a:extLst>
                  <a:ext uri="{FF2B5EF4-FFF2-40B4-BE49-F238E27FC236}">
                    <a16:creationId xmlns:a16="http://schemas.microsoft.com/office/drawing/2014/main" id="{8D6C2314-4912-C200-28BE-70E805EBCF46}"/>
                  </a:ext>
                </a:extLst>
              </p:cNvPr>
              <p:cNvSpPr/>
              <p:nvPr/>
            </p:nvSpPr>
            <p:spPr>
              <a:xfrm>
                <a:off x="149605" y="3089139"/>
                <a:ext cx="522997" cy="203514"/>
              </a:xfrm>
              <a:prstGeom prst="rect">
                <a:avLst/>
              </a:prstGeom>
              <a:solidFill>
                <a:srgbClr val="F2FFE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63" name="组合 66">
              <a:extLst>
                <a:ext uri="{FF2B5EF4-FFF2-40B4-BE49-F238E27FC236}">
                  <a16:creationId xmlns:a16="http://schemas.microsoft.com/office/drawing/2014/main" id="{306394DE-9183-FBB6-3239-F836D896E8AE}"/>
                </a:ext>
              </a:extLst>
            </p:cNvPr>
            <p:cNvGrpSpPr/>
            <p:nvPr/>
          </p:nvGrpSpPr>
          <p:grpSpPr>
            <a:xfrm>
              <a:off x="6614209" y="3096446"/>
              <a:ext cx="433906" cy="529941"/>
              <a:chOff x="149605" y="2487796"/>
              <a:chExt cx="523000" cy="804857"/>
            </a:xfrm>
          </p:grpSpPr>
          <p:sp>
            <p:nvSpPr>
              <p:cNvPr id="166" name="矩形 69">
                <a:extLst>
                  <a:ext uri="{FF2B5EF4-FFF2-40B4-BE49-F238E27FC236}">
                    <a16:creationId xmlns:a16="http://schemas.microsoft.com/office/drawing/2014/main" id="{D8C1626C-4555-F884-C911-10A63CB81D84}"/>
                  </a:ext>
                </a:extLst>
              </p:cNvPr>
              <p:cNvSpPr/>
              <p:nvPr/>
            </p:nvSpPr>
            <p:spPr>
              <a:xfrm>
                <a:off x="149607" y="2487796"/>
                <a:ext cx="522998" cy="203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7" name="矩形 70">
                <a:extLst>
                  <a:ext uri="{FF2B5EF4-FFF2-40B4-BE49-F238E27FC236}">
                    <a16:creationId xmlns:a16="http://schemas.microsoft.com/office/drawing/2014/main" id="{EF289273-0710-1223-5F06-96A3B0210E06}"/>
                  </a:ext>
                </a:extLst>
              </p:cNvPr>
              <p:cNvSpPr/>
              <p:nvPr/>
            </p:nvSpPr>
            <p:spPr>
              <a:xfrm>
                <a:off x="149606" y="2691311"/>
                <a:ext cx="522998" cy="203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8" name="矩形 71">
                <a:extLst>
                  <a:ext uri="{FF2B5EF4-FFF2-40B4-BE49-F238E27FC236}">
                    <a16:creationId xmlns:a16="http://schemas.microsoft.com/office/drawing/2014/main" id="{5749CD55-34AC-80F4-E0E0-8A790A8CAC03}"/>
                  </a:ext>
                </a:extLst>
              </p:cNvPr>
              <p:cNvSpPr/>
              <p:nvPr/>
            </p:nvSpPr>
            <p:spPr>
              <a:xfrm>
                <a:off x="149606" y="2885623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9" name="矩形 72">
                <a:extLst>
                  <a:ext uri="{FF2B5EF4-FFF2-40B4-BE49-F238E27FC236}">
                    <a16:creationId xmlns:a16="http://schemas.microsoft.com/office/drawing/2014/main" id="{05B12735-900A-E7BF-A3B7-C7B0197F65B7}"/>
                  </a:ext>
                </a:extLst>
              </p:cNvPr>
              <p:cNvSpPr/>
              <p:nvPr/>
            </p:nvSpPr>
            <p:spPr>
              <a:xfrm>
                <a:off x="149605" y="3089139"/>
                <a:ext cx="522997" cy="203514"/>
              </a:xfrm>
              <a:prstGeom prst="rect">
                <a:avLst/>
              </a:prstGeom>
              <a:solidFill>
                <a:srgbClr val="BDD7EE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64" name="矩形 67">
              <a:extLst>
                <a:ext uri="{FF2B5EF4-FFF2-40B4-BE49-F238E27FC236}">
                  <a16:creationId xmlns:a16="http://schemas.microsoft.com/office/drawing/2014/main" id="{3C2B9D69-CBF1-674B-4531-36ADE5A2F832}"/>
                </a:ext>
              </a:extLst>
            </p:cNvPr>
            <p:cNvSpPr/>
            <p:nvPr/>
          </p:nvSpPr>
          <p:spPr>
            <a:xfrm>
              <a:off x="6518722" y="2109422"/>
              <a:ext cx="891634" cy="16267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5" name="文本框 68">
              <a:extLst>
                <a:ext uri="{FF2B5EF4-FFF2-40B4-BE49-F238E27FC236}">
                  <a16:creationId xmlns:a16="http://schemas.microsoft.com/office/drawing/2014/main" id="{42FBB328-3DF3-215B-C641-8AF6E304DC1B}"/>
                </a:ext>
              </a:extLst>
            </p:cNvPr>
            <p:cNvSpPr txBox="1"/>
            <p:nvPr/>
          </p:nvSpPr>
          <p:spPr>
            <a:xfrm>
              <a:off x="6502692" y="2109422"/>
              <a:ext cx="9237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PS</a:t>
              </a:r>
            </a:p>
            <a:p>
              <a:pPr algn="ctr"/>
              <a:r>
                <a:rPr kumimoji="1" lang="en-US" altLang="zh-CN" dirty="0"/>
                <a:t>Shard N</a:t>
              </a:r>
              <a:endParaRPr kumimoji="1" lang="zh-CN" altLang="en-US" dirty="0"/>
            </a:p>
          </p:txBody>
        </p:sp>
      </p:grpSp>
      <p:sp>
        <p:nvSpPr>
          <p:cNvPr id="153" name="文本框 116">
            <a:extLst>
              <a:ext uri="{FF2B5EF4-FFF2-40B4-BE49-F238E27FC236}">
                <a16:creationId xmlns:a16="http://schemas.microsoft.com/office/drawing/2014/main" id="{15A83599-9C4A-E3A7-E05F-8847E39E8E0C}"/>
              </a:ext>
            </a:extLst>
          </p:cNvPr>
          <p:cNvSpPr txBox="1"/>
          <p:nvPr/>
        </p:nvSpPr>
        <p:spPr>
          <a:xfrm>
            <a:off x="9501872" y="2560858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3853A3"/>
                </a:solidFill>
                <a:latin typeface="Courier" pitchFamily="2" charset="0"/>
              </a:rPr>
              <a:t>Model</a:t>
            </a:r>
          </a:p>
          <a:p>
            <a:pPr algn="ctr"/>
            <a:r>
              <a:rPr kumimoji="1" lang="en-US" altLang="zh-CN" b="1" dirty="0">
                <a:solidFill>
                  <a:srgbClr val="3853A3"/>
                </a:solidFill>
                <a:latin typeface="Courier" pitchFamily="2" charset="0"/>
              </a:rPr>
              <a:t>Parallel</a:t>
            </a:r>
            <a:endParaRPr kumimoji="1" lang="zh-CN" altLang="en-US" b="1" dirty="0">
              <a:solidFill>
                <a:srgbClr val="3853A3"/>
              </a:solidFill>
              <a:latin typeface="Courier" pitchFamily="2" charset="0"/>
            </a:endParaRPr>
          </a:p>
        </p:txBody>
      </p:sp>
      <p:sp>
        <p:nvSpPr>
          <p:cNvPr id="154" name="矩形 127">
            <a:extLst>
              <a:ext uri="{FF2B5EF4-FFF2-40B4-BE49-F238E27FC236}">
                <a16:creationId xmlns:a16="http://schemas.microsoft.com/office/drawing/2014/main" id="{3BAA6ADD-E296-789F-14D5-D83C5C79F278}"/>
              </a:ext>
            </a:extLst>
          </p:cNvPr>
          <p:cNvSpPr/>
          <p:nvPr/>
        </p:nvSpPr>
        <p:spPr>
          <a:xfrm>
            <a:off x="8721768" y="1379699"/>
            <a:ext cx="939596" cy="646331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updates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5" name="肘形连接符 144">
            <a:extLst>
              <a:ext uri="{FF2B5EF4-FFF2-40B4-BE49-F238E27FC236}">
                <a16:creationId xmlns:a16="http://schemas.microsoft.com/office/drawing/2014/main" id="{A75C68E4-62A7-0BC2-10F9-4BF5141469B0}"/>
              </a:ext>
            </a:extLst>
          </p:cNvPr>
          <p:cNvCxnSpPr>
            <a:cxnSpLocks/>
            <a:stCxn id="154" idx="1"/>
            <a:endCxn id="202" idx="0"/>
          </p:cNvCxnSpPr>
          <p:nvPr/>
        </p:nvCxnSpPr>
        <p:spPr>
          <a:xfrm rot="10800000" flipV="1">
            <a:off x="5320188" y="1702865"/>
            <a:ext cx="3401580" cy="448754"/>
          </a:xfrm>
          <a:prstGeom prst="bentConnector2">
            <a:avLst/>
          </a:prstGeom>
          <a:ln w="7620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45">
            <a:extLst>
              <a:ext uri="{FF2B5EF4-FFF2-40B4-BE49-F238E27FC236}">
                <a16:creationId xmlns:a16="http://schemas.microsoft.com/office/drawing/2014/main" id="{8679BC80-7F65-BFCF-329F-730A1037413E}"/>
              </a:ext>
            </a:extLst>
          </p:cNvPr>
          <p:cNvCxnSpPr>
            <a:cxnSpLocks/>
            <a:stCxn id="154" idx="1"/>
            <a:endCxn id="186" idx="0"/>
          </p:cNvCxnSpPr>
          <p:nvPr/>
        </p:nvCxnSpPr>
        <p:spPr>
          <a:xfrm rot="10800000" flipV="1">
            <a:off x="6687082" y="1702864"/>
            <a:ext cx="2034687" cy="469071"/>
          </a:xfrm>
          <a:prstGeom prst="bentConnector2">
            <a:avLst/>
          </a:prstGeom>
          <a:ln w="7620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48">
            <a:extLst>
              <a:ext uri="{FF2B5EF4-FFF2-40B4-BE49-F238E27FC236}">
                <a16:creationId xmlns:a16="http://schemas.microsoft.com/office/drawing/2014/main" id="{72DE9FAA-F059-BF4C-66F4-91088FB8EFF7}"/>
              </a:ext>
            </a:extLst>
          </p:cNvPr>
          <p:cNvCxnSpPr>
            <a:cxnSpLocks/>
            <a:stCxn id="154" idx="1"/>
            <a:endCxn id="165" idx="0"/>
          </p:cNvCxnSpPr>
          <p:nvPr/>
        </p:nvCxnSpPr>
        <p:spPr>
          <a:xfrm rot="10800000" flipV="1">
            <a:off x="8029160" y="1702865"/>
            <a:ext cx="692608" cy="457208"/>
          </a:xfrm>
          <a:prstGeom prst="bentConnector2">
            <a:avLst/>
          </a:prstGeom>
          <a:ln w="7620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0A0401BA-9D0C-0D93-7361-E20C133C2139}"/>
              </a:ext>
            </a:extLst>
          </p:cNvPr>
          <p:cNvSpPr txBox="1"/>
          <p:nvPr/>
        </p:nvSpPr>
        <p:spPr>
          <a:xfrm>
            <a:off x="7206746" y="28664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237829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3500" b="1" dirty="0">
                <a:latin typeface="Gill Sans SemiBold" charset="0"/>
                <a:ea typeface="Gill Sans SemiBold" charset="0"/>
                <a:cs typeface="Gill Sans SemiBold" charset="0"/>
              </a:rPr>
              <a:t>Background:</a:t>
            </a:r>
            <a:r>
              <a:rPr lang="zh-CN" altLang="en-US" sz="35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3500" b="1" dirty="0">
                <a:latin typeface="Gill Sans SemiBold" charset="0"/>
                <a:ea typeface="Gill Sans SemiBold" charset="0"/>
                <a:cs typeface="Gill Sans SemiBold" charset="0"/>
              </a:rPr>
              <a:t>Production Serving System for EMB</a:t>
            </a:r>
            <a:r>
              <a:rPr lang="zh-CN" altLang="en-US" sz="35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3500" b="1" dirty="0">
                <a:latin typeface="Gill Sans SemiBold" charset="0"/>
                <a:ea typeface="Gill Sans SemiBold" charset="0"/>
                <a:cs typeface="Gill Sans SemiBold" charset="0"/>
              </a:rPr>
              <a:t>Models</a:t>
            </a:r>
            <a:endParaRPr lang="zh-CN" altLang="en-US" sz="35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AAD10E9-D7AC-CDAD-11CD-3D9FFE8B2239}"/>
              </a:ext>
            </a:extLst>
          </p:cNvPr>
          <p:cNvGrpSpPr/>
          <p:nvPr/>
        </p:nvGrpSpPr>
        <p:grpSpPr>
          <a:xfrm>
            <a:off x="4083946" y="2122184"/>
            <a:ext cx="3937235" cy="1626723"/>
            <a:chOff x="6518721" y="2109422"/>
            <a:chExt cx="3937235" cy="1626723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EE86DEA-38E5-139D-0249-26EAAC4AC8C9}"/>
                </a:ext>
              </a:extLst>
            </p:cNvPr>
            <p:cNvGrpSpPr/>
            <p:nvPr/>
          </p:nvGrpSpPr>
          <p:grpSpPr>
            <a:xfrm>
              <a:off x="6831161" y="2710337"/>
              <a:ext cx="433906" cy="529941"/>
              <a:chOff x="149605" y="2487796"/>
              <a:chExt cx="523000" cy="804857"/>
            </a:xfrm>
            <a:solidFill>
              <a:srgbClr val="FDF4D9"/>
            </a:solidFill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4E1C7EB-BCAA-E706-5368-25D9BED3A5D6}"/>
                  </a:ext>
                </a:extLst>
              </p:cNvPr>
              <p:cNvSpPr/>
              <p:nvPr/>
            </p:nvSpPr>
            <p:spPr>
              <a:xfrm>
                <a:off x="149607" y="2487796"/>
                <a:ext cx="522998" cy="20351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5F9EC3F-1AE3-BBF5-0082-2F8AE3A42A07}"/>
                  </a:ext>
                </a:extLst>
              </p:cNvPr>
              <p:cNvSpPr/>
              <p:nvPr/>
            </p:nvSpPr>
            <p:spPr>
              <a:xfrm>
                <a:off x="149606" y="2691311"/>
                <a:ext cx="522998" cy="203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F0EFF8C-FF77-6931-1AF0-566468EF345A}"/>
                  </a:ext>
                </a:extLst>
              </p:cNvPr>
              <p:cNvSpPr/>
              <p:nvPr/>
            </p:nvSpPr>
            <p:spPr>
              <a:xfrm>
                <a:off x="149606" y="2885623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EBCF4C9-7394-93D3-5682-5EBB11D1653C}"/>
                  </a:ext>
                </a:extLst>
              </p:cNvPr>
              <p:cNvSpPr/>
              <p:nvPr/>
            </p:nvSpPr>
            <p:spPr>
              <a:xfrm>
                <a:off x="149605" y="3089139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99421F93-3A88-38FE-9CC8-A10F2D3551BD}"/>
                </a:ext>
              </a:extLst>
            </p:cNvPr>
            <p:cNvGrpSpPr/>
            <p:nvPr/>
          </p:nvGrpSpPr>
          <p:grpSpPr>
            <a:xfrm>
              <a:off x="6707598" y="2899058"/>
              <a:ext cx="433906" cy="529941"/>
              <a:chOff x="149605" y="2487796"/>
              <a:chExt cx="523000" cy="804857"/>
            </a:xfrm>
            <a:solidFill>
              <a:srgbClr val="F2FFE5"/>
            </a:solidFill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4C68420-BC9F-8A86-BE8A-177F5E4869DC}"/>
                  </a:ext>
                </a:extLst>
              </p:cNvPr>
              <p:cNvSpPr/>
              <p:nvPr/>
            </p:nvSpPr>
            <p:spPr>
              <a:xfrm>
                <a:off x="149607" y="2487796"/>
                <a:ext cx="522998" cy="20351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0BBF2E3-7852-AFCE-96D4-E86F186A591A}"/>
                  </a:ext>
                </a:extLst>
              </p:cNvPr>
              <p:cNvSpPr/>
              <p:nvPr/>
            </p:nvSpPr>
            <p:spPr>
              <a:xfrm>
                <a:off x="149606" y="2691311"/>
                <a:ext cx="522998" cy="203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1BEE272-9BA6-E9DA-AD73-46CA4360AD4F}"/>
                  </a:ext>
                </a:extLst>
              </p:cNvPr>
              <p:cNvSpPr/>
              <p:nvPr/>
            </p:nvSpPr>
            <p:spPr>
              <a:xfrm>
                <a:off x="149606" y="2885623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23E2B6A-768E-DB93-5702-7736E5A1C63A}"/>
                  </a:ext>
                </a:extLst>
              </p:cNvPr>
              <p:cNvSpPr/>
              <p:nvPr/>
            </p:nvSpPr>
            <p:spPr>
              <a:xfrm>
                <a:off x="149605" y="3089139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D70D5F0-56E8-C2ED-68AD-5D16CEB8F763}"/>
                </a:ext>
              </a:extLst>
            </p:cNvPr>
            <p:cNvGrpSpPr/>
            <p:nvPr/>
          </p:nvGrpSpPr>
          <p:grpSpPr>
            <a:xfrm>
              <a:off x="6614209" y="3096446"/>
              <a:ext cx="433906" cy="529941"/>
              <a:chOff x="149605" y="2487796"/>
              <a:chExt cx="523000" cy="80485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AB26201-E781-4603-0316-23FD92B735FE}"/>
                  </a:ext>
                </a:extLst>
              </p:cNvPr>
              <p:cNvSpPr/>
              <p:nvPr/>
            </p:nvSpPr>
            <p:spPr>
              <a:xfrm>
                <a:off x="149607" y="2487796"/>
                <a:ext cx="522998" cy="203515"/>
              </a:xfrm>
              <a:prstGeom prst="rect">
                <a:avLst/>
              </a:prstGeom>
              <a:solidFill>
                <a:srgbClr val="BDD7EE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B07C194-3275-8423-D8CB-04E0DE1770A7}"/>
                  </a:ext>
                </a:extLst>
              </p:cNvPr>
              <p:cNvSpPr/>
              <p:nvPr/>
            </p:nvSpPr>
            <p:spPr>
              <a:xfrm>
                <a:off x="149606" y="2691311"/>
                <a:ext cx="522998" cy="203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07BB68D-54D2-FE46-5E7A-0C6AA1F5914F}"/>
                  </a:ext>
                </a:extLst>
              </p:cNvPr>
              <p:cNvSpPr/>
              <p:nvPr/>
            </p:nvSpPr>
            <p:spPr>
              <a:xfrm>
                <a:off x="149606" y="2885623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06792E4-2279-E740-15FA-31B8F2B827C4}"/>
                  </a:ext>
                </a:extLst>
              </p:cNvPr>
              <p:cNvSpPr/>
              <p:nvPr/>
            </p:nvSpPr>
            <p:spPr>
              <a:xfrm>
                <a:off x="149605" y="3089139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0906FE1-8751-9B6B-67B4-E4752A8CF8A0}"/>
                </a:ext>
              </a:extLst>
            </p:cNvPr>
            <p:cNvSpPr/>
            <p:nvPr/>
          </p:nvSpPr>
          <p:spPr>
            <a:xfrm>
              <a:off x="6518721" y="2109422"/>
              <a:ext cx="3937235" cy="16267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59873CB-B25D-CBDB-A781-4E1CA22A89C2}"/>
                </a:ext>
              </a:extLst>
            </p:cNvPr>
            <p:cNvSpPr txBox="1"/>
            <p:nvPr/>
          </p:nvSpPr>
          <p:spPr>
            <a:xfrm>
              <a:off x="6518722" y="2109422"/>
              <a:ext cx="891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PS</a:t>
              </a:r>
            </a:p>
            <a:p>
              <a:pPr algn="ctr"/>
              <a:r>
                <a:rPr kumimoji="1" lang="en-US" altLang="zh-CN" dirty="0"/>
                <a:t>Shard 1</a:t>
              </a:r>
              <a:endParaRPr kumimoji="1" lang="zh-CN" altLang="en-US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6B5C248-EA58-CDE7-8BC2-5A063D1158E2}"/>
              </a:ext>
            </a:extLst>
          </p:cNvPr>
          <p:cNvGrpSpPr/>
          <p:nvPr/>
        </p:nvGrpSpPr>
        <p:grpSpPr>
          <a:xfrm>
            <a:off x="8271425" y="2128668"/>
            <a:ext cx="891655" cy="1626723"/>
            <a:chOff x="6518722" y="2109422"/>
            <a:chExt cx="891655" cy="1626723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8017F463-9B70-ECFC-0823-4131A3B43B9A}"/>
                </a:ext>
              </a:extLst>
            </p:cNvPr>
            <p:cNvGrpSpPr/>
            <p:nvPr/>
          </p:nvGrpSpPr>
          <p:grpSpPr>
            <a:xfrm>
              <a:off x="6831161" y="2710337"/>
              <a:ext cx="433906" cy="529941"/>
              <a:chOff x="149605" y="2487796"/>
              <a:chExt cx="523000" cy="804857"/>
            </a:xfrm>
            <a:solidFill>
              <a:srgbClr val="FDF4D9"/>
            </a:solidFill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0F3BD4FA-0776-5B3B-32D7-3A6F737CCD47}"/>
                  </a:ext>
                </a:extLst>
              </p:cNvPr>
              <p:cNvSpPr/>
              <p:nvPr/>
            </p:nvSpPr>
            <p:spPr>
              <a:xfrm>
                <a:off x="149607" y="2487796"/>
                <a:ext cx="522998" cy="2035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A97162C-EE84-78B6-8336-DEA58779AF09}"/>
                  </a:ext>
                </a:extLst>
              </p:cNvPr>
              <p:cNvSpPr/>
              <p:nvPr/>
            </p:nvSpPr>
            <p:spPr>
              <a:xfrm>
                <a:off x="149606" y="2691311"/>
                <a:ext cx="522998" cy="203515"/>
              </a:xfrm>
              <a:prstGeom prst="rect">
                <a:avLst/>
              </a:prstGeom>
              <a:solidFill>
                <a:srgbClr val="FDF4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C566703-62D9-150C-BCC2-46EB41ECB430}"/>
                  </a:ext>
                </a:extLst>
              </p:cNvPr>
              <p:cNvSpPr/>
              <p:nvPr/>
            </p:nvSpPr>
            <p:spPr>
              <a:xfrm>
                <a:off x="149606" y="2885623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8887961E-C530-9B43-46AE-1DFB82539105}"/>
                  </a:ext>
                </a:extLst>
              </p:cNvPr>
              <p:cNvSpPr/>
              <p:nvPr/>
            </p:nvSpPr>
            <p:spPr>
              <a:xfrm>
                <a:off x="149605" y="3089139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95E7807-66E6-63A0-FD75-D55193B8CDB7}"/>
                </a:ext>
              </a:extLst>
            </p:cNvPr>
            <p:cNvGrpSpPr/>
            <p:nvPr/>
          </p:nvGrpSpPr>
          <p:grpSpPr>
            <a:xfrm>
              <a:off x="6707598" y="2899058"/>
              <a:ext cx="433906" cy="529941"/>
              <a:chOff x="149605" y="2487796"/>
              <a:chExt cx="523000" cy="804857"/>
            </a:xfrm>
            <a:solidFill>
              <a:srgbClr val="F2FFE5"/>
            </a:solidFill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C84F02F-BD42-A378-CED0-90628C8AB267}"/>
                  </a:ext>
                </a:extLst>
              </p:cNvPr>
              <p:cNvSpPr/>
              <p:nvPr/>
            </p:nvSpPr>
            <p:spPr>
              <a:xfrm>
                <a:off x="149607" y="2487796"/>
                <a:ext cx="522998" cy="203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F503080-8E89-45F1-CBFA-90777A34D440}"/>
                  </a:ext>
                </a:extLst>
              </p:cNvPr>
              <p:cNvSpPr/>
              <p:nvPr/>
            </p:nvSpPr>
            <p:spPr>
              <a:xfrm>
                <a:off x="149606" y="2691311"/>
                <a:ext cx="522998" cy="203515"/>
              </a:xfrm>
              <a:prstGeom prst="rect">
                <a:avLst/>
              </a:prstGeom>
              <a:solidFill>
                <a:srgbClr val="F2FFE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C9E682B4-7A94-0797-057F-7D2016ACA8CB}"/>
                  </a:ext>
                </a:extLst>
              </p:cNvPr>
              <p:cNvSpPr/>
              <p:nvPr/>
            </p:nvSpPr>
            <p:spPr>
              <a:xfrm>
                <a:off x="149606" y="2885623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8928184-9488-E28B-C755-0E0DF7414A41}"/>
                  </a:ext>
                </a:extLst>
              </p:cNvPr>
              <p:cNvSpPr/>
              <p:nvPr/>
            </p:nvSpPr>
            <p:spPr>
              <a:xfrm>
                <a:off x="149605" y="3089139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46F32D98-865D-F0A7-3935-AE6F6CD55CA3}"/>
                </a:ext>
              </a:extLst>
            </p:cNvPr>
            <p:cNvGrpSpPr/>
            <p:nvPr/>
          </p:nvGrpSpPr>
          <p:grpSpPr>
            <a:xfrm>
              <a:off x="6614209" y="3096446"/>
              <a:ext cx="433906" cy="529941"/>
              <a:chOff x="149605" y="2487796"/>
              <a:chExt cx="523000" cy="804857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E6B6C97-4869-7343-AEF3-58C449E20CE3}"/>
                  </a:ext>
                </a:extLst>
              </p:cNvPr>
              <p:cNvSpPr/>
              <p:nvPr/>
            </p:nvSpPr>
            <p:spPr>
              <a:xfrm>
                <a:off x="149607" y="2487796"/>
                <a:ext cx="522998" cy="203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30C2C6C-D3D5-4467-D5F9-81A065D1382F}"/>
                  </a:ext>
                </a:extLst>
              </p:cNvPr>
              <p:cNvSpPr/>
              <p:nvPr/>
            </p:nvSpPr>
            <p:spPr>
              <a:xfrm>
                <a:off x="149606" y="2691311"/>
                <a:ext cx="522998" cy="203515"/>
              </a:xfrm>
              <a:prstGeom prst="rect">
                <a:avLst/>
              </a:prstGeom>
              <a:solidFill>
                <a:srgbClr val="BDD7EE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A682FCF-2BC9-EFE9-9D8C-B75BA513567B}"/>
                  </a:ext>
                </a:extLst>
              </p:cNvPr>
              <p:cNvSpPr/>
              <p:nvPr/>
            </p:nvSpPr>
            <p:spPr>
              <a:xfrm>
                <a:off x="149606" y="2885623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02AA363-5A6F-EF40-7CF0-9104BBADD070}"/>
                  </a:ext>
                </a:extLst>
              </p:cNvPr>
              <p:cNvSpPr/>
              <p:nvPr/>
            </p:nvSpPr>
            <p:spPr>
              <a:xfrm>
                <a:off x="149605" y="3089139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DB51759-83DC-392A-64EA-2028C064384C}"/>
                </a:ext>
              </a:extLst>
            </p:cNvPr>
            <p:cNvSpPr/>
            <p:nvPr/>
          </p:nvSpPr>
          <p:spPr>
            <a:xfrm>
              <a:off x="6518722" y="2109422"/>
              <a:ext cx="891634" cy="16267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F694F1E-4CE9-FCF8-9C88-73540B03EFA9}"/>
                </a:ext>
              </a:extLst>
            </p:cNvPr>
            <p:cNvSpPr txBox="1"/>
            <p:nvPr/>
          </p:nvSpPr>
          <p:spPr>
            <a:xfrm>
              <a:off x="6518722" y="2109422"/>
              <a:ext cx="891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PS</a:t>
              </a:r>
            </a:p>
            <a:p>
              <a:pPr algn="ctr"/>
              <a:r>
                <a:rPr kumimoji="1" lang="en-US" altLang="zh-CN" dirty="0"/>
                <a:t>Shard 2</a:t>
              </a:r>
              <a:endParaRPr kumimoji="1"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3E0BF15-4811-C19F-39C5-7A5EFC0B30F4}"/>
              </a:ext>
            </a:extLst>
          </p:cNvPr>
          <p:cNvGrpSpPr/>
          <p:nvPr/>
        </p:nvGrpSpPr>
        <p:grpSpPr>
          <a:xfrm>
            <a:off x="9599845" y="2116805"/>
            <a:ext cx="923715" cy="1626723"/>
            <a:chOff x="6502692" y="2109422"/>
            <a:chExt cx="923715" cy="1626723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8D2DF27E-5AB9-CFB9-01D9-A71B6A90A0C2}"/>
                </a:ext>
              </a:extLst>
            </p:cNvPr>
            <p:cNvGrpSpPr/>
            <p:nvPr/>
          </p:nvGrpSpPr>
          <p:grpSpPr>
            <a:xfrm>
              <a:off x="6831161" y="2710337"/>
              <a:ext cx="433906" cy="529941"/>
              <a:chOff x="149605" y="2487796"/>
              <a:chExt cx="523000" cy="804857"/>
            </a:xfrm>
            <a:solidFill>
              <a:srgbClr val="FDF4D9"/>
            </a:solidFill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4BEC40B1-37B0-9EAA-5DB5-822282683AE5}"/>
                  </a:ext>
                </a:extLst>
              </p:cNvPr>
              <p:cNvSpPr/>
              <p:nvPr/>
            </p:nvSpPr>
            <p:spPr>
              <a:xfrm>
                <a:off x="149607" y="2487796"/>
                <a:ext cx="522998" cy="203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354A66C-C21A-D0E9-498C-F2CDAB92F676}"/>
                  </a:ext>
                </a:extLst>
              </p:cNvPr>
              <p:cNvSpPr/>
              <p:nvPr/>
            </p:nvSpPr>
            <p:spPr>
              <a:xfrm>
                <a:off x="149606" y="2691311"/>
                <a:ext cx="522998" cy="203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D3859A4E-4C2F-DA11-B237-E01D366ACDCC}"/>
                  </a:ext>
                </a:extLst>
              </p:cNvPr>
              <p:cNvSpPr/>
              <p:nvPr/>
            </p:nvSpPr>
            <p:spPr>
              <a:xfrm>
                <a:off x="149606" y="2885623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938EAB3B-F78D-0E1A-5DAB-81F05C9410E9}"/>
                  </a:ext>
                </a:extLst>
              </p:cNvPr>
              <p:cNvSpPr/>
              <p:nvPr/>
            </p:nvSpPr>
            <p:spPr>
              <a:xfrm>
                <a:off x="149605" y="3089139"/>
                <a:ext cx="522997" cy="203514"/>
              </a:xfrm>
              <a:prstGeom prst="rect">
                <a:avLst/>
              </a:prstGeom>
              <a:solidFill>
                <a:srgbClr val="FDF4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E9F5364C-98B6-6DC2-70D7-29EF0E93179C}"/>
                </a:ext>
              </a:extLst>
            </p:cNvPr>
            <p:cNvGrpSpPr/>
            <p:nvPr/>
          </p:nvGrpSpPr>
          <p:grpSpPr>
            <a:xfrm>
              <a:off x="6707598" y="2899058"/>
              <a:ext cx="433906" cy="529941"/>
              <a:chOff x="149605" y="2487796"/>
              <a:chExt cx="523000" cy="804857"/>
            </a:xfrm>
            <a:solidFill>
              <a:srgbClr val="F2FFE5"/>
            </a:solidFill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7CA256A-E797-BF5A-D947-A05F260433B2}"/>
                  </a:ext>
                </a:extLst>
              </p:cNvPr>
              <p:cNvSpPr/>
              <p:nvPr/>
            </p:nvSpPr>
            <p:spPr>
              <a:xfrm>
                <a:off x="149607" y="2487796"/>
                <a:ext cx="522998" cy="203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DA18BF1-344A-3860-4972-DD0C0AF012D5}"/>
                  </a:ext>
                </a:extLst>
              </p:cNvPr>
              <p:cNvSpPr/>
              <p:nvPr/>
            </p:nvSpPr>
            <p:spPr>
              <a:xfrm>
                <a:off x="149606" y="2691311"/>
                <a:ext cx="522998" cy="203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0351DE3-6D41-5F75-51EB-A71EDFD86429}"/>
                  </a:ext>
                </a:extLst>
              </p:cNvPr>
              <p:cNvSpPr/>
              <p:nvPr/>
            </p:nvSpPr>
            <p:spPr>
              <a:xfrm>
                <a:off x="149606" y="2885623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6C3E437-DEBE-E50A-6D91-28B79E9DB60E}"/>
                  </a:ext>
                </a:extLst>
              </p:cNvPr>
              <p:cNvSpPr/>
              <p:nvPr/>
            </p:nvSpPr>
            <p:spPr>
              <a:xfrm>
                <a:off x="149605" y="3089139"/>
                <a:ext cx="522997" cy="203514"/>
              </a:xfrm>
              <a:prstGeom prst="rect">
                <a:avLst/>
              </a:prstGeom>
              <a:solidFill>
                <a:srgbClr val="F2FFE5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AC8616C8-1931-AB76-1508-34413E5D1232}"/>
                </a:ext>
              </a:extLst>
            </p:cNvPr>
            <p:cNvGrpSpPr/>
            <p:nvPr/>
          </p:nvGrpSpPr>
          <p:grpSpPr>
            <a:xfrm>
              <a:off x="6614209" y="3096446"/>
              <a:ext cx="433906" cy="529941"/>
              <a:chOff x="149605" y="2487796"/>
              <a:chExt cx="523000" cy="804857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AEAB4E3-D814-806D-C915-46F638F55D6F}"/>
                  </a:ext>
                </a:extLst>
              </p:cNvPr>
              <p:cNvSpPr/>
              <p:nvPr/>
            </p:nvSpPr>
            <p:spPr>
              <a:xfrm>
                <a:off x="149607" y="2487796"/>
                <a:ext cx="522998" cy="203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ADCF81F-F835-9467-ACA5-A2198F62AE71}"/>
                  </a:ext>
                </a:extLst>
              </p:cNvPr>
              <p:cNvSpPr/>
              <p:nvPr/>
            </p:nvSpPr>
            <p:spPr>
              <a:xfrm>
                <a:off x="149606" y="2691311"/>
                <a:ext cx="522998" cy="203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79839FFB-B04E-6F4A-DC1E-88FEE0FCA0FD}"/>
                  </a:ext>
                </a:extLst>
              </p:cNvPr>
              <p:cNvSpPr/>
              <p:nvPr/>
            </p:nvSpPr>
            <p:spPr>
              <a:xfrm>
                <a:off x="149606" y="2885623"/>
                <a:ext cx="522997" cy="2035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46082CB-CB85-D203-4072-4DFD137CFF58}"/>
                  </a:ext>
                </a:extLst>
              </p:cNvPr>
              <p:cNvSpPr/>
              <p:nvPr/>
            </p:nvSpPr>
            <p:spPr>
              <a:xfrm>
                <a:off x="149605" y="3089139"/>
                <a:ext cx="522997" cy="203514"/>
              </a:xfrm>
              <a:prstGeom prst="rect">
                <a:avLst/>
              </a:prstGeom>
              <a:solidFill>
                <a:srgbClr val="BDD7EE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82D981B-3593-7387-CDB0-009333BD963E}"/>
                </a:ext>
              </a:extLst>
            </p:cNvPr>
            <p:cNvSpPr/>
            <p:nvPr/>
          </p:nvSpPr>
          <p:spPr>
            <a:xfrm>
              <a:off x="6518722" y="2109422"/>
              <a:ext cx="891634" cy="16267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B7911B0A-E6E9-5DBF-B32E-AD57D0919B16}"/>
                </a:ext>
              </a:extLst>
            </p:cNvPr>
            <p:cNvSpPr txBox="1"/>
            <p:nvPr/>
          </p:nvSpPr>
          <p:spPr>
            <a:xfrm>
              <a:off x="6502692" y="2109422"/>
              <a:ext cx="9237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PS</a:t>
              </a:r>
            </a:p>
            <a:p>
              <a:pPr algn="ctr"/>
              <a:r>
                <a:rPr kumimoji="1" lang="en-US" altLang="zh-CN" dirty="0"/>
                <a:t>Shard N</a:t>
              </a:r>
              <a:endParaRPr kumimoji="1" lang="zh-CN" altLang="en-US" dirty="0"/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B6949EB5-DB50-337A-BDFF-87E985CDB916}"/>
              </a:ext>
            </a:extLst>
          </p:cNvPr>
          <p:cNvSpPr/>
          <p:nvPr/>
        </p:nvSpPr>
        <p:spPr>
          <a:xfrm>
            <a:off x="4083946" y="4212332"/>
            <a:ext cx="3937218" cy="12103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124A66B-981D-59D3-2953-94E4655DFD83}"/>
              </a:ext>
            </a:extLst>
          </p:cNvPr>
          <p:cNvSpPr/>
          <p:nvPr/>
        </p:nvSpPr>
        <p:spPr>
          <a:xfrm>
            <a:off x="4257024" y="4555141"/>
            <a:ext cx="1661566" cy="51745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Pull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needed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embeddings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091AAFF-9807-1DDF-B7F3-D7EAE6A71B14}"/>
              </a:ext>
            </a:extLst>
          </p:cNvPr>
          <p:cNvSpPr/>
          <p:nvPr/>
        </p:nvSpPr>
        <p:spPr>
          <a:xfrm>
            <a:off x="4257024" y="5256018"/>
            <a:ext cx="1661566" cy="28679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Inputs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CB5793D-1D36-2DF2-83B3-09A968AAEBA2}"/>
              </a:ext>
            </a:extLst>
          </p:cNvPr>
          <p:cNvSpPr/>
          <p:nvPr/>
        </p:nvSpPr>
        <p:spPr>
          <a:xfrm>
            <a:off x="7118659" y="4555141"/>
            <a:ext cx="770926" cy="517451"/>
          </a:xfrm>
          <a:prstGeom prst="rect">
            <a:avLst/>
          </a:prstGeom>
          <a:solidFill>
            <a:srgbClr val="CCCCCC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DNN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1E7141E-6F2D-FF13-7785-40CAB6A139DE}"/>
              </a:ext>
            </a:extLst>
          </p:cNvPr>
          <p:cNvSpPr/>
          <p:nvPr/>
        </p:nvSpPr>
        <p:spPr>
          <a:xfrm>
            <a:off x="7118659" y="5256018"/>
            <a:ext cx="770926" cy="28679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Labels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D8C7889-A12B-E4D3-81EF-C4B0D18219C3}"/>
              </a:ext>
            </a:extLst>
          </p:cNvPr>
          <p:cNvSpPr txBox="1"/>
          <p:nvPr/>
        </p:nvSpPr>
        <p:spPr>
          <a:xfrm>
            <a:off x="6217226" y="4199071"/>
            <a:ext cx="1903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Inference Server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44D012F3-59D8-7D40-9683-5D2BE66573BA}"/>
              </a:ext>
            </a:extLst>
          </p:cNvPr>
          <p:cNvCxnSpPr>
            <a:cxnSpLocks/>
            <a:stCxn id="85" idx="0"/>
            <a:endCxn id="84" idx="2"/>
          </p:cNvCxnSpPr>
          <p:nvPr/>
        </p:nvCxnSpPr>
        <p:spPr>
          <a:xfrm flipV="1">
            <a:off x="5087807" y="5072592"/>
            <a:ext cx="0" cy="18342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B51EFA48-F33A-756C-DB8D-61623AF547AD}"/>
              </a:ext>
            </a:extLst>
          </p:cNvPr>
          <p:cNvSpPr/>
          <p:nvPr/>
        </p:nvSpPr>
        <p:spPr>
          <a:xfrm>
            <a:off x="5006735" y="3611859"/>
            <a:ext cx="530018" cy="2589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IDs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BF53329-2F9F-DD3D-DF2A-8BBFE44C3A49}"/>
              </a:ext>
            </a:extLst>
          </p:cNvPr>
          <p:cNvSpPr/>
          <p:nvPr/>
        </p:nvSpPr>
        <p:spPr>
          <a:xfrm>
            <a:off x="6824021" y="3611858"/>
            <a:ext cx="753599" cy="2589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Embs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1C34BCDC-7966-D4D4-35B1-C25560BD57EE}"/>
              </a:ext>
            </a:extLst>
          </p:cNvPr>
          <p:cNvSpPr/>
          <p:nvPr/>
        </p:nvSpPr>
        <p:spPr>
          <a:xfrm>
            <a:off x="5004092" y="3103328"/>
            <a:ext cx="1299737" cy="2589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</a:rPr>
              <a:t>❶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Indexing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8B76332-FBED-519F-8290-24B07541AB1C}"/>
              </a:ext>
            </a:extLst>
          </p:cNvPr>
          <p:cNvSpPr/>
          <p:nvPr/>
        </p:nvSpPr>
        <p:spPr>
          <a:xfrm>
            <a:off x="6550953" y="3103328"/>
            <a:ext cx="1299737" cy="2589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</a:rPr>
              <a:t>❷ </a:t>
            </a:r>
            <a:r>
              <a:rPr kumimoji="1" lang="en-US" altLang="zh-CN" dirty="0">
                <a:solidFill>
                  <a:schemeClr val="tx1"/>
                </a:solidFill>
              </a:rPr>
              <a:t>Gathering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0DDA7C15-DBC0-12E6-3D28-4477FCB35D06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5271744" y="3362233"/>
            <a:ext cx="380" cy="249626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1C97ED9A-9AEF-72CF-4F2E-12529D2536DC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6303829" y="3232781"/>
            <a:ext cx="247124" cy="0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0D9BA12E-3066-98C2-3FB8-994E24CD04CD}"/>
              </a:ext>
            </a:extLst>
          </p:cNvPr>
          <p:cNvCxnSpPr>
            <a:cxnSpLocks/>
            <a:stCxn id="96" idx="2"/>
            <a:endCxn id="94" idx="0"/>
          </p:cNvCxnSpPr>
          <p:nvPr/>
        </p:nvCxnSpPr>
        <p:spPr>
          <a:xfrm flipH="1">
            <a:off x="7200821" y="3362233"/>
            <a:ext cx="1" cy="249625"/>
          </a:xfrm>
          <a:prstGeom prst="straightConnector1">
            <a:avLst/>
          </a:prstGeom>
          <a:ln w="12700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FC2AA7A6-EA76-093B-9783-039DAFFFCCC1}"/>
              </a:ext>
            </a:extLst>
          </p:cNvPr>
          <p:cNvSpPr/>
          <p:nvPr/>
        </p:nvSpPr>
        <p:spPr>
          <a:xfrm>
            <a:off x="4997258" y="2369038"/>
            <a:ext cx="1306571" cy="6173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9E4E770-7119-D460-9A2E-BA7650888576}"/>
              </a:ext>
            </a:extLst>
          </p:cNvPr>
          <p:cNvSpPr txBox="1"/>
          <p:nvPr/>
        </p:nvSpPr>
        <p:spPr>
          <a:xfrm>
            <a:off x="4997258" y="2674862"/>
            <a:ext cx="1306571" cy="36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Hash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</a:t>
            </a:r>
            <a:endParaRPr kumimoji="1" lang="zh-CN" altLang="en-US" dirty="0"/>
          </a:p>
        </p:txBody>
      </p:sp>
      <p:sp>
        <p:nvSpPr>
          <p:cNvPr id="102" name="三角形 101">
            <a:extLst>
              <a:ext uri="{FF2B5EF4-FFF2-40B4-BE49-F238E27FC236}">
                <a16:creationId xmlns:a16="http://schemas.microsoft.com/office/drawing/2014/main" id="{F2AFDE3D-A9BE-019F-1377-DB8842D410B2}"/>
              </a:ext>
            </a:extLst>
          </p:cNvPr>
          <p:cNvSpPr/>
          <p:nvPr/>
        </p:nvSpPr>
        <p:spPr>
          <a:xfrm>
            <a:off x="5514458" y="2403144"/>
            <a:ext cx="278246" cy="34002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B4AEDDC9-0EDE-5285-7700-0B644E02A0DF}"/>
              </a:ext>
            </a:extLst>
          </p:cNvPr>
          <p:cNvSpPr/>
          <p:nvPr/>
        </p:nvSpPr>
        <p:spPr>
          <a:xfrm>
            <a:off x="6547534" y="2371883"/>
            <a:ext cx="1306571" cy="6173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5B3EE108-87C2-91F0-7CA7-D1E604F46947}"/>
              </a:ext>
            </a:extLst>
          </p:cNvPr>
          <p:cNvGrpSpPr/>
          <p:nvPr/>
        </p:nvGrpSpPr>
        <p:grpSpPr>
          <a:xfrm>
            <a:off x="6836726" y="2432998"/>
            <a:ext cx="740894" cy="260678"/>
            <a:chOff x="8464007" y="685008"/>
            <a:chExt cx="740894" cy="412218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D5D187FC-8CA1-E318-6D6C-12B682EC4ADC}"/>
                </a:ext>
              </a:extLst>
            </p:cNvPr>
            <p:cNvSpPr/>
            <p:nvPr/>
          </p:nvSpPr>
          <p:spPr>
            <a:xfrm>
              <a:off x="8464007" y="863460"/>
              <a:ext cx="602902" cy="2337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250D53D-D6B7-4497-AC99-C15A032A3E4D}"/>
                </a:ext>
              </a:extLst>
            </p:cNvPr>
            <p:cNvSpPr/>
            <p:nvPr/>
          </p:nvSpPr>
          <p:spPr>
            <a:xfrm>
              <a:off x="8535116" y="776721"/>
              <a:ext cx="602902" cy="2337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FA799FC8-20AC-88AA-C75E-D82A0286C695}"/>
                </a:ext>
              </a:extLst>
            </p:cNvPr>
            <p:cNvSpPr/>
            <p:nvPr/>
          </p:nvSpPr>
          <p:spPr>
            <a:xfrm>
              <a:off x="8601999" y="685008"/>
              <a:ext cx="602902" cy="2337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2B8FEB6-0792-D882-FAAE-8198EB462241}"/>
              </a:ext>
            </a:extLst>
          </p:cNvPr>
          <p:cNvSpPr txBox="1"/>
          <p:nvPr/>
        </p:nvSpPr>
        <p:spPr>
          <a:xfrm>
            <a:off x="6534339" y="2685228"/>
            <a:ext cx="1306571" cy="36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Mem</a:t>
            </a:r>
            <a:r>
              <a:rPr kumimoji="1" lang="zh-CN" altLang="en-US" dirty="0"/>
              <a:t> </a:t>
            </a:r>
            <a:r>
              <a:rPr kumimoji="1" lang="en-US" altLang="zh-CN" dirty="0"/>
              <a:t>Pool</a:t>
            </a:r>
            <a:endParaRPr kumimoji="1" lang="zh-CN" altLang="en-US" dirty="0"/>
          </a:p>
        </p:txBody>
      </p: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6F05A5C1-53AB-F120-E8C9-8983063CFC4B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5918590" y="4813867"/>
            <a:ext cx="1200069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AA081957-E192-265E-C019-8970911552B9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7504122" y="5072592"/>
            <a:ext cx="0" cy="18342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透明ID">
            <a:extLst>
              <a:ext uri="{FF2B5EF4-FFF2-40B4-BE49-F238E27FC236}">
                <a16:creationId xmlns:a16="http://schemas.microsoft.com/office/drawing/2014/main" id="{FB027089-492C-F0A2-4B20-AFB6FA041233}"/>
              </a:ext>
            </a:extLst>
          </p:cNvPr>
          <p:cNvSpPr/>
          <p:nvPr/>
        </p:nvSpPr>
        <p:spPr>
          <a:xfrm>
            <a:off x="4643704" y="4551409"/>
            <a:ext cx="143766" cy="110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透明Emb">
            <a:extLst>
              <a:ext uri="{FF2B5EF4-FFF2-40B4-BE49-F238E27FC236}">
                <a16:creationId xmlns:a16="http://schemas.microsoft.com/office/drawing/2014/main" id="{461D97E0-D9A9-634C-2E36-64C1DEC5F90D}"/>
              </a:ext>
            </a:extLst>
          </p:cNvPr>
          <p:cNvSpPr/>
          <p:nvPr/>
        </p:nvSpPr>
        <p:spPr>
          <a:xfrm>
            <a:off x="5442575" y="4550299"/>
            <a:ext cx="143766" cy="110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2052E13F-5701-097E-250D-D3C261814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011" y="5631470"/>
            <a:ext cx="393700" cy="406400"/>
          </a:xfrm>
          <a:prstGeom prst="rect">
            <a:avLst/>
          </a:prstGeom>
        </p:spPr>
      </p:pic>
      <p:sp>
        <p:nvSpPr>
          <p:cNvPr id="117" name="文本框 116">
            <a:extLst>
              <a:ext uri="{FF2B5EF4-FFF2-40B4-BE49-F238E27FC236}">
                <a16:creationId xmlns:a16="http://schemas.microsoft.com/office/drawing/2014/main" id="{11A1C5E6-4E37-291E-A357-17C4B0C84072}"/>
              </a:ext>
            </a:extLst>
          </p:cNvPr>
          <p:cNvSpPr txBox="1"/>
          <p:nvPr/>
        </p:nvSpPr>
        <p:spPr>
          <a:xfrm>
            <a:off x="10754311" y="2534152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3853A3"/>
                </a:solidFill>
                <a:latin typeface="Courier" pitchFamily="2" charset="0"/>
              </a:rPr>
              <a:t>Model</a:t>
            </a:r>
          </a:p>
          <a:p>
            <a:pPr algn="ctr"/>
            <a:r>
              <a:rPr kumimoji="1" lang="en-US" altLang="zh-CN" b="1" dirty="0">
                <a:solidFill>
                  <a:srgbClr val="3853A3"/>
                </a:solidFill>
                <a:latin typeface="Courier" pitchFamily="2" charset="0"/>
              </a:rPr>
              <a:t>Parallel</a:t>
            </a:r>
            <a:endParaRPr kumimoji="1" lang="zh-CN" altLang="en-US" b="1" dirty="0">
              <a:solidFill>
                <a:srgbClr val="3853A3"/>
              </a:solidFill>
              <a:latin typeface="Courier" pitchFamily="2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66F39F8-0658-CB88-A3EC-1B29C2F69AB1}"/>
              </a:ext>
            </a:extLst>
          </p:cNvPr>
          <p:cNvSpPr txBox="1"/>
          <p:nvPr/>
        </p:nvSpPr>
        <p:spPr>
          <a:xfrm>
            <a:off x="10765716" y="4411883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3853A3"/>
                </a:solidFill>
                <a:latin typeface="Courier" pitchFamily="2" charset="0"/>
              </a:rPr>
              <a:t>Data</a:t>
            </a:r>
          </a:p>
          <a:p>
            <a:pPr algn="ctr"/>
            <a:r>
              <a:rPr kumimoji="1" lang="en-US" altLang="zh-CN" b="1" dirty="0">
                <a:solidFill>
                  <a:srgbClr val="3853A3"/>
                </a:solidFill>
                <a:latin typeface="Courier" pitchFamily="2" charset="0"/>
              </a:rPr>
              <a:t>Parallel</a:t>
            </a:r>
            <a:endParaRPr kumimoji="1" lang="zh-CN" altLang="en-US" b="1" dirty="0">
              <a:solidFill>
                <a:srgbClr val="3853A3"/>
              </a:solidFill>
              <a:latin typeface="Courier" pitchFamily="2" charset="0"/>
            </a:endParaRP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27AC17DE-279C-6DAC-2A26-85DDE6A995C2}"/>
              </a:ext>
            </a:extLst>
          </p:cNvPr>
          <p:cNvGrpSpPr/>
          <p:nvPr/>
        </p:nvGrpSpPr>
        <p:grpSpPr>
          <a:xfrm>
            <a:off x="9414662" y="4194133"/>
            <a:ext cx="1128660" cy="1223606"/>
            <a:chOff x="9718486" y="3807385"/>
            <a:chExt cx="1128660" cy="1223606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DF82F754-2B93-36AB-6677-D5A67DF2C2CD}"/>
                </a:ext>
              </a:extLst>
            </p:cNvPr>
            <p:cNvSpPr/>
            <p:nvPr/>
          </p:nvSpPr>
          <p:spPr>
            <a:xfrm>
              <a:off x="9801911" y="3820646"/>
              <a:ext cx="989412" cy="121034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C2E8014-DD29-1878-B27C-E3B8B4FD377A}"/>
                </a:ext>
              </a:extLst>
            </p:cNvPr>
            <p:cNvSpPr/>
            <p:nvPr/>
          </p:nvSpPr>
          <p:spPr>
            <a:xfrm>
              <a:off x="9967166" y="4425818"/>
              <a:ext cx="713582" cy="517451"/>
            </a:xfrm>
            <a:prstGeom prst="rect">
              <a:avLst/>
            </a:prstGeom>
            <a:solidFill>
              <a:srgbClr val="CCCCCC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DNN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68834DA-67F0-EC4C-8C68-845D99C1FCDD}"/>
                </a:ext>
              </a:extLst>
            </p:cNvPr>
            <p:cNvSpPr txBox="1"/>
            <p:nvPr/>
          </p:nvSpPr>
          <p:spPr>
            <a:xfrm>
              <a:off x="9718486" y="3807385"/>
              <a:ext cx="11286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Inference </a:t>
              </a:r>
            </a:p>
            <a:p>
              <a:pPr algn="ctr"/>
              <a:r>
                <a:rPr kumimoji="1" lang="en-US" altLang="zh-CN" dirty="0"/>
                <a:t>Server</a:t>
              </a:r>
              <a:endParaRPr kumimoji="1" lang="zh-CN" altLang="en-US" dirty="0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20F691A1-322F-035B-FC36-2E640125718E}"/>
              </a:ext>
            </a:extLst>
          </p:cNvPr>
          <p:cNvGrpSpPr/>
          <p:nvPr/>
        </p:nvGrpSpPr>
        <p:grpSpPr>
          <a:xfrm>
            <a:off x="8093346" y="4195846"/>
            <a:ext cx="1128660" cy="1223606"/>
            <a:chOff x="9718486" y="3807385"/>
            <a:chExt cx="1128660" cy="1223606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4D61506E-A4F7-61B0-FA1A-B5128464D8C0}"/>
                </a:ext>
              </a:extLst>
            </p:cNvPr>
            <p:cNvSpPr/>
            <p:nvPr/>
          </p:nvSpPr>
          <p:spPr>
            <a:xfrm>
              <a:off x="9801911" y="3820646"/>
              <a:ext cx="989412" cy="121034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BC26E2FA-E8B3-13A4-A514-6F9BFC81A40D}"/>
                </a:ext>
              </a:extLst>
            </p:cNvPr>
            <p:cNvSpPr/>
            <p:nvPr/>
          </p:nvSpPr>
          <p:spPr>
            <a:xfrm>
              <a:off x="9967166" y="4425818"/>
              <a:ext cx="713582" cy="517451"/>
            </a:xfrm>
            <a:prstGeom prst="rect">
              <a:avLst/>
            </a:prstGeom>
            <a:solidFill>
              <a:srgbClr val="CCCCCC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DNN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CB0BB62A-9F28-3483-D8D1-7C7150AF360D}"/>
                </a:ext>
              </a:extLst>
            </p:cNvPr>
            <p:cNvSpPr txBox="1"/>
            <p:nvPr/>
          </p:nvSpPr>
          <p:spPr>
            <a:xfrm>
              <a:off x="9718486" y="3807385"/>
              <a:ext cx="11286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Inference </a:t>
              </a:r>
            </a:p>
            <a:p>
              <a:pPr algn="ctr"/>
              <a:r>
                <a:rPr kumimoji="1" lang="en-US" altLang="zh-CN" dirty="0"/>
                <a:t>Server</a:t>
              </a:r>
              <a:endParaRPr kumimoji="1" lang="zh-CN" alt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C32C72-8EE2-850D-9927-EDAC90820900}"/>
              </a:ext>
            </a:extLst>
          </p:cNvPr>
          <p:cNvGrpSpPr/>
          <p:nvPr/>
        </p:nvGrpSpPr>
        <p:grpSpPr>
          <a:xfrm>
            <a:off x="4715586" y="3743529"/>
            <a:ext cx="5451786" cy="807881"/>
            <a:chOff x="4715586" y="3743529"/>
            <a:chExt cx="5451786" cy="807881"/>
          </a:xfrm>
        </p:grpSpPr>
        <p:cxnSp>
          <p:nvCxnSpPr>
            <p:cNvPr id="90" name="直线箭头连接符 126">
              <a:extLst>
                <a:ext uri="{FF2B5EF4-FFF2-40B4-BE49-F238E27FC236}">
                  <a16:creationId xmlns:a16="http://schemas.microsoft.com/office/drawing/2014/main" id="{8FB1BE5E-1C23-E91A-F440-319CC828F832}"/>
                </a:ext>
              </a:extLst>
            </p:cNvPr>
            <p:cNvCxnSpPr>
              <a:cxnSpLocks/>
              <a:stCxn id="111" idx="0"/>
              <a:endCxn id="93" idx="2"/>
            </p:cNvCxnSpPr>
            <p:nvPr/>
          </p:nvCxnSpPr>
          <p:spPr>
            <a:xfrm rot="5400000" flipH="1" flipV="1">
              <a:off x="4653343" y="3933009"/>
              <a:ext cx="680645" cy="556157"/>
            </a:xfrm>
            <a:prstGeom prst="bentConnector3">
              <a:avLst>
                <a:gd name="adj1" fmla="val 70668"/>
              </a:avLst>
            </a:prstGeom>
            <a:ln w="12700">
              <a:solidFill>
                <a:srgbClr val="686868"/>
              </a:solidFill>
              <a:prstDash val="dash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128">
              <a:extLst>
                <a:ext uri="{FF2B5EF4-FFF2-40B4-BE49-F238E27FC236}">
                  <a16:creationId xmlns:a16="http://schemas.microsoft.com/office/drawing/2014/main" id="{FF5251A5-6DD9-E1FC-C628-02C0F94B704F}"/>
                </a:ext>
              </a:extLst>
            </p:cNvPr>
            <p:cNvCxnSpPr>
              <a:cxnSpLocks/>
              <a:stCxn id="111" idx="0"/>
              <a:endCxn id="50" idx="2"/>
            </p:cNvCxnSpPr>
            <p:nvPr/>
          </p:nvCxnSpPr>
          <p:spPr>
            <a:xfrm rot="5400000" flipH="1" flipV="1">
              <a:off x="6318405" y="2152573"/>
              <a:ext cx="796018" cy="4001655"/>
            </a:xfrm>
            <a:prstGeom prst="bentConnector3">
              <a:avLst>
                <a:gd name="adj1" fmla="val 60099"/>
              </a:avLst>
            </a:prstGeom>
            <a:ln w="12700">
              <a:solidFill>
                <a:srgbClr val="686868"/>
              </a:solidFill>
              <a:prstDash val="dash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128">
              <a:extLst>
                <a:ext uri="{FF2B5EF4-FFF2-40B4-BE49-F238E27FC236}">
                  <a16:creationId xmlns:a16="http://schemas.microsoft.com/office/drawing/2014/main" id="{935BF78B-A5A1-C7ED-C79A-4C067D96C230}"/>
                </a:ext>
              </a:extLst>
            </p:cNvPr>
            <p:cNvCxnSpPr>
              <a:cxnSpLocks/>
              <a:stCxn id="111" idx="0"/>
              <a:endCxn id="68" idx="2"/>
            </p:cNvCxnSpPr>
            <p:nvPr/>
          </p:nvCxnSpPr>
          <p:spPr>
            <a:xfrm rot="5400000" flipH="1" flipV="1">
              <a:off x="6984699" y="1474417"/>
              <a:ext cx="807881" cy="5346105"/>
            </a:xfrm>
            <a:prstGeom prst="bentConnector3">
              <a:avLst>
                <a:gd name="adj1" fmla="val 59413"/>
              </a:avLst>
            </a:prstGeom>
            <a:ln w="12700">
              <a:solidFill>
                <a:srgbClr val="686868"/>
              </a:solidFill>
              <a:prstDash val="dash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箭头连接符 128">
              <a:extLst>
                <a:ext uri="{FF2B5EF4-FFF2-40B4-BE49-F238E27FC236}">
                  <a16:creationId xmlns:a16="http://schemas.microsoft.com/office/drawing/2014/main" id="{58320B06-A659-B96D-86AE-8BD880FCB65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017871" y="3367350"/>
              <a:ext cx="679536" cy="1686363"/>
            </a:xfrm>
            <a:prstGeom prst="bentConnector3">
              <a:avLst>
                <a:gd name="adj1" fmla="val 57359"/>
              </a:avLst>
            </a:prstGeom>
            <a:ln w="12700">
              <a:solidFill>
                <a:srgbClr val="686868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28">
              <a:extLst>
                <a:ext uri="{FF2B5EF4-FFF2-40B4-BE49-F238E27FC236}">
                  <a16:creationId xmlns:a16="http://schemas.microsoft.com/office/drawing/2014/main" id="{AD0D1C73-A6C6-389D-B084-699408C69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019" y="3768167"/>
              <a:ext cx="2130580" cy="394586"/>
            </a:xfrm>
            <a:prstGeom prst="bentConnector3">
              <a:avLst>
                <a:gd name="adj1" fmla="val 99049"/>
              </a:avLst>
            </a:prstGeom>
            <a:ln w="12700">
              <a:solidFill>
                <a:srgbClr val="686868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28">
              <a:extLst>
                <a:ext uri="{FF2B5EF4-FFF2-40B4-BE49-F238E27FC236}">
                  <a16:creationId xmlns:a16="http://schemas.microsoft.com/office/drawing/2014/main" id="{5297F992-12C2-2552-1A55-03AA4AA7F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6792" y="3765054"/>
              <a:ext cx="2130580" cy="394586"/>
            </a:xfrm>
            <a:prstGeom prst="bentConnector3">
              <a:avLst>
                <a:gd name="adj1" fmla="val 99049"/>
              </a:avLst>
            </a:prstGeom>
            <a:ln w="12700">
              <a:solidFill>
                <a:srgbClr val="686868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2F0DAB0-8BEE-3B38-0963-CD078622F127}"/>
              </a:ext>
            </a:extLst>
          </p:cNvPr>
          <p:cNvSpPr txBox="1"/>
          <p:nvPr/>
        </p:nvSpPr>
        <p:spPr>
          <a:xfrm>
            <a:off x="9169448" y="459239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D5FA3C4-7BBC-81EE-4C7F-B7577D01F2E3}"/>
              </a:ext>
            </a:extLst>
          </p:cNvPr>
          <p:cNvSpPr/>
          <p:nvPr/>
        </p:nvSpPr>
        <p:spPr>
          <a:xfrm>
            <a:off x="10754311" y="1336431"/>
            <a:ext cx="939596" cy="646331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updates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5" name="肘形连接符 144">
            <a:extLst>
              <a:ext uri="{FF2B5EF4-FFF2-40B4-BE49-F238E27FC236}">
                <a16:creationId xmlns:a16="http://schemas.microsoft.com/office/drawing/2014/main" id="{DD62D8CC-3C46-EC93-EE03-25D0DBA88A53}"/>
              </a:ext>
            </a:extLst>
          </p:cNvPr>
          <p:cNvCxnSpPr>
            <a:stCxn id="128" idx="1"/>
            <a:endCxn id="32" idx="0"/>
          </p:cNvCxnSpPr>
          <p:nvPr/>
        </p:nvCxnSpPr>
        <p:spPr>
          <a:xfrm rot="10800000" flipV="1">
            <a:off x="6052565" y="1659596"/>
            <a:ext cx="4701747" cy="462587"/>
          </a:xfrm>
          <a:prstGeom prst="bentConnector2">
            <a:avLst/>
          </a:prstGeom>
          <a:ln w="7620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连接符 145">
            <a:extLst>
              <a:ext uri="{FF2B5EF4-FFF2-40B4-BE49-F238E27FC236}">
                <a16:creationId xmlns:a16="http://schemas.microsoft.com/office/drawing/2014/main" id="{CB1EB331-1B5E-D004-1608-033929274180}"/>
              </a:ext>
            </a:extLst>
          </p:cNvPr>
          <p:cNvCxnSpPr>
            <a:cxnSpLocks/>
            <a:stCxn id="128" idx="1"/>
            <a:endCxn id="51" idx="0"/>
          </p:cNvCxnSpPr>
          <p:nvPr/>
        </p:nvCxnSpPr>
        <p:spPr>
          <a:xfrm rot="10800000" flipV="1">
            <a:off x="8717253" y="1659596"/>
            <a:ext cx="2037058" cy="469071"/>
          </a:xfrm>
          <a:prstGeom prst="bentConnector2">
            <a:avLst/>
          </a:prstGeom>
          <a:ln w="7620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>
            <a:extLst>
              <a:ext uri="{FF2B5EF4-FFF2-40B4-BE49-F238E27FC236}">
                <a16:creationId xmlns:a16="http://schemas.microsoft.com/office/drawing/2014/main" id="{A4141409-108D-89E2-4EA0-7019DD243C42}"/>
              </a:ext>
            </a:extLst>
          </p:cNvPr>
          <p:cNvCxnSpPr>
            <a:cxnSpLocks/>
            <a:stCxn id="128" idx="1"/>
            <a:endCxn id="69" idx="0"/>
          </p:cNvCxnSpPr>
          <p:nvPr/>
        </p:nvCxnSpPr>
        <p:spPr>
          <a:xfrm rot="10800000" flipV="1">
            <a:off x="10061703" y="1659597"/>
            <a:ext cx="692608" cy="457208"/>
          </a:xfrm>
          <a:prstGeom prst="bentConnector2">
            <a:avLst/>
          </a:prstGeom>
          <a:ln w="7620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A80AAF89-2C5D-2549-957F-10F0221FAC9B}"/>
              </a:ext>
            </a:extLst>
          </p:cNvPr>
          <p:cNvSpPr txBox="1"/>
          <p:nvPr/>
        </p:nvSpPr>
        <p:spPr>
          <a:xfrm>
            <a:off x="9208459" y="2792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pic>
        <p:nvPicPr>
          <p:cNvPr id="160" name="图片 159">
            <a:extLst>
              <a:ext uri="{FF2B5EF4-FFF2-40B4-BE49-F238E27FC236}">
                <a16:creationId xmlns:a16="http://schemas.microsoft.com/office/drawing/2014/main" id="{03EA4662-F24F-9028-C657-98398E1D7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627" y="5631470"/>
            <a:ext cx="393700" cy="406400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06FE97AD-CA80-2424-87D9-41766BE9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283" y="5631470"/>
            <a:ext cx="393700" cy="406400"/>
          </a:xfrm>
          <a:prstGeom prst="rect">
            <a:avLst/>
          </a:prstGeom>
        </p:spPr>
      </p:pic>
      <p:sp>
        <p:nvSpPr>
          <p:cNvPr id="181" name="文本框 180">
            <a:extLst>
              <a:ext uri="{FF2B5EF4-FFF2-40B4-BE49-F238E27FC236}">
                <a16:creationId xmlns:a16="http://schemas.microsoft.com/office/drawing/2014/main" id="{A7279ED2-0D5D-8A1B-FD81-EA3E3EBDFE14}"/>
              </a:ext>
            </a:extLst>
          </p:cNvPr>
          <p:cNvSpPr txBox="1"/>
          <p:nvPr/>
        </p:nvSpPr>
        <p:spPr>
          <a:xfrm>
            <a:off x="5936011" y="5998959"/>
            <a:ext cx="417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Architecture of 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serving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system</a:t>
            </a:r>
            <a:endParaRPr kumimoji="1" lang="zh-CN" altLang="en-US" sz="2400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B5CA350A-72F3-F126-E1A2-F914F24DFCE6}"/>
              </a:ext>
            </a:extLst>
          </p:cNvPr>
          <p:cNvSpPr/>
          <p:nvPr/>
        </p:nvSpPr>
        <p:spPr>
          <a:xfrm>
            <a:off x="6071398" y="4647452"/>
            <a:ext cx="891654" cy="327600"/>
          </a:xfrm>
          <a:prstGeom prst="rect">
            <a:avLst/>
          </a:prstGeom>
          <a:solidFill>
            <a:schemeClr val="bg1"/>
          </a:solidFill>
          <a:ln w="28575">
            <a:solidFill>
              <a:srgbClr val="223F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Pooling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2" name="组合 4">
            <a:extLst>
              <a:ext uri="{FF2B5EF4-FFF2-40B4-BE49-F238E27FC236}">
                <a16:creationId xmlns:a16="http://schemas.microsoft.com/office/drawing/2014/main" id="{BFBAFADF-E9C2-9072-38FC-FA19090369F0}"/>
              </a:ext>
            </a:extLst>
          </p:cNvPr>
          <p:cNvGrpSpPr/>
          <p:nvPr/>
        </p:nvGrpSpPr>
        <p:grpSpPr>
          <a:xfrm>
            <a:off x="1225993" y="3644442"/>
            <a:ext cx="433906" cy="529941"/>
            <a:chOff x="149605" y="2487796"/>
            <a:chExt cx="523000" cy="804857"/>
          </a:xfrm>
        </p:grpSpPr>
        <p:sp>
          <p:nvSpPr>
            <p:cNvPr id="143" name="矩形 5">
              <a:extLst>
                <a:ext uri="{FF2B5EF4-FFF2-40B4-BE49-F238E27FC236}">
                  <a16:creationId xmlns:a16="http://schemas.microsoft.com/office/drawing/2014/main" id="{88A6625D-AA58-939E-7BC8-3F9076887402}"/>
                </a:ext>
              </a:extLst>
            </p:cNvPr>
            <p:cNvSpPr/>
            <p:nvPr/>
          </p:nvSpPr>
          <p:spPr>
            <a:xfrm>
              <a:off x="149607" y="2487796"/>
              <a:ext cx="522998" cy="203515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4" name="矩形 6">
              <a:extLst>
                <a:ext uri="{FF2B5EF4-FFF2-40B4-BE49-F238E27FC236}">
                  <a16:creationId xmlns:a16="http://schemas.microsoft.com/office/drawing/2014/main" id="{4FBEE490-9C95-E603-C26E-441AF232E2D7}"/>
                </a:ext>
              </a:extLst>
            </p:cNvPr>
            <p:cNvSpPr/>
            <p:nvPr/>
          </p:nvSpPr>
          <p:spPr>
            <a:xfrm>
              <a:off x="149606" y="2691311"/>
              <a:ext cx="522998" cy="203515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7" name="矩形 8">
              <a:extLst>
                <a:ext uri="{FF2B5EF4-FFF2-40B4-BE49-F238E27FC236}">
                  <a16:creationId xmlns:a16="http://schemas.microsoft.com/office/drawing/2014/main" id="{36FAEBA2-6FCA-6A2F-3FBD-A92DAFFB81C1}"/>
                </a:ext>
              </a:extLst>
            </p:cNvPr>
            <p:cNvSpPr/>
            <p:nvPr/>
          </p:nvSpPr>
          <p:spPr>
            <a:xfrm>
              <a:off x="149606" y="2885623"/>
              <a:ext cx="522997" cy="203514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0">
              <a:extLst>
                <a:ext uri="{FF2B5EF4-FFF2-40B4-BE49-F238E27FC236}">
                  <a16:creationId xmlns:a16="http://schemas.microsoft.com/office/drawing/2014/main" id="{41A727C4-AE36-DD74-FFA4-399CC161F39F}"/>
                </a:ext>
              </a:extLst>
            </p:cNvPr>
            <p:cNvSpPr/>
            <p:nvPr/>
          </p:nvSpPr>
          <p:spPr>
            <a:xfrm>
              <a:off x="149605" y="3089139"/>
              <a:ext cx="522997" cy="203514"/>
            </a:xfrm>
            <a:prstGeom prst="rect">
              <a:avLst/>
            </a:prstGeom>
            <a:solidFill>
              <a:srgbClr val="BDD7E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0" name="组合 11">
            <a:extLst>
              <a:ext uri="{FF2B5EF4-FFF2-40B4-BE49-F238E27FC236}">
                <a16:creationId xmlns:a16="http://schemas.microsoft.com/office/drawing/2014/main" id="{41F06D13-48DC-172A-FBE5-1B7A27F19654}"/>
              </a:ext>
            </a:extLst>
          </p:cNvPr>
          <p:cNvGrpSpPr/>
          <p:nvPr/>
        </p:nvGrpSpPr>
        <p:grpSpPr>
          <a:xfrm>
            <a:off x="1950615" y="3644442"/>
            <a:ext cx="433906" cy="529941"/>
            <a:chOff x="149605" y="2487796"/>
            <a:chExt cx="523000" cy="804857"/>
          </a:xfrm>
          <a:solidFill>
            <a:srgbClr val="F2FFE5"/>
          </a:solidFill>
        </p:grpSpPr>
        <p:sp>
          <p:nvSpPr>
            <p:cNvPr id="151" name="矩形 12">
              <a:extLst>
                <a:ext uri="{FF2B5EF4-FFF2-40B4-BE49-F238E27FC236}">
                  <a16:creationId xmlns:a16="http://schemas.microsoft.com/office/drawing/2014/main" id="{D4DAC6A2-1A52-A0CE-4B5C-90BB9FD0B9D6}"/>
                </a:ext>
              </a:extLst>
            </p:cNvPr>
            <p:cNvSpPr/>
            <p:nvPr/>
          </p:nvSpPr>
          <p:spPr>
            <a:xfrm>
              <a:off x="149607" y="2487796"/>
              <a:ext cx="522998" cy="20351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" name="矩形 13">
              <a:extLst>
                <a:ext uri="{FF2B5EF4-FFF2-40B4-BE49-F238E27FC236}">
                  <a16:creationId xmlns:a16="http://schemas.microsoft.com/office/drawing/2014/main" id="{ABBC67CA-D99A-82A3-F40A-985FE080C4F2}"/>
                </a:ext>
              </a:extLst>
            </p:cNvPr>
            <p:cNvSpPr/>
            <p:nvPr/>
          </p:nvSpPr>
          <p:spPr>
            <a:xfrm>
              <a:off x="149606" y="2691311"/>
              <a:ext cx="522998" cy="20351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矩形 14">
              <a:extLst>
                <a:ext uri="{FF2B5EF4-FFF2-40B4-BE49-F238E27FC236}">
                  <a16:creationId xmlns:a16="http://schemas.microsoft.com/office/drawing/2014/main" id="{F3576C2D-82BF-F214-B92A-E9CD95187F3F}"/>
                </a:ext>
              </a:extLst>
            </p:cNvPr>
            <p:cNvSpPr/>
            <p:nvPr/>
          </p:nvSpPr>
          <p:spPr>
            <a:xfrm>
              <a:off x="149606" y="2885623"/>
              <a:ext cx="522997" cy="2035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6" name="矩形 15">
              <a:extLst>
                <a:ext uri="{FF2B5EF4-FFF2-40B4-BE49-F238E27FC236}">
                  <a16:creationId xmlns:a16="http://schemas.microsoft.com/office/drawing/2014/main" id="{40A4D7CA-F285-BA8A-926B-434B4D48E712}"/>
                </a:ext>
              </a:extLst>
            </p:cNvPr>
            <p:cNvSpPr/>
            <p:nvPr/>
          </p:nvSpPr>
          <p:spPr>
            <a:xfrm>
              <a:off x="149605" y="3089139"/>
              <a:ext cx="522997" cy="2035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57" name="组合 16">
            <a:extLst>
              <a:ext uri="{FF2B5EF4-FFF2-40B4-BE49-F238E27FC236}">
                <a16:creationId xmlns:a16="http://schemas.microsoft.com/office/drawing/2014/main" id="{E0E09A47-A424-CC2D-5DA2-9903D087DC4D}"/>
              </a:ext>
            </a:extLst>
          </p:cNvPr>
          <p:cNvGrpSpPr/>
          <p:nvPr/>
        </p:nvGrpSpPr>
        <p:grpSpPr>
          <a:xfrm>
            <a:off x="2825852" y="3647174"/>
            <a:ext cx="433906" cy="529941"/>
            <a:chOff x="149605" y="2487796"/>
            <a:chExt cx="523000" cy="804857"/>
          </a:xfrm>
          <a:solidFill>
            <a:srgbClr val="FDF4D9"/>
          </a:solidFill>
        </p:grpSpPr>
        <p:sp>
          <p:nvSpPr>
            <p:cNvPr id="158" name="矩形 17">
              <a:extLst>
                <a:ext uri="{FF2B5EF4-FFF2-40B4-BE49-F238E27FC236}">
                  <a16:creationId xmlns:a16="http://schemas.microsoft.com/office/drawing/2014/main" id="{5922B291-BDBD-E7E2-C0C0-54B5D9421911}"/>
                </a:ext>
              </a:extLst>
            </p:cNvPr>
            <p:cNvSpPr/>
            <p:nvPr/>
          </p:nvSpPr>
          <p:spPr>
            <a:xfrm>
              <a:off x="149607" y="2487796"/>
              <a:ext cx="522998" cy="20351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" name="矩形 18">
              <a:extLst>
                <a:ext uri="{FF2B5EF4-FFF2-40B4-BE49-F238E27FC236}">
                  <a16:creationId xmlns:a16="http://schemas.microsoft.com/office/drawing/2014/main" id="{4D85FDB1-7218-6E7B-C9D1-9A30E8490B0E}"/>
                </a:ext>
              </a:extLst>
            </p:cNvPr>
            <p:cNvSpPr/>
            <p:nvPr/>
          </p:nvSpPr>
          <p:spPr>
            <a:xfrm>
              <a:off x="149606" y="2691311"/>
              <a:ext cx="522998" cy="20351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" name="矩形 19">
              <a:extLst>
                <a:ext uri="{FF2B5EF4-FFF2-40B4-BE49-F238E27FC236}">
                  <a16:creationId xmlns:a16="http://schemas.microsoft.com/office/drawing/2014/main" id="{3E7164EA-A8EB-408A-2382-B3D932A959F4}"/>
                </a:ext>
              </a:extLst>
            </p:cNvPr>
            <p:cNvSpPr/>
            <p:nvPr/>
          </p:nvSpPr>
          <p:spPr>
            <a:xfrm>
              <a:off x="149606" y="2885623"/>
              <a:ext cx="522997" cy="2035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" name="矩形 20">
              <a:extLst>
                <a:ext uri="{FF2B5EF4-FFF2-40B4-BE49-F238E27FC236}">
                  <a16:creationId xmlns:a16="http://schemas.microsoft.com/office/drawing/2014/main" id="{A600C212-87C6-199A-C110-2E056770B50E}"/>
                </a:ext>
              </a:extLst>
            </p:cNvPr>
            <p:cNvSpPr/>
            <p:nvPr/>
          </p:nvSpPr>
          <p:spPr>
            <a:xfrm>
              <a:off x="149605" y="3089139"/>
              <a:ext cx="522997" cy="20351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4" name="矩形 21">
            <a:extLst>
              <a:ext uri="{FF2B5EF4-FFF2-40B4-BE49-F238E27FC236}">
                <a16:creationId xmlns:a16="http://schemas.microsoft.com/office/drawing/2014/main" id="{138DBF54-954D-3B30-638F-97B159700FA1}"/>
              </a:ext>
            </a:extLst>
          </p:cNvPr>
          <p:cNvSpPr/>
          <p:nvPr/>
        </p:nvSpPr>
        <p:spPr>
          <a:xfrm>
            <a:off x="1225990" y="5077777"/>
            <a:ext cx="2033766" cy="32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Inputs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5" name="矩形 22">
            <a:extLst>
              <a:ext uri="{FF2B5EF4-FFF2-40B4-BE49-F238E27FC236}">
                <a16:creationId xmlns:a16="http://schemas.microsoft.com/office/drawing/2014/main" id="{840130A6-CA01-FCE6-FB4B-2171A8C55762}"/>
              </a:ext>
            </a:extLst>
          </p:cNvPr>
          <p:cNvSpPr/>
          <p:nvPr/>
        </p:nvSpPr>
        <p:spPr>
          <a:xfrm>
            <a:off x="1225990" y="2991703"/>
            <a:ext cx="2064679" cy="32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Pooling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矩形 23">
            <a:extLst>
              <a:ext uri="{FF2B5EF4-FFF2-40B4-BE49-F238E27FC236}">
                <a16:creationId xmlns:a16="http://schemas.microsoft.com/office/drawing/2014/main" id="{0F59DB25-B718-5BED-914F-F03435FCBDDC}"/>
              </a:ext>
            </a:extLst>
          </p:cNvPr>
          <p:cNvSpPr/>
          <p:nvPr/>
        </p:nvSpPr>
        <p:spPr>
          <a:xfrm>
            <a:off x="1225992" y="2510463"/>
            <a:ext cx="2064677" cy="335995"/>
          </a:xfrm>
          <a:prstGeom prst="rect">
            <a:avLst/>
          </a:prstGeom>
          <a:solidFill>
            <a:srgbClr val="CCCC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DNN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7" name="矩形 24">
            <a:extLst>
              <a:ext uri="{FF2B5EF4-FFF2-40B4-BE49-F238E27FC236}">
                <a16:creationId xmlns:a16="http://schemas.microsoft.com/office/drawing/2014/main" id="{33E83DF8-BC00-0A1A-FC60-51C4AA86695C}"/>
              </a:ext>
            </a:extLst>
          </p:cNvPr>
          <p:cNvSpPr/>
          <p:nvPr/>
        </p:nvSpPr>
        <p:spPr>
          <a:xfrm>
            <a:off x="1706653" y="2036070"/>
            <a:ext cx="1103351" cy="335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Labels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8" name="直线箭头连接符 25">
            <a:extLst>
              <a:ext uri="{FF2B5EF4-FFF2-40B4-BE49-F238E27FC236}">
                <a16:creationId xmlns:a16="http://schemas.microsoft.com/office/drawing/2014/main" id="{98F59A55-1F5C-6F7F-653B-10079104DCB8}"/>
              </a:ext>
            </a:extLst>
          </p:cNvPr>
          <p:cNvCxnSpPr>
            <a:cxnSpLocks/>
            <a:stCxn id="166" idx="0"/>
            <a:endCxn id="167" idx="2"/>
          </p:cNvCxnSpPr>
          <p:nvPr/>
        </p:nvCxnSpPr>
        <p:spPr>
          <a:xfrm flipH="1" flipV="1">
            <a:off x="2258329" y="2372065"/>
            <a:ext cx="2" cy="138398"/>
          </a:xfrm>
          <a:prstGeom prst="straightConnector1">
            <a:avLst/>
          </a:prstGeom>
          <a:ln w="12700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线箭头连接符 26">
            <a:extLst>
              <a:ext uri="{FF2B5EF4-FFF2-40B4-BE49-F238E27FC236}">
                <a16:creationId xmlns:a16="http://schemas.microsoft.com/office/drawing/2014/main" id="{F5397456-1FFA-A5B3-A56E-BD37DB235DAB}"/>
              </a:ext>
            </a:extLst>
          </p:cNvPr>
          <p:cNvCxnSpPr>
            <a:cxnSpLocks/>
            <a:stCxn id="165" idx="0"/>
            <a:endCxn id="166" idx="2"/>
          </p:cNvCxnSpPr>
          <p:nvPr/>
        </p:nvCxnSpPr>
        <p:spPr>
          <a:xfrm flipV="1">
            <a:off x="2258330" y="2846458"/>
            <a:ext cx="1" cy="145245"/>
          </a:xfrm>
          <a:prstGeom prst="straightConnector1">
            <a:avLst/>
          </a:prstGeom>
          <a:ln w="12700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文本框 81">
            <a:extLst>
              <a:ext uri="{FF2B5EF4-FFF2-40B4-BE49-F238E27FC236}">
                <a16:creationId xmlns:a16="http://schemas.microsoft.com/office/drawing/2014/main" id="{48FC24AD-3789-7A62-2119-2C6170B77A98}"/>
              </a:ext>
            </a:extLst>
          </p:cNvPr>
          <p:cNvSpPr txBox="1"/>
          <p:nvPr/>
        </p:nvSpPr>
        <p:spPr>
          <a:xfrm>
            <a:off x="2421325" y="37168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71" name="直线箭头连接符 113">
            <a:extLst>
              <a:ext uri="{FF2B5EF4-FFF2-40B4-BE49-F238E27FC236}">
                <a16:creationId xmlns:a16="http://schemas.microsoft.com/office/drawing/2014/main" id="{8A24F159-6F09-4C5A-DC46-2A5040BDE1E0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2167569" y="3374360"/>
            <a:ext cx="0" cy="273600"/>
          </a:xfrm>
          <a:prstGeom prst="straightConnector1">
            <a:avLst/>
          </a:prstGeom>
          <a:ln w="12700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线箭头连接符 114">
            <a:extLst>
              <a:ext uri="{FF2B5EF4-FFF2-40B4-BE49-F238E27FC236}">
                <a16:creationId xmlns:a16="http://schemas.microsoft.com/office/drawing/2014/main" id="{5023DB26-22E2-2D0D-F605-8A8E6815EE38}"/>
              </a:ext>
            </a:extLst>
          </p:cNvPr>
          <p:cNvCxnSpPr>
            <a:cxnSpLocks/>
            <a:stCxn id="143" idx="0"/>
          </p:cNvCxnSpPr>
          <p:nvPr/>
        </p:nvCxnSpPr>
        <p:spPr>
          <a:xfrm flipV="1">
            <a:off x="1442947" y="3363983"/>
            <a:ext cx="1" cy="273600"/>
          </a:xfrm>
          <a:prstGeom prst="straightConnector1">
            <a:avLst/>
          </a:prstGeom>
          <a:ln w="12700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线箭头连接符 115">
            <a:extLst>
              <a:ext uri="{FF2B5EF4-FFF2-40B4-BE49-F238E27FC236}">
                <a16:creationId xmlns:a16="http://schemas.microsoft.com/office/drawing/2014/main" id="{1F27B458-A64F-9B69-540A-C6BEF60CA3D8}"/>
              </a:ext>
            </a:extLst>
          </p:cNvPr>
          <p:cNvCxnSpPr>
            <a:cxnSpLocks/>
          </p:cNvCxnSpPr>
          <p:nvPr/>
        </p:nvCxnSpPr>
        <p:spPr>
          <a:xfrm flipV="1">
            <a:off x="3042806" y="3380543"/>
            <a:ext cx="0" cy="273600"/>
          </a:xfrm>
          <a:prstGeom prst="straightConnector1">
            <a:avLst/>
          </a:prstGeom>
          <a:ln w="12700">
            <a:headEnd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文本框 128">
            <a:extLst>
              <a:ext uri="{FF2B5EF4-FFF2-40B4-BE49-F238E27FC236}">
                <a16:creationId xmlns:a16="http://schemas.microsoft.com/office/drawing/2014/main" id="{24AF8767-DE12-96D0-7BC1-419A0A9033DE}"/>
              </a:ext>
            </a:extLst>
          </p:cNvPr>
          <p:cNvSpPr txBox="1"/>
          <p:nvPr/>
        </p:nvSpPr>
        <p:spPr>
          <a:xfrm>
            <a:off x="1018949" y="4150692"/>
            <a:ext cx="84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/>
              <a:t>Emb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6" name="文本框 129">
            <a:extLst>
              <a:ext uri="{FF2B5EF4-FFF2-40B4-BE49-F238E27FC236}">
                <a16:creationId xmlns:a16="http://schemas.microsoft.com/office/drawing/2014/main" id="{5BE478AD-62DB-59E1-BA0D-74E2B048AC08}"/>
              </a:ext>
            </a:extLst>
          </p:cNvPr>
          <p:cNvSpPr txBox="1"/>
          <p:nvPr/>
        </p:nvSpPr>
        <p:spPr>
          <a:xfrm>
            <a:off x="1736732" y="4150692"/>
            <a:ext cx="84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/>
              <a:t>Emb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77" name="文本框 130">
            <a:extLst>
              <a:ext uri="{FF2B5EF4-FFF2-40B4-BE49-F238E27FC236}">
                <a16:creationId xmlns:a16="http://schemas.microsoft.com/office/drawing/2014/main" id="{FAAC5F80-DAE6-731A-DF80-52E13C9A3B9B}"/>
              </a:ext>
            </a:extLst>
          </p:cNvPr>
          <p:cNvSpPr txBox="1"/>
          <p:nvPr/>
        </p:nvSpPr>
        <p:spPr>
          <a:xfrm>
            <a:off x="2582247" y="4153422"/>
            <a:ext cx="929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/>
              <a:t>Emb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cxnSp>
        <p:nvCxnSpPr>
          <p:cNvPr id="178" name="直线箭头连接符 135">
            <a:extLst>
              <a:ext uri="{FF2B5EF4-FFF2-40B4-BE49-F238E27FC236}">
                <a16:creationId xmlns:a16="http://schemas.microsoft.com/office/drawing/2014/main" id="{F4FF0D1F-A067-F09D-0CEB-92CB992CB47E}"/>
              </a:ext>
            </a:extLst>
          </p:cNvPr>
          <p:cNvCxnSpPr>
            <a:cxnSpLocks/>
          </p:cNvCxnSpPr>
          <p:nvPr/>
        </p:nvCxnSpPr>
        <p:spPr>
          <a:xfrm flipV="1">
            <a:off x="1443713" y="4785689"/>
            <a:ext cx="0" cy="280755"/>
          </a:xfrm>
          <a:prstGeom prst="straightConnector1">
            <a:avLst/>
          </a:prstGeom>
          <a:ln w="12700">
            <a:headEnd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线箭头连接符 138">
            <a:extLst>
              <a:ext uri="{FF2B5EF4-FFF2-40B4-BE49-F238E27FC236}">
                <a16:creationId xmlns:a16="http://schemas.microsoft.com/office/drawing/2014/main" id="{ED79DA1A-DA7F-E699-13EA-133CB035930E}"/>
              </a:ext>
            </a:extLst>
          </p:cNvPr>
          <p:cNvCxnSpPr>
            <a:cxnSpLocks/>
          </p:cNvCxnSpPr>
          <p:nvPr/>
        </p:nvCxnSpPr>
        <p:spPr>
          <a:xfrm flipV="1">
            <a:off x="2151004" y="4785689"/>
            <a:ext cx="0" cy="280755"/>
          </a:xfrm>
          <a:prstGeom prst="straightConnector1">
            <a:avLst/>
          </a:prstGeom>
          <a:ln w="12700">
            <a:headEnd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线箭头连接符 139">
            <a:extLst>
              <a:ext uri="{FF2B5EF4-FFF2-40B4-BE49-F238E27FC236}">
                <a16:creationId xmlns:a16="http://schemas.microsoft.com/office/drawing/2014/main" id="{60D256C8-B603-E34F-5666-DD51E2FD9DCF}"/>
              </a:ext>
            </a:extLst>
          </p:cNvPr>
          <p:cNvCxnSpPr>
            <a:cxnSpLocks/>
          </p:cNvCxnSpPr>
          <p:nvPr/>
        </p:nvCxnSpPr>
        <p:spPr>
          <a:xfrm flipV="1">
            <a:off x="3047085" y="4777853"/>
            <a:ext cx="1" cy="296426"/>
          </a:xfrm>
          <a:prstGeom prst="straightConnector1">
            <a:avLst/>
          </a:prstGeom>
          <a:ln w="12700">
            <a:headEnd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线连接符 178">
            <a:extLst>
              <a:ext uri="{FF2B5EF4-FFF2-40B4-BE49-F238E27FC236}">
                <a16:creationId xmlns:a16="http://schemas.microsoft.com/office/drawing/2014/main" id="{CA097034-75C5-18C8-056D-A9B36952CFC9}"/>
              </a:ext>
            </a:extLst>
          </p:cNvPr>
          <p:cNvCxnSpPr/>
          <p:nvPr/>
        </p:nvCxnSpPr>
        <p:spPr>
          <a:xfrm>
            <a:off x="3600417" y="1336431"/>
            <a:ext cx="0" cy="499311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79">
            <a:extLst>
              <a:ext uri="{FF2B5EF4-FFF2-40B4-BE49-F238E27FC236}">
                <a16:creationId xmlns:a16="http://schemas.microsoft.com/office/drawing/2014/main" id="{264C1DD4-AB33-98D5-76CA-E273B18202CB}"/>
              </a:ext>
            </a:extLst>
          </p:cNvPr>
          <p:cNvSpPr txBox="1"/>
          <p:nvPr/>
        </p:nvSpPr>
        <p:spPr>
          <a:xfrm>
            <a:off x="951183" y="5998959"/>
            <a:ext cx="2204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Model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structure</a:t>
            </a:r>
            <a:endParaRPr kumimoji="1" lang="zh-CN" altLang="en-US" sz="2400" dirty="0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080918C-0A4F-D598-8711-62E887239983}"/>
              </a:ext>
            </a:extLst>
          </p:cNvPr>
          <p:cNvGrpSpPr/>
          <p:nvPr/>
        </p:nvGrpSpPr>
        <p:grpSpPr>
          <a:xfrm>
            <a:off x="134803" y="2445238"/>
            <a:ext cx="3394497" cy="481945"/>
            <a:chOff x="134803" y="2445238"/>
            <a:chExt cx="3394497" cy="481945"/>
          </a:xfrm>
        </p:grpSpPr>
        <p:sp>
          <p:nvSpPr>
            <p:cNvPr id="188" name="文本框 2">
              <a:extLst>
                <a:ext uri="{FF2B5EF4-FFF2-40B4-BE49-F238E27FC236}">
                  <a16:creationId xmlns:a16="http://schemas.microsoft.com/office/drawing/2014/main" id="{734604A7-5437-2AC8-4433-603F431AC5F2}"/>
                </a:ext>
              </a:extLst>
            </p:cNvPr>
            <p:cNvSpPr txBox="1"/>
            <p:nvPr/>
          </p:nvSpPr>
          <p:spPr>
            <a:xfrm>
              <a:off x="167173" y="2463473"/>
              <a:ext cx="10134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 dirty="0"/>
                <a:t>O(1)</a:t>
              </a:r>
              <a:r>
                <a:rPr kumimoji="1" lang="zh-CN" altLang="en-US" sz="2000" b="1" dirty="0"/>
                <a:t> </a:t>
              </a:r>
              <a:r>
                <a:rPr kumimoji="1" lang="en-US" altLang="zh-CN" sz="2000" b="1" dirty="0"/>
                <a:t>GB</a:t>
              </a:r>
              <a:endParaRPr kumimoji="1" lang="zh-CN" altLang="en-US" sz="2000" b="1" dirty="0"/>
            </a:p>
          </p:txBody>
        </p:sp>
        <p:sp>
          <p:nvSpPr>
            <p:cNvPr id="189" name="矩形 9">
              <a:extLst>
                <a:ext uri="{FF2B5EF4-FFF2-40B4-BE49-F238E27FC236}">
                  <a16:creationId xmlns:a16="http://schemas.microsoft.com/office/drawing/2014/main" id="{28CCE230-1363-FACB-5DDB-9AD77249A711}"/>
                </a:ext>
              </a:extLst>
            </p:cNvPr>
            <p:cNvSpPr/>
            <p:nvPr/>
          </p:nvSpPr>
          <p:spPr>
            <a:xfrm>
              <a:off x="134803" y="2445238"/>
              <a:ext cx="3394497" cy="481945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EA36FD5-D56B-6101-0B58-F9E536D81ED1}"/>
              </a:ext>
            </a:extLst>
          </p:cNvPr>
          <p:cNvGrpSpPr/>
          <p:nvPr/>
        </p:nvGrpSpPr>
        <p:grpSpPr>
          <a:xfrm>
            <a:off x="82176" y="3554241"/>
            <a:ext cx="3407871" cy="1242782"/>
            <a:chOff x="82176" y="3554241"/>
            <a:chExt cx="3407871" cy="1242782"/>
          </a:xfrm>
        </p:grpSpPr>
        <p:sp>
          <p:nvSpPr>
            <p:cNvPr id="191" name="文本框 1">
              <a:extLst>
                <a:ext uri="{FF2B5EF4-FFF2-40B4-BE49-F238E27FC236}">
                  <a16:creationId xmlns:a16="http://schemas.microsoft.com/office/drawing/2014/main" id="{AFFC3BA1-536D-E4BD-E3EC-D664AE6582E2}"/>
                </a:ext>
              </a:extLst>
            </p:cNvPr>
            <p:cNvSpPr txBox="1"/>
            <p:nvPr/>
          </p:nvSpPr>
          <p:spPr>
            <a:xfrm>
              <a:off x="87657" y="3742848"/>
              <a:ext cx="11063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 dirty="0"/>
                <a:t>O(10)</a:t>
              </a:r>
              <a:r>
                <a:rPr kumimoji="1" lang="zh-CN" altLang="en-US" sz="2000" b="1" dirty="0"/>
                <a:t> </a:t>
              </a:r>
              <a:r>
                <a:rPr kumimoji="1" lang="en-US" altLang="zh-CN" sz="2000" b="1" dirty="0"/>
                <a:t>TB</a:t>
              </a:r>
              <a:endParaRPr kumimoji="1" lang="zh-CN" altLang="en-US" sz="2000" b="1" dirty="0"/>
            </a:p>
          </p:txBody>
        </p:sp>
        <p:sp>
          <p:nvSpPr>
            <p:cNvPr id="192" name="矩形 131">
              <a:extLst>
                <a:ext uri="{FF2B5EF4-FFF2-40B4-BE49-F238E27FC236}">
                  <a16:creationId xmlns:a16="http://schemas.microsoft.com/office/drawing/2014/main" id="{B3C4BA33-1433-0BED-00C5-E5503459807D}"/>
                </a:ext>
              </a:extLst>
            </p:cNvPr>
            <p:cNvSpPr/>
            <p:nvPr/>
          </p:nvSpPr>
          <p:spPr>
            <a:xfrm>
              <a:off x="82176" y="3554241"/>
              <a:ext cx="3407871" cy="1242782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2410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Background: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Scaling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up EMB Models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81C3FDA-35E1-4982-84E5-696D540848A7}"/>
              </a:ext>
            </a:extLst>
          </p:cNvPr>
          <p:cNvSpPr txBox="1">
            <a:spLocks/>
          </p:cNvSpPr>
          <p:nvPr/>
        </p:nvSpPr>
        <p:spPr>
          <a:xfrm>
            <a:off x="0" y="1199326"/>
            <a:ext cx="11309684" cy="3892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SzPct val="80000"/>
              <a:buNone/>
            </a:pPr>
            <a:r>
              <a:rPr lang="en-US" altLang="zh-CN" b="1" dirty="0">
                <a:latin typeface="Gill Sans SemiBold" charset="0"/>
                <a:ea typeface="Gill Sans SemiBold" charset="0"/>
                <a:cs typeface="Gill Sans SemiBold" charset="0"/>
              </a:rPr>
              <a:t>Modern models are scaling to </a:t>
            </a:r>
            <a:r>
              <a:rPr lang="en-US" altLang="zh-CN" b="1" dirty="0">
                <a:solidFill>
                  <a:srgbClr val="0070C0"/>
                </a:solidFill>
                <a:latin typeface="Gill Sans SemiBold" charset="0"/>
                <a:ea typeface="Gill Sans SemiBold" charset="0"/>
                <a:cs typeface="Gill Sans SemiBold" charset="0"/>
              </a:rPr>
              <a:t>100 Trillion </a:t>
            </a:r>
            <a:r>
              <a:rPr lang="en-US" altLang="zh-CN" b="1" dirty="0">
                <a:latin typeface="Gill Sans SemiBold" charset="0"/>
                <a:ea typeface="Gill Sans SemiBold" charset="0"/>
                <a:cs typeface="Gill Sans SemiBold" charset="0"/>
              </a:rPr>
              <a:t>parameters</a:t>
            </a: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en-US" altLang="zh-CN" sz="2200" dirty="0">
                <a:latin typeface="Gill Sans" charset="0"/>
                <a:cs typeface="Gill Sans" charset="0"/>
              </a:rPr>
              <a:t> More parameters tend to bring better accuracy</a:t>
            </a: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cs typeface="Gill Sans" charset="0"/>
              </a:rPr>
              <a:t>Model</a:t>
            </a: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cs typeface="Gill Sans" charset="0"/>
              </a:rPr>
              <a:t>capacity</a:t>
            </a: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cs typeface="Gill Sans" charset="0"/>
              </a:rPr>
              <a:t>growth rate:</a:t>
            </a:r>
            <a:r>
              <a:rPr lang="zh-CN" altLang="en-US" sz="2200" dirty="0">
                <a:latin typeface="Gill Sans" charset="0"/>
                <a:cs typeface="Gill Sans" charset="0"/>
              </a:rPr>
              <a:t>  </a:t>
            </a:r>
            <a:r>
              <a:rPr lang="en-US" altLang="zh-CN" sz="2200" dirty="0">
                <a:solidFill>
                  <a:srgbClr val="0070C0"/>
                </a:solidFill>
                <a:latin typeface="Gill Sans" charset="0"/>
                <a:cs typeface="Gill Sans" charset="0"/>
              </a:rPr>
              <a:t>10x</a:t>
            </a:r>
            <a:r>
              <a:rPr lang="zh-CN" altLang="en-US" sz="2200" dirty="0">
                <a:solidFill>
                  <a:srgbClr val="0070C0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latin typeface="Gill Sans" charset="0"/>
                <a:cs typeface="Gill Sans" charset="0"/>
              </a:rPr>
              <a:t>per</a:t>
            </a:r>
            <a:r>
              <a:rPr lang="zh-CN" altLang="en-US" sz="2200" dirty="0">
                <a:solidFill>
                  <a:srgbClr val="0070C0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latin typeface="Gill Sans" charset="0"/>
                <a:cs typeface="Gill Sans" charset="0"/>
              </a:rPr>
              <a:t>year</a:t>
            </a:r>
          </a:p>
          <a:p>
            <a:pPr marL="394200" indent="0">
              <a:lnSpc>
                <a:spcPct val="100000"/>
              </a:lnSpc>
              <a:buSzPct val="80000"/>
              <a:buNone/>
            </a:pPr>
            <a:endParaRPr lang="en-US" altLang="zh-CN" sz="2400" b="1" dirty="0">
              <a:latin typeface="Gill Sans SemiBold" charset="0"/>
              <a:cs typeface="Gill Sans SemiBold" charset="0"/>
            </a:endParaRPr>
          </a:p>
          <a:p>
            <a:pPr marL="394200" indent="0">
              <a:lnSpc>
                <a:spcPct val="100000"/>
              </a:lnSpc>
              <a:buSzPct val="80000"/>
              <a:buNone/>
            </a:pPr>
            <a:endParaRPr lang="en-US" altLang="zh-CN" sz="2400" b="1" dirty="0">
              <a:latin typeface="Gill Sans SemiBold" charset="0"/>
              <a:cs typeface="Gill Sans SemiBold" charset="0"/>
            </a:endParaRPr>
          </a:p>
          <a:p>
            <a:pPr marL="394200" indent="0">
              <a:lnSpc>
                <a:spcPct val="100000"/>
              </a:lnSpc>
              <a:buSzPct val="80000"/>
              <a:buNone/>
            </a:pPr>
            <a:endParaRPr lang="en-US" altLang="zh-CN" sz="2400" b="1" dirty="0">
              <a:latin typeface="Gill Sans SemiBold" charset="0"/>
              <a:cs typeface="Gill Sans SemiBold" charset="0"/>
            </a:endParaRPr>
          </a:p>
          <a:p>
            <a:pPr marL="394200" indent="0">
              <a:lnSpc>
                <a:spcPct val="100000"/>
              </a:lnSpc>
              <a:buSzPct val="80000"/>
              <a:buNone/>
            </a:pPr>
            <a:r>
              <a:rPr lang="en-US" altLang="zh-CN" sz="2400" b="1" dirty="0">
                <a:latin typeface="Gill Sans SemiBold" charset="0"/>
                <a:cs typeface="Gill Sans SemiBold" charset="0"/>
              </a:rPr>
              <a:t>The</a:t>
            </a:r>
            <a:r>
              <a:rPr lang="zh-CN" altLang="en-US" sz="2400" b="1" dirty="0">
                <a:latin typeface="Gill Sans SemiBold" charset="0"/>
                <a:cs typeface="Gill Sans SemiBold" charset="0"/>
              </a:rPr>
              <a:t> </a:t>
            </a:r>
            <a:r>
              <a:rPr lang="en-US" altLang="zh-CN" sz="2400" b="1" dirty="0">
                <a:latin typeface="Gill Sans SemiBold" charset="0"/>
                <a:cs typeface="Gill Sans SemiBold" charset="0"/>
              </a:rPr>
              <a:t>problems</a:t>
            </a:r>
            <a:r>
              <a:rPr lang="zh-CN" altLang="en-US" sz="2400" b="1" dirty="0">
                <a:latin typeface="Gill Sans SemiBold" charset="0"/>
                <a:cs typeface="Gill Sans SemiBold" charset="0"/>
              </a:rPr>
              <a:t> </a:t>
            </a:r>
            <a:r>
              <a:rPr lang="en-US" altLang="zh-CN" sz="2400" b="1" dirty="0">
                <a:latin typeface="Gill Sans SemiBold" charset="0"/>
                <a:cs typeface="Gill Sans SemiBold" charset="0"/>
              </a:rPr>
              <a:t>of</a:t>
            </a:r>
            <a:r>
              <a:rPr lang="zh-CN" altLang="en-US" sz="2400" b="1" dirty="0">
                <a:latin typeface="Gill Sans SemiBold" charset="0"/>
                <a:cs typeface="Gill Sans SemiBold" charset="0"/>
              </a:rPr>
              <a:t> </a:t>
            </a:r>
            <a:r>
              <a:rPr lang="en-US" altLang="zh-CN" sz="2400" b="1" dirty="0">
                <a:latin typeface="Gill Sans SemiBold" charset="0"/>
                <a:cs typeface="Gill Sans SemiBold" charset="0"/>
              </a:rPr>
              <a:t>DRAM</a:t>
            </a:r>
            <a:r>
              <a:rPr lang="zh-CN" altLang="en-US" sz="2400" b="1" dirty="0">
                <a:latin typeface="Gill Sans SemiBold" charset="0"/>
                <a:cs typeface="Gill Sans SemiBold" charset="0"/>
              </a:rPr>
              <a:t> </a:t>
            </a:r>
            <a:r>
              <a:rPr lang="en-US" altLang="zh-CN" sz="2400" b="1" dirty="0">
                <a:latin typeface="Gill Sans SemiBold" charset="0"/>
                <a:cs typeface="Gill Sans SemiBold" charset="0"/>
              </a:rPr>
              <a:t>parameter servers</a:t>
            </a:r>
            <a:r>
              <a:rPr lang="zh-CN" altLang="en-US" sz="2400" b="1" dirty="0">
                <a:latin typeface="Gill Sans SemiBold" charset="0"/>
                <a:cs typeface="Gill Sans SemiBold" charset="0"/>
              </a:rPr>
              <a:t> </a:t>
            </a:r>
            <a:r>
              <a:rPr lang="en-US" altLang="zh-CN" sz="2400" b="1" dirty="0">
                <a:latin typeface="Gill Sans SemiBold" charset="0"/>
                <a:cs typeface="Gill Sans SemiBold" charset="0"/>
              </a:rPr>
              <a:t>become increasingly acute</a:t>
            </a:r>
            <a:endParaRPr lang="en-US" altLang="zh-CN" sz="2400" b="1" dirty="0">
              <a:highlight>
                <a:srgbClr val="FFFF00"/>
              </a:highlight>
              <a:latin typeface="Gill Sans SemiBold" charset="0"/>
              <a:cs typeface="Gill Sans SemiBold" charset="0"/>
            </a:endParaRP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sz="22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ea typeface="Gill Sans" charset="0"/>
                <a:cs typeface="Gill Sans" charset="0"/>
              </a:rPr>
              <a:t>High</a:t>
            </a:r>
            <a:r>
              <a:rPr lang="zh-CN" altLang="en-US" sz="22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ea typeface="Gill Sans" charset="0"/>
                <a:cs typeface="Gill Sans" charset="0"/>
              </a:rPr>
              <a:t>storage costs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sz="22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ea typeface="Gill Sans" charset="0"/>
                <a:cs typeface="Gill Sans" charset="0"/>
              </a:rPr>
              <a:t>At </a:t>
            </a:r>
            <a:r>
              <a:rPr lang="en-US" altLang="zh-CN" sz="2200" dirty="0" err="1">
                <a:latin typeface="Gill Sans" charset="0"/>
                <a:ea typeface="Gill Sans" charset="0"/>
                <a:cs typeface="Gill Sans" charset="0"/>
              </a:rPr>
              <a:t>Kuaishou</a:t>
            </a:r>
            <a:r>
              <a:rPr lang="en-US" altLang="zh-CN" sz="2200" dirty="0">
                <a:latin typeface="Gill Sans" charset="0"/>
                <a:ea typeface="Gill Sans" charset="0"/>
                <a:cs typeface="Gill Sans" charset="0"/>
              </a:rPr>
              <a:t>,</a:t>
            </a:r>
            <a:r>
              <a:rPr lang="zh-CN" altLang="en-US" sz="22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tens of thousands of </a:t>
            </a:r>
            <a:r>
              <a:rPr lang="en-US" altLang="zh-CN" sz="2200" dirty="0">
                <a:latin typeface="Gill Sans" charset="0"/>
                <a:ea typeface="Gill Sans" charset="0"/>
                <a:cs typeface="Gill Sans" charset="0"/>
              </a:rPr>
              <a:t>dedicated PSs,</a:t>
            </a:r>
            <a:r>
              <a:rPr lang="zh-CN" altLang="en-US" sz="22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ea typeface="Gill Sans" charset="0"/>
                <a:cs typeface="Gill Sans" charset="0"/>
              </a:rPr>
              <a:t>causing</a:t>
            </a:r>
            <a:r>
              <a:rPr lang="zh-CN" altLang="en-US" sz="22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ea typeface="Gill Sans" charset="0"/>
                <a:cs typeface="Gill Sans" charset="0"/>
              </a:rPr>
              <a:t>both high </a:t>
            </a:r>
            <a:r>
              <a:rPr lang="en-US" altLang="zh-CN" sz="2200" dirty="0" err="1">
                <a:latin typeface="Gill Sans" charset="0"/>
                <a:ea typeface="Gill Sans" charset="0"/>
                <a:cs typeface="Gill Sans" charset="0"/>
              </a:rPr>
              <a:t>CapEx</a:t>
            </a:r>
            <a:r>
              <a:rPr lang="zh-CN" altLang="en-US" sz="22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ea typeface="Gill Sans" charset="0"/>
                <a:cs typeface="Gill Sans" charset="0"/>
              </a:rPr>
              <a:t>and </a:t>
            </a:r>
            <a:r>
              <a:rPr lang="en-US" altLang="zh-CN" sz="2200" dirty="0" err="1">
                <a:latin typeface="Gill Sans" charset="0"/>
                <a:ea typeface="Gill Sans" charset="0"/>
                <a:cs typeface="Gill Sans" charset="0"/>
              </a:rPr>
              <a:t>OpEx</a:t>
            </a:r>
            <a:endParaRPr lang="en-US" altLang="zh-CN" sz="2200" dirty="0">
              <a:latin typeface="Gill Sans" charset="0"/>
              <a:ea typeface="Gill Sans" charset="0"/>
              <a:cs typeface="Gill Sans" charset="0"/>
            </a:endParaRP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sz="22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ea typeface="Gill Sans" charset="0"/>
                <a:cs typeface="Gill Sans" charset="0"/>
              </a:rPr>
              <a:t>Considerable recovery time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sz="22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~3</a:t>
            </a:r>
            <a:r>
              <a:rPr lang="zh-CN" altLang="en-US" sz="2200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min</a:t>
            </a:r>
            <a:r>
              <a:rPr lang="zh-CN" altLang="en-US" sz="2200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ea typeface="Gill Sans" charset="0"/>
                <a:cs typeface="Gill Sans" charset="0"/>
              </a:rPr>
              <a:t>for</a:t>
            </a:r>
            <a:r>
              <a:rPr lang="zh-CN" altLang="en-US" sz="22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ea typeface="Gill Sans" charset="0"/>
                <a:cs typeface="Gill Sans" charset="0"/>
              </a:rPr>
              <a:t>loading a 2</a:t>
            </a:r>
            <a:r>
              <a:rPr lang="zh-CN" altLang="en-US" sz="22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ea typeface="Gill Sans" charset="0"/>
                <a:cs typeface="Gill Sans" charset="0"/>
              </a:rPr>
              <a:t>TB model</a:t>
            </a:r>
            <a:r>
              <a:rPr lang="zh-CN" altLang="en-US" sz="22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ea typeface="Gill Sans" charset="0"/>
                <a:cs typeface="Gill Sans" charset="0"/>
              </a:rPr>
              <a:t>from HDFS</a:t>
            </a:r>
            <a:r>
              <a:rPr lang="zh-CN" altLang="en-US" sz="22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ea typeface="Gill Sans" charset="0"/>
                <a:cs typeface="Gill Sans" charset="0"/>
              </a:rPr>
              <a:t>(with 100</a:t>
            </a:r>
            <a:r>
              <a:rPr lang="zh-CN" altLang="en-US" sz="22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ea typeface="Gill Sans" charset="0"/>
                <a:cs typeface="Gill Sans" charset="0"/>
              </a:rPr>
              <a:t>Gbps</a:t>
            </a:r>
            <a:r>
              <a:rPr lang="zh-CN" altLang="en-US" sz="22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ea typeface="Gill Sans" charset="0"/>
                <a:cs typeface="Gill Sans" charset="0"/>
              </a:rPr>
              <a:t>NIC)</a:t>
            </a:r>
            <a:r>
              <a:rPr lang="zh-CN" altLang="en-US" sz="2200" dirty="0">
                <a:latin typeface="Gill Sans" charset="0"/>
                <a:ea typeface="Gill Sans" charset="0"/>
                <a:cs typeface="Gill Sans" charset="0"/>
              </a:rPr>
              <a:t>  </a:t>
            </a:r>
            <a:endParaRPr lang="en-US" altLang="zh-CN" sz="2200" dirty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D61555-B3F3-6833-470D-008032637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458" y="1199326"/>
            <a:ext cx="3935315" cy="2698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0CF2E4-B97F-C407-7C77-26A936CFA02F}"/>
              </a:ext>
            </a:extLst>
          </p:cNvPr>
          <p:cNvSpPr txBox="1"/>
          <p:nvPr/>
        </p:nvSpPr>
        <p:spPr>
          <a:xfrm>
            <a:off x="546100" y="6323648"/>
            <a:ext cx="10477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[R1]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CN" dirty="0">
                <a:solidFill>
                  <a:schemeClr val="bg1">
                    <a:lumMod val="75000"/>
                  </a:schemeClr>
                </a:solidFill>
              </a:rPr>
              <a:t>Persia: A Hybrid System Scaling Deep Learning Based Recommenders up to 100 Trillion Parameters</a:t>
            </a:r>
          </a:p>
        </p:txBody>
      </p:sp>
    </p:spTree>
    <p:extLst>
      <p:ext uri="{BB962C8B-B14F-4D97-AF65-F5344CB8AC3E}">
        <p14:creationId xmlns:p14="http://schemas.microsoft.com/office/powerpoint/2010/main" val="406367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Opportunity: Persistent Memory</a:t>
            </a:r>
            <a:r>
              <a:rPr lang="zh-CN" altLang="en-US" sz="40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4000" b="1" dirty="0">
                <a:latin typeface="Gill Sans SemiBold" charset="0"/>
                <a:ea typeface="Gill Sans SemiBold" charset="0"/>
                <a:cs typeface="Gill Sans SemiBold" charset="0"/>
              </a:rPr>
              <a:t>(PM)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81C3FDA-35E1-4982-84E5-696D540848A7}"/>
              </a:ext>
            </a:extLst>
          </p:cNvPr>
          <p:cNvSpPr txBox="1">
            <a:spLocks/>
          </p:cNvSpPr>
          <p:nvPr/>
        </p:nvSpPr>
        <p:spPr>
          <a:xfrm>
            <a:off x="-1" y="1199326"/>
            <a:ext cx="8833105" cy="3986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SzPct val="80000"/>
              <a:buNone/>
            </a:pP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PM brings both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Gill Sans SemiBold" charset="0"/>
                <a:ea typeface="Gill Sans SemiBold" charset="0"/>
                <a:cs typeface="Gill Sans SemiBold" charset="0"/>
              </a:rPr>
              <a:t>opportunities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 and </a:t>
            </a:r>
            <a:r>
              <a:rPr lang="en-US" altLang="zh-CN" sz="2800" b="1" dirty="0">
                <a:solidFill>
                  <a:srgbClr val="C00000"/>
                </a:solidFill>
                <a:latin typeface="Gill Sans SemiBold" charset="0"/>
                <a:ea typeface="Gill Sans SemiBold" charset="0"/>
                <a:cs typeface="Gill Sans SemiBold" charset="0"/>
              </a:rPr>
              <a:t>challenges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to PSs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!</a:t>
            </a:r>
          </a:p>
          <a:p>
            <a:pPr marL="457200" lvl="1" indent="0">
              <a:lnSpc>
                <a:spcPct val="100000"/>
              </a:lnSpc>
              <a:buSzPct val="80000"/>
              <a:buNone/>
            </a:pPr>
            <a:endParaRPr lang="en-US" altLang="zh-CN" sz="2800" b="1" dirty="0">
              <a:latin typeface="Gill Sans SemiBold" charset="0"/>
              <a:ea typeface="Gill Sans SemiBold" charset="0"/>
              <a:cs typeface="Gill Sans SemiBold" charset="0"/>
            </a:endParaRPr>
          </a:p>
          <a:p>
            <a:pPr marL="457200" lvl="1" indent="0">
              <a:lnSpc>
                <a:spcPct val="100000"/>
              </a:lnSpc>
              <a:buSzPct val="80000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Gill Sans SemiBold" charset="0"/>
                <a:cs typeface="Gill Sans SemiBold" charset="0"/>
              </a:rPr>
              <a:t>Opportunities</a:t>
            </a: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More capacity at lower cost</a:t>
            </a: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 Instant recovery</a:t>
            </a:r>
          </a:p>
          <a:p>
            <a:pPr marL="394200" indent="0">
              <a:lnSpc>
                <a:spcPct val="100000"/>
              </a:lnSpc>
              <a:buSzPct val="80000"/>
              <a:buNone/>
            </a:pPr>
            <a:endParaRPr lang="en-US" altLang="zh-CN" sz="2800" b="1" dirty="0">
              <a:latin typeface="Gill Sans SemiBold" charset="0"/>
              <a:ea typeface="Gill Sans SemiBold" charset="0"/>
              <a:cs typeface="Gill Sans SemiBold" charset="0"/>
            </a:endParaRPr>
          </a:p>
          <a:p>
            <a:pPr marL="394200" indent="0">
              <a:lnSpc>
                <a:spcPct val="100000"/>
              </a:lnSpc>
              <a:buSzPct val="80000"/>
              <a:buNone/>
            </a:pPr>
            <a:r>
              <a:rPr lang="en-US" altLang="zh-CN" b="1" dirty="0">
                <a:solidFill>
                  <a:srgbClr val="C00000"/>
                </a:solidFill>
                <a:latin typeface="Gill Sans SemiBold" charset="0"/>
                <a:ea typeface="Gill Sans SemiBold" charset="0"/>
                <a:cs typeface="Gill Sans SemiBold" charset="0"/>
              </a:rPr>
              <a:t>C</a:t>
            </a:r>
            <a:r>
              <a:rPr lang="en-US" altLang="zh-CN" sz="2800" b="1" dirty="0">
                <a:solidFill>
                  <a:srgbClr val="C00000"/>
                </a:solidFill>
                <a:latin typeface="Gill Sans SemiBold" charset="0"/>
                <a:ea typeface="Gill Sans SemiBold" charset="0"/>
                <a:cs typeface="Gill Sans SemiBold" charset="0"/>
              </a:rPr>
              <a:t>hallenges</a:t>
            </a:r>
            <a:endParaRPr lang="en-US" altLang="zh-CN" dirty="0">
              <a:latin typeface="Gill Sans" charset="0"/>
              <a:cs typeface="Gill Sans" charset="0"/>
            </a:endParaRP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High PM read latency</a:t>
            </a:r>
            <a:r>
              <a:rPr lang="zh-CN" alt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:</a:t>
            </a:r>
            <a:r>
              <a:rPr lang="zh-CN" altLang="en-US" dirty="0">
                <a:latin typeface="Gill Sans" charset="0"/>
                <a:ea typeface="Gill Sans" charset="0"/>
                <a:cs typeface="Gill Sans" charset="0"/>
              </a:rPr>
              <a:t> 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PM endure</a:t>
            </a:r>
            <a:r>
              <a:rPr lang="zh-CN" alt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3x</a:t>
            </a:r>
            <a:r>
              <a:rPr lang="zh-CN" altLang="en-US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" charset="0"/>
                <a:ea typeface="Gill Sans" charset="0"/>
                <a:cs typeface="Gill Sans" charset="0"/>
              </a:rPr>
              <a:t>higher latency</a:t>
            </a:r>
            <a:endParaRPr lang="en-US" altLang="zh-CN" dirty="0">
              <a:latin typeface="Gill Sans" charset="0"/>
              <a:ea typeface="Gill Sans" charset="0"/>
              <a:cs typeface="Gill Sans" charset="0"/>
            </a:endParaRPr>
          </a:p>
          <a:p>
            <a:pPr marL="1080000" lvl="1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CPU</a:t>
            </a:r>
            <a:r>
              <a:rPr lang="zh-CN" altLang="en-US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dirty="0">
                <a:latin typeface="Gill Sans" charset="0"/>
                <a:ea typeface="Gill Sans" charset="0"/>
                <a:cs typeface="Gill Sans" charset="0"/>
              </a:rPr>
              <a:t>bottleneck</a:t>
            </a:r>
          </a:p>
          <a:p>
            <a:pPr marL="1537200" lvl="2">
              <a:lnSpc>
                <a:spcPct val="100000"/>
              </a:lnSpc>
              <a:buSzPct val="80000"/>
              <a:buFont typeface="Wingdings" panose="05000000000000000000" pitchFamily="2" charset="2"/>
              <a:buChar char="v"/>
            </a:pPr>
            <a:r>
              <a:rPr lang="zh-CN" altLang="en-US" sz="2200" dirty="0"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ea typeface="Gill Sans" charset="0"/>
                <a:cs typeface="Gill Sans" charset="0"/>
              </a:rPr>
              <a:t>S</a:t>
            </a:r>
            <a:r>
              <a:rPr lang="en-US" altLang="zh-CN" sz="2200" dirty="0">
                <a:latin typeface="Gill Sans" charset="0"/>
                <a:cs typeface="Gill Sans" charset="0"/>
              </a:rPr>
              <a:t>erve </a:t>
            </a:r>
            <a:r>
              <a:rPr lang="en-US" altLang="zh-CN" sz="2200" dirty="0">
                <a:solidFill>
                  <a:srgbClr val="C00000"/>
                </a:solidFill>
                <a:latin typeface="Gill Sans" charset="0"/>
                <a:cs typeface="Gill Sans" charset="0"/>
              </a:rPr>
              <a:t>8x</a:t>
            </a:r>
            <a:r>
              <a:rPr lang="zh-CN" altLang="en-US" sz="2200" dirty="0">
                <a:solidFill>
                  <a:srgbClr val="C00000"/>
                </a:solidFill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latin typeface="Gill Sans" charset="0"/>
                <a:cs typeface="Gill Sans" charset="0"/>
              </a:rPr>
              <a:t>more</a:t>
            </a:r>
            <a:r>
              <a:rPr lang="en-US" altLang="zh-CN" sz="2200" dirty="0">
                <a:latin typeface="Gill Sans" charset="0"/>
                <a:cs typeface="Gill Sans" charset="0"/>
              </a:rPr>
              <a:t> parameter requests on </a:t>
            </a:r>
            <a:r>
              <a:rPr lang="en-US" altLang="zh-CN" sz="2200" dirty="0">
                <a:solidFill>
                  <a:srgbClr val="C00000"/>
                </a:solidFill>
                <a:latin typeface="Gill Sans" charset="0"/>
                <a:cs typeface="Gill Sans" charset="0"/>
              </a:rPr>
              <a:t>slower</a:t>
            </a:r>
            <a:r>
              <a:rPr lang="en-US" altLang="zh-CN" sz="2200" dirty="0">
                <a:latin typeface="Gill Sans" charset="0"/>
                <a:cs typeface="Gill Sans" charset="0"/>
              </a:rPr>
              <a:t> media, but with the same CPU resources</a:t>
            </a:r>
          </a:p>
          <a:p>
            <a:pPr marL="394200" indent="0">
              <a:lnSpc>
                <a:spcPct val="100000"/>
              </a:lnSpc>
              <a:buSzPct val="80000"/>
              <a:buNone/>
            </a:pPr>
            <a:endParaRPr lang="en-US" altLang="zh-CN" dirty="0">
              <a:latin typeface="Gill Sans" charset="0"/>
              <a:cs typeface="Gill Sans" charset="0"/>
            </a:endParaRPr>
          </a:p>
        </p:txBody>
      </p:sp>
      <p:pic>
        <p:nvPicPr>
          <p:cNvPr id="18" name="Picture 2" descr="https://www.intel.cn/content/dam/www/public/us/en/images/product/a1164189-optane-persistent-memory-200-series-photo-suite-rwd.png.rendition.intel.web.720.405.png">
            <a:extLst>
              <a:ext uri="{FF2B5EF4-FFF2-40B4-BE49-F238E27FC236}">
                <a16:creationId xmlns:a16="http://schemas.microsoft.com/office/drawing/2014/main" id="{E20500D5-924D-472B-96EF-7CFA77EE5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6" t="20506" r="12776" b="19537"/>
          <a:stretch/>
        </p:blipFill>
        <p:spPr bwMode="auto">
          <a:xfrm>
            <a:off x="8961321" y="1142891"/>
            <a:ext cx="1987455" cy="91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2B4A6AC-147E-8E10-4CB4-AF51581E2BC7}"/>
              </a:ext>
            </a:extLst>
          </p:cNvPr>
          <p:cNvGraphicFramePr>
            <a:graphicFrameLocks noGrp="1"/>
          </p:cNvGraphicFramePr>
          <p:nvPr/>
        </p:nvGraphicFramePr>
        <p:xfrm>
          <a:off x="7714634" y="2116285"/>
          <a:ext cx="4021200" cy="219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4761">
                  <a:extLst>
                    <a:ext uri="{9D8B030D-6E8A-4147-A177-3AD203B41FA5}">
                      <a16:colId xmlns:a16="http://schemas.microsoft.com/office/drawing/2014/main" val="2366410478"/>
                    </a:ext>
                  </a:extLst>
                </a:gridCol>
                <a:gridCol w="1481001">
                  <a:extLst>
                    <a:ext uri="{9D8B030D-6E8A-4147-A177-3AD203B41FA5}">
                      <a16:colId xmlns:a16="http://schemas.microsoft.com/office/drawing/2014/main" val="3885797618"/>
                    </a:ext>
                  </a:extLst>
                </a:gridCol>
                <a:gridCol w="1505438">
                  <a:extLst>
                    <a:ext uri="{9D8B030D-6E8A-4147-A177-3AD203B41FA5}">
                      <a16:colId xmlns:a16="http://schemas.microsoft.com/office/drawing/2014/main" val="2743226388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DRAM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093925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Capacity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Up to 512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Up to 128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186781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$4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$7.6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59752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Volatility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Non-volatile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Volatile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010106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Lat.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100-200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865573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Write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Lat.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ns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100-200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28256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6F77DA98-46B5-0D2D-8170-5E3E14400024}"/>
              </a:ext>
            </a:extLst>
          </p:cNvPr>
          <p:cNvSpPr/>
          <p:nvPr/>
        </p:nvSpPr>
        <p:spPr>
          <a:xfrm>
            <a:off x="7490012" y="2568389"/>
            <a:ext cx="4374039" cy="941294"/>
          </a:xfrm>
          <a:prstGeom prst="rect">
            <a:avLst/>
          </a:prstGeom>
          <a:noFill/>
          <a:ln w="57150">
            <a:solidFill>
              <a:srgbClr val="426FB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49C15E-667B-6798-602C-3416BB7789CF}"/>
              </a:ext>
            </a:extLst>
          </p:cNvPr>
          <p:cNvSpPr/>
          <p:nvPr/>
        </p:nvSpPr>
        <p:spPr>
          <a:xfrm>
            <a:off x="7511687" y="3613503"/>
            <a:ext cx="4374039" cy="281049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55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3"/>
          </a:xfrm>
          <a:solidFill>
            <a:schemeClr val="bg1">
              <a:lumMod val="95000"/>
            </a:schemeClr>
          </a:solidFill>
        </p:spPr>
        <p:txBody>
          <a:bodyPr vert="horz" lIns="540000" tIns="0" rIns="91440" bIns="0" rtlCol="0" anchor="ctr" anchorCtr="0">
            <a:normAutofit/>
          </a:bodyPr>
          <a:lstStyle/>
          <a:p>
            <a:r>
              <a:rPr lang="en-US" altLang="zh-CN" sz="4000" b="1" dirty="0">
                <a:latin typeface="Gill Sans SemiBold" charset="0"/>
              </a:rPr>
              <a:t>Motivation </a:t>
            </a:r>
            <a:endParaRPr lang="zh-CN" altLang="en-US" sz="4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B57FEA5-3F22-F245-9A43-BF43E09D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804" y="6510418"/>
            <a:ext cx="2743200" cy="365125"/>
          </a:xfrm>
        </p:spPr>
        <p:txBody>
          <a:bodyPr/>
          <a:lstStyle/>
          <a:p>
            <a:fld id="{E48FEDBE-3A19-46D1-AD8C-DD01172CD2C4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81C3FDA-35E1-4982-84E5-696D540848A7}"/>
              </a:ext>
            </a:extLst>
          </p:cNvPr>
          <p:cNvSpPr txBox="1">
            <a:spLocks/>
          </p:cNvSpPr>
          <p:nvPr/>
        </p:nvSpPr>
        <p:spPr>
          <a:xfrm>
            <a:off x="0" y="1199326"/>
            <a:ext cx="10684042" cy="1915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SzPct val="80000"/>
              <a:buNone/>
            </a:pP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Profiling a parameter server on PM </a:t>
            </a:r>
          </a:p>
          <a:p>
            <a:pPr marL="1080000" lvl="1">
              <a:lnSpc>
                <a:spcPts val="1940"/>
              </a:lnSpc>
              <a:buSzPct val="80000"/>
              <a:buFont typeface="Wingdings" panose="05000000000000000000" pitchFamily="2" charset="2"/>
              <a:buChar char="v"/>
            </a:pPr>
            <a:r>
              <a:rPr lang="en-US" altLang="zh-CN" sz="2200" dirty="0">
                <a:latin typeface="Gill Sans" charset="0"/>
                <a:cs typeface="Gill Sans" charset="0"/>
              </a:rPr>
              <a:t>Existing PM hash indexes</a:t>
            </a: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cs typeface="Gill Sans" charset="0"/>
              </a:rPr>
              <a:t>:</a:t>
            </a:r>
            <a:r>
              <a:rPr lang="zh-CN" altLang="en-US" sz="2200" dirty="0">
                <a:latin typeface="Gill Sans" charset="0"/>
                <a:cs typeface="Gill Sans" charset="0"/>
              </a:rPr>
              <a:t>  </a:t>
            </a:r>
            <a:r>
              <a:rPr lang="en-US" altLang="zh-CN" sz="2200" dirty="0" err="1">
                <a:latin typeface="Gill Sans" charset="0"/>
                <a:cs typeface="Gill Sans" charset="0"/>
              </a:rPr>
              <a:t>LevelHash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[OSDI’18]</a:t>
            </a:r>
            <a:r>
              <a:rPr lang="en-US" altLang="zh-CN" sz="1400" dirty="0">
                <a:latin typeface="Gill Sans" charset="0"/>
                <a:cs typeface="Gill Sans" charset="0"/>
              </a:rPr>
              <a:t>,</a:t>
            </a: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 err="1">
                <a:latin typeface="Gill Sans" charset="0"/>
                <a:cs typeface="Gill Sans" charset="0"/>
              </a:rPr>
              <a:t>Clevel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[ATC’20]</a:t>
            </a:r>
            <a:r>
              <a:rPr lang="en-US" altLang="zh-CN" sz="1400" dirty="0">
                <a:latin typeface="Gill Sans" charset="0"/>
                <a:cs typeface="Gill Sans" charset="0"/>
              </a:rPr>
              <a:t>,</a:t>
            </a:r>
            <a:r>
              <a:rPr lang="zh-CN" altLang="en-US" sz="14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cs typeface="Gill Sans" charset="0"/>
              </a:rPr>
              <a:t>CCEH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[FAST’19]</a:t>
            </a:r>
            <a:r>
              <a:rPr lang="en-US" altLang="zh-CN" sz="2200" dirty="0">
                <a:latin typeface="Gill Sans" charset="0"/>
                <a:cs typeface="Gill Sans" charset="0"/>
              </a:rPr>
              <a:t>,</a:t>
            </a:r>
            <a:r>
              <a:rPr lang="zh-CN" altLang="en-US" sz="2200" dirty="0">
                <a:latin typeface="Gill Sans" charset="0"/>
                <a:cs typeface="Gill Sans" charset="0"/>
              </a:rPr>
              <a:t> </a:t>
            </a:r>
            <a:r>
              <a:rPr lang="en-US" altLang="zh-CN" sz="2200" dirty="0">
                <a:latin typeface="Gill Sans" charset="0"/>
                <a:cs typeface="Gill Sans" charset="0"/>
              </a:rPr>
              <a:t>Dash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[VLDB’20]</a:t>
            </a:r>
          </a:p>
          <a:p>
            <a:pPr marL="1080000" lvl="1">
              <a:lnSpc>
                <a:spcPts val="1940"/>
              </a:lnSpc>
              <a:buSzPct val="80000"/>
              <a:buFont typeface="Wingdings" panose="05000000000000000000" pitchFamily="2" charset="2"/>
              <a:buChar char="v"/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2 x Intel Xeon Gold 6240M CPU (36 logical cores)</a:t>
            </a:r>
          </a:p>
          <a:p>
            <a:pPr marL="1080000" lvl="1">
              <a:lnSpc>
                <a:spcPts val="1940"/>
              </a:lnSpc>
              <a:buSzPct val="80000"/>
              <a:buFont typeface="Wingdings" panose="05000000000000000000" pitchFamily="2" charset="2"/>
              <a:buChar char="v"/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6 x 256GB Intel Optane DIMMs (12GB/s writes, 36 GB/s reads)</a:t>
            </a:r>
          </a:p>
          <a:p>
            <a:pPr marL="1080000" lvl="1">
              <a:lnSpc>
                <a:spcPts val="1940"/>
              </a:lnSpc>
              <a:buSzPct val="80000"/>
              <a:buFont typeface="Wingdings" panose="05000000000000000000" pitchFamily="2" charset="2"/>
              <a:buChar char="v"/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Gill Sans" charset="0"/>
                <a:cs typeface="Gill Sans" charset="0"/>
              </a:rPr>
              <a:t>2 x 100Gbps Mellanox CX-5 NIC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29AD1D-3939-165F-C88A-5076CD3756AB}"/>
              </a:ext>
            </a:extLst>
          </p:cNvPr>
          <p:cNvSpPr txBox="1"/>
          <p:nvPr/>
        </p:nvSpPr>
        <p:spPr>
          <a:xfrm>
            <a:off x="372311" y="2925054"/>
            <a:ext cx="6858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Throughput </a:t>
            </a:r>
            <a:r>
              <a:rPr lang="en-US" altLang="zh-CN" sz="2800" b="1" dirty="0" err="1">
                <a:latin typeface="Gill Sans SemiBold" charset="0"/>
                <a:ea typeface="Gill Sans SemiBold" charset="0"/>
                <a:cs typeface="Gill Sans SemiBold" charset="0"/>
              </a:rPr>
              <a:t>v.s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.</a:t>
            </a:r>
            <a:r>
              <a:rPr lang="zh-CN" altLang="en-US" sz="2800" b="1" dirty="0">
                <a:latin typeface="Gill Sans SemiBold" charset="0"/>
                <a:ea typeface="Gill Sans SemiBold" charset="0"/>
                <a:cs typeface="Gill Sans SemiBold" charset="0"/>
              </a:rPr>
              <a:t> </a:t>
            </a:r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CPU utilization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6D2249-A341-B691-BF3E-661BD6AC37F9}"/>
              </a:ext>
            </a:extLst>
          </p:cNvPr>
          <p:cNvSpPr txBox="1"/>
          <p:nvPr/>
        </p:nvSpPr>
        <p:spPr>
          <a:xfrm>
            <a:off x="6458040" y="2910461"/>
            <a:ext cx="46080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Gill Sans SemiBold" charset="0"/>
                <a:ea typeface="Gill Sans SemiBold" charset="0"/>
                <a:cs typeface="Gill Sans SemiBold" charset="0"/>
              </a:rPr>
              <a:t>CPU time breakdown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8DA5E9-0A5E-B745-52CE-B4288E52A2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8"/>
          <a:stretch/>
        </p:blipFill>
        <p:spPr>
          <a:xfrm>
            <a:off x="7148397" y="3429000"/>
            <a:ext cx="2762427" cy="256755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E2AC13-E2C5-EF3C-3699-71BDEBF2EF26}"/>
              </a:ext>
            </a:extLst>
          </p:cNvPr>
          <p:cNvGrpSpPr/>
          <p:nvPr/>
        </p:nvGrpSpPr>
        <p:grpSpPr>
          <a:xfrm>
            <a:off x="1215190" y="3448274"/>
            <a:ext cx="3653792" cy="2717751"/>
            <a:chOff x="1215190" y="3448274"/>
            <a:chExt cx="3653792" cy="27177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3B78CE3-3A15-6624-8764-DA2CA82D2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50" b="-1"/>
            <a:stretch/>
          </p:blipFill>
          <p:spPr>
            <a:xfrm>
              <a:off x="1215190" y="3448274"/>
              <a:ext cx="3260557" cy="2717751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1884669-F3BD-5295-CD1E-771FABA29DD0}"/>
                </a:ext>
              </a:extLst>
            </p:cNvPr>
            <p:cNvSpPr txBox="1"/>
            <p:nvPr/>
          </p:nvSpPr>
          <p:spPr>
            <a:xfrm>
              <a:off x="4376539" y="3832577"/>
              <a:ext cx="492443" cy="201524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Throughput</a:t>
              </a:r>
              <a:endPara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3AD1F3D5-FEA4-0006-2C7D-D15B7C09C6D6}"/>
              </a:ext>
            </a:extLst>
          </p:cNvPr>
          <p:cNvSpPr/>
          <p:nvPr/>
        </p:nvSpPr>
        <p:spPr>
          <a:xfrm>
            <a:off x="493294" y="6128286"/>
            <a:ext cx="4848727" cy="541380"/>
          </a:xfrm>
          <a:prstGeom prst="round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CPU is the performance bottleneck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1D92498A-75F7-6501-A0A1-42F7345FDFD6}"/>
              </a:ext>
            </a:extLst>
          </p:cNvPr>
          <p:cNvSpPr/>
          <p:nvPr/>
        </p:nvSpPr>
        <p:spPr>
          <a:xfrm>
            <a:off x="6630069" y="6081292"/>
            <a:ext cx="5136815" cy="710846"/>
          </a:xfrm>
          <a:prstGeom prst="round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Both </a:t>
            </a:r>
            <a:r>
              <a:rPr lang="en-US" altLang="zh-CN" sz="2400" u="sng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Indexing</a:t>
            </a:r>
            <a:r>
              <a:rPr lang="en-US" altLang="zh-CN" sz="2400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 and </a:t>
            </a:r>
            <a:r>
              <a:rPr lang="en-US" altLang="zh-CN" sz="2400" u="sng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Gathering</a:t>
            </a:r>
            <a:r>
              <a:rPr lang="zh-CN" altLang="en-US" sz="2400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consumes</a:t>
            </a:r>
            <a:r>
              <a:rPr lang="zh-CN" altLang="en-US" sz="2400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a lot of CPU</a:t>
            </a:r>
            <a:r>
              <a:rPr lang="zh-CN" altLang="en-US" sz="2400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Gill Sans" panose="020B0502020104020203" pitchFamily="34" charset="-79"/>
                <a:ea typeface="Gill Sans SemiBold" charset="0"/>
                <a:cs typeface="Gill Sans" panose="020B0502020104020203" pitchFamily="34" charset="-79"/>
              </a:rPr>
              <a:t>cycles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88E35F-F843-C902-F685-709AE252D65E}"/>
              </a:ext>
            </a:extLst>
          </p:cNvPr>
          <p:cNvSpPr txBox="1"/>
          <p:nvPr/>
        </p:nvSpPr>
        <p:spPr>
          <a:xfrm>
            <a:off x="3934351" y="5439979"/>
            <a:ext cx="152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D8D8D8"/>
                </a:solidFill>
              </a:rPr>
              <a:t>*</a:t>
            </a:r>
            <a:r>
              <a:rPr kumimoji="1" lang="en-US" altLang="zh-CN" dirty="0">
                <a:solidFill>
                  <a:srgbClr val="D8D8D8"/>
                </a:solidFill>
              </a:rPr>
              <a:t>Index</a:t>
            </a:r>
            <a:r>
              <a:rPr kumimoji="1" lang="zh-CN" altLang="en-US" dirty="0">
                <a:solidFill>
                  <a:srgbClr val="D8D8D8"/>
                </a:solidFill>
              </a:rPr>
              <a:t> </a:t>
            </a:r>
            <a:r>
              <a:rPr kumimoji="1" lang="en-US" altLang="zh-CN" dirty="0">
                <a:solidFill>
                  <a:srgbClr val="D8D8D8"/>
                </a:solidFill>
              </a:rPr>
              <a:t>is</a:t>
            </a:r>
            <a:r>
              <a:rPr kumimoji="1" lang="zh-CN" altLang="en-US" dirty="0">
                <a:solidFill>
                  <a:srgbClr val="D8D8D8"/>
                </a:solidFill>
              </a:rPr>
              <a:t> </a:t>
            </a:r>
            <a:r>
              <a:rPr kumimoji="1" lang="en-US" altLang="zh-CN" dirty="0">
                <a:solidFill>
                  <a:srgbClr val="D8D8D8"/>
                </a:solidFill>
              </a:rPr>
              <a:t>Dash</a:t>
            </a:r>
            <a:endParaRPr kumimoji="1" lang="zh-CN" altLang="en-US" dirty="0">
              <a:solidFill>
                <a:srgbClr val="D8D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8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24121</TotalTime>
  <Words>2870</Words>
  <Application>Microsoft Macintosh PowerPoint</Application>
  <PresentationFormat>宽屏</PresentationFormat>
  <Paragraphs>920</Paragraphs>
  <Slides>41</Slides>
  <Notes>41</Notes>
  <HiddenSlides>12</HiddenSlides>
  <MMClips>3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</vt:lpstr>
      <vt:lpstr>Gill Sans</vt:lpstr>
      <vt:lpstr>Gill Sans semibold</vt:lpstr>
      <vt:lpstr>Gill Sans semibold</vt:lpstr>
      <vt:lpstr>Wingdings</vt:lpstr>
      <vt:lpstr>Office 主题​​</vt:lpstr>
      <vt:lpstr>PetPS: Supporting Huge Embedding Models  with Persistent Memory</vt:lpstr>
      <vt:lpstr>Background: Embedding Models</vt:lpstr>
      <vt:lpstr>Background: Embedding Models</vt:lpstr>
      <vt:lpstr>Background: Production Serving System for EMB Models</vt:lpstr>
      <vt:lpstr>Background: Production Serving System for EMB Models</vt:lpstr>
      <vt:lpstr>Background: Production Serving System for EMB Models</vt:lpstr>
      <vt:lpstr>Background: Scaling up EMB Models</vt:lpstr>
      <vt:lpstr>Opportunity: Persistent Memory (PM)</vt:lpstr>
      <vt:lpstr>Motivation </vt:lpstr>
      <vt:lpstr>Outline</vt:lpstr>
      <vt:lpstr>PetPS – Overview </vt:lpstr>
      <vt:lpstr>PetPS – Overview </vt:lpstr>
      <vt:lpstr>Design 1: PetHash – a PM index optimized for EMB </vt:lpstr>
      <vt:lpstr>Design 1: PetHash – a PM index optimized for EMB </vt:lpstr>
      <vt:lpstr>Design 1: PetHash – a PM index optimized for EMB </vt:lpstr>
      <vt:lpstr>Design 1: PetHash – a PM index optimized for EMB </vt:lpstr>
      <vt:lpstr>PetPS – Overview </vt:lpstr>
      <vt:lpstr>Design 2: NIC Gathering</vt:lpstr>
      <vt:lpstr>Design 2: NIC Gathering</vt:lpstr>
      <vt:lpstr>Design 2: NIC Gathering</vt:lpstr>
      <vt:lpstr>Outline</vt:lpstr>
      <vt:lpstr>Experimental setup</vt:lpstr>
      <vt:lpstr>Overall Performance</vt:lpstr>
      <vt:lpstr>PetHash Performance</vt:lpstr>
      <vt:lpstr>NIC Gathering Performance</vt:lpstr>
      <vt:lpstr>NIC Gathering Performance (Cont.)</vt:lpstr>
      <vt:lpstr>Comparison with DRAM PS</vt:lpstr>
      <vt:lpstr>PowerPoint 演示文稿</vt:lpstr>
      <vt:lpstr>PowerPoint 演示文稿</vt:lpstr>
      <vt:lpstr>PetPS – Overview </vt:lpstr>
      <vt:lpstr>PetPS – Overview </vt:lpstr>
      <vt:lpstr>Design 1: PetHash – a PM index optimized for EMB </vt:lpstr>
      <vt:lpstr>Design 1: PetHash – a PM index optimized for EMB </vt:lpstr>
      <vt:lpstr>Design 1: PetHash – a PM index optimized for EMB </vt:lpstr>
      <vt:lpstr>Design 1: PetHash – a PM index optimized for EMB </vt:lpstr>
      <vt:lpstr>Design 1: PetHash – a PM index optimized for EMB </vt:lpstr>
      <vt:lpstr>Design 1: PetHash – a PM index optimized for EMB </vt:lpstr>
      <vt:lpstr>Design 2: NIC Gathering</vt:lpstr>
      <vt:lpstr>Design 2: NIC Gathering</vt:lpstr>
      <vt:lpstr>Design 2: NIC Gathering</vt:lpstr>
      <vt:lpstr>Overall Performance</vt:lpstr>
    </vt:vector>
  </TitlesOfParts>
  <Manager/>
  <Company>Tsinghua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Qing Wang</dc:creator>
  <cp:keywords/>
  <dc:description/>
  <cp:lastModifiedBy>xieminhui</cp:lastModifiedBy>
  <cp:revision>3814</cp:revision>
  <dcterms:created xsi:type="dcterms:W3CDTF">2021-01-04T07:07:16Z</dcterms:created>
  <dcterms:modified xsi:type="dcterms:W3CDTF">2023-08-23T07:23:00Z</dcterms:modified>
  <cp:category/>
</cp:coreProperties>
</file>