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270"/>
    <p:restoredTop sz="94674"/>
  </p:normalViewPr>
  <p:slideViewPr>
    <p:cSldViewPr snapToGrid="0">
      <p:cViewPr varScale="1">
        <p:scale>
          <a:sx n="159" d="100"/>
          <a:sy n="159" d="100"/>
        </p:scale>
        <p:origin x="184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727911"/>
            <a:ext cx="8824685" cy="419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abc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by Examples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6D9-C8F5-3B4B-9E47-7A222DD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Cài đặt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2C1E-3C1A-9849-8E2C-1F5DD36F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690342"/>
            <a:ext cx="8824685" cy="4234758"/>
          </a:xfrm>
        </p:spPr>
        <p:txBody>
          <a:bodyPr/>
          <a:lstStyle/>
          <a:p>
            <a:r>
              <a:rPr lang="en-VN"/>
              <a:t>Mac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solidFill>
                  <a:schemeClr val="bg2"/>
                </a:solidFill>
                <a:latin typeface="+mn-lt"/>
                <a:ea typeface="RobotoMono Nerd Font" pitchFamily="2" charset="0"/>
              </a:rPr>
              <a:t>Cài đặt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install go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>
                <a:solidFill>
                  <a:schemeClr val="bg2"/>
                </a:solidFill>
                <a:latin typeface="+mn-lt"/>
                <a:ea typeface="RobotoMono Nerd Font" pitchFamily="2" charset="0"/>
              </a:rPr>
              <a:t>Gõ bỏ  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uninstall go</a:t>
            </a:r>
          </a:p>
          <a:p>
            <a:r>
              <a:rPr lang="en-VN"/>
              <a:t>Ubuntu</a:t>
            </a:r>
          </a:p>
          <a:p>
            <a:pPr lvl="1"/>
            <a:r>
              <a:rPr lang="en-US">
                <a:solidFill>
                  <a:srgbClr val="0070C0"/>
                </a:solidFill>
                <a:latin typeface="+mn-lt"/>
                <a:ea typeface="RobotoMono Nerd Font" pitchFamily="2" charset="0"/>
              </a:rPr>
              <a:t>https://www.cyberciti.biz/faq/how-to-install-gol-ang-on-ubuntu-linux/</a:t>
            </a:r>
            <a:endParaRPr lang="en-VN">
              <a:solidFill>
                <a:srgbClr val="0070C0"/>
              </a:solidFill>
              <a:latin typeface="+mn-lt"/>
              <a:ea typeface="RobotoMono Nerd Font" pitchFamily="2" charset="0"/>
            </a:endParaRPr>
          </a:p>
          <a:p>
            <a:r>
              <a:rPr lang="en-VN"/>
              <a:t>Windows</a:t>
            </a:r>
          </a:p>
          <a:p>
            <a:pPr lvl="1"/>
            <a:r>
              <a:rPr lang="en-VN"/>
              <a:t>Tải về, cài đặt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09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F16-2468-BB41-8531-59B0BDE7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Kiểm tra môi trường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C1D1-CCFD-1646-AA95-0DF273A1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726675"/>
            <a:ext cx="8824685" cy="4198425"/>
          </a:xfrm>
        </p:spPr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go version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go version go1.16.3 darwin/amd64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$GOPATH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/Users/techmaster/golang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ls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bin pkg src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F5E0501-3DFC-DC43-A8C5-4E0A1B0AC69D}"/>
              </a:ext>
            </a:extLst>
          </p:cNvPr>
          <p:cNvSpPr/>
          <p:nvPr/>
        </p:nvSpPr>
        <p:spPr>
          <a:xfrm>
            <a:off x="4977727" y="714563"/>
            <a:ext cx="4008826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Kiểm tra phiên bản Go cài trên máy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BC28883F-5AAB-2041-97C3-16EB2919C32C}"/>
              </a:ext>
            </a:extLst>
          </p:cNvPr>
          <p:cNvSpPr/>
          <p:nvPr/>
        </p:nvSpPr>
        <p:spPr>
          <a:xfrm>
            <a:off x="4983783" y="1793474"/>
            <a:ext cx="4003779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$GOPATH đường dẫn đến các package, binary của go</a:t>
            </a:r>
          </a:p>
        </p:txBody>
      </p:sp>
    </p:spTree>
    <p:extLst>
      <p:ext uri="{BB962C8B-B14F-4D97-AF65-F5344CB8AC3E}">
        <p14:creationId xmlns:p14="http://schemas.microsoft.com/office/powerpoint/2010/main" val="329189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2EC5-4EE1-914A-817C-70B1B11A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Trong $GOPATH có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6F8D-27B0-3A46-A3C7-485E8ACA0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tree –L 2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VN" sz="11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B5A0-BB58-4244-B286-9CA088AD7F61}"/>
              </a:ext>
            </a:extLst>
          </p:cNvPr>
          <p:cNvSpPr/>
          <p:nvPr/>
        </p:nvSpPr>
        <p:spPr>
          <a:xfrm>
            <a:off x="2352610" y="649962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.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bin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go-symbols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gocode-gomod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godef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godoctor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goimports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golint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gomodifytags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gopkgs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goplay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gorename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goreturns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gotests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pkg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darwin_amd64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└── sumdb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└── src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github.com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golang.org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└── gopkg.in</a:t>
            </a:r>
            <a:endParaRPr lang="en-V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C60F7CF-A028-234C-9E54-96D423CB2FA5}"/>
              </a:ext>
            </a:extLst>
          </p:cNvPr>
          <p:cNvSpPr/>
          <p:nvPr/>
        </p:nvSpPr>
        <p:spPr>
          <a:xfrm>
            <a:off x="4341886" y="1071846"/>
            <a:ext cx="175613" cy="2543364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83E9-E97B-5D49-862B-279D67A8AB0D}"/>
              </a:ext>
            </a:extLst>
          </p:cNvPr>
          <p:cNvSpPr txBox="1"/>
          <p:nvPr/>
        </p:nvSpPr>
        <p:spPr>
          <a:xfrm>
            <a:off x="4499333" y="219213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file binary dạng utilties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443F0A-67BE-414C-9C7B-EB20E1FCFE76}"/>
              </a:ext>
            </a:extLst>
          </p:cNvPr>
          <p:cNvSpPr/>
          <p:nvPr/>
        </p:nvSpPr>
        <p:spPr>
          <a:xfrm>
            <a:off x="4330784" y="4511443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9B653-ED14-D943-B61C-930072CC107E}"/>
              </a:ext>
            </a:extLst>
          </p:cNvPr>
          <p:cNvSpPr txBox="1"/>
          <p:nvPr/>
        </p:nvSpPr>
        <p:spPr>
          <a:xfrm>
            <a:off x="4488231" y="4609344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Mã nguồn các Golang module bạn tải về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5F296C-4B65-5440-B08C-16AB33767F96}"/>
              </a:ext>
            </a:extLst>
          </p:cNvPr>
          <p:cNvSpPr/>
          <p:nvPr/>
        </p:nvSpPr>
        <p:spPr>
          <a:xfrm>
            <a:off x="4337849" y="3822111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0D743-6DBA-E946-A74C-CECF8F8CAC53}"/>
              </a:ext>
            </a:extLst>
          </p:cNvPr>
          <p:cNvSpPr txBox="1"/>
          <p:nvPr/>
        </p:nvSpPr>
        <p:spPr>
          <a:xfrm>
            <a:off x="4519518" y="3926068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VN"/>
              <a:t>recompiled object files</a:t>
            </a:r>
          </a:p>
        </p:txBody>
      </p:sp>
    </p:spTree>
    <p:extLst>
      <p:ext uri="{BB962C8B-B14F-4D97-AF65-F5344CB8AC3E}">
        <p14:creationId xmlns:p14="http://schemas.microsoft.com/office/powerpoint/2010/main" val="33432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A0-7178-5A40-A750-4AC4334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IDE để lập trình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4866-19BB-4148-9181-ABC3A3C8E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VSCode + Extension đủ dùng</a:t>
            </a:r>
          </a:p>
          <a:p>
            <a:r>
              <a:rPr lang="en-VN"/>
              <a:t>JetBrains Goland mất phí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0895C-24C5-FE44-9B04-0ECE9437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60" y="1538129"/>
            <a:ext cx="5382012" cy="35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C8F-FF55-2F4E-9871-EAA23EB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736594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43</TotalTime>
  <Words>225</Words>
  <Application>Microsoft Macintosh PowerPoint</Application>
  <PresentationFormat>On-screen Show (16:9)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Raleway</vt:lpstr>
      <vt:lpstr>Arial</vt:lpstr>
      <vt:lpstr>Consolas</vt:lpstr>
      <vt:lpstr>RobotoMono Nerd Font</vt:lpstr>
      <vt:lpstr>Verdana</vt:lpstr>
      <vt:lpstr>Streamline</vt:lpstr>
      <vt:lpstr>Golang by Examples</vt:lpstr>
      <vt:lpstr>Cài đặt Golang</vt:lpstr>
      <vt:lpstr>Kiểm tra môi trường</vt:lpstr>
      <vt:lpstr>Trong $GOPATH có gì?</vt:lpstr>
      <vt:lpstr>IDE để lập trình Golang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by Examples</dc:title>
  <dc:creator>Microsoft Office User</dc:creator>
  <cp:lastModifiedBy>Microsoft Office User</cp:lastModifiedBy>
  <cp:revision>14</cp:revision>
  <cp:lastPrinted>2019-08-12T07:52:59Z</cp:lastPrinted>
  <dcterms:created xsi:type="dcterms:W3CDTF">2021-05-27T09:14:51Z</dcterms:created>
  <dcterms:modified xsi:type="dcterms:W3CDTF">2021-05-31T13:41:52Z</dcterms:modified>
</cp:coreProperties>
</file>