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657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-19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our </a:t>
            </a:r>
            <a:r>
              <a:rPr lang="en-US" dirty="0" err="1" smtClean="0"/>
              <a:t>.net</a:t>
            </a:r>
            <a:r>
              <a:rPr lang="en-US" dirty="0" smtClean="0"/>
              <a:t> forum website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Gv</a:t>
            </a:r>
            <a:r>
              <a:rPr lang="en-US" dirty="0" smtClean="0"/>
              <a:t> : </a:t>
            </a:r>
            <a:r>
              <a:rPr lang="en-US" dirty="0" err="1" smtClean="0"/>
              <a:t>luong</a:t>
            </a:r>
            <a:r>
              <a:rPr lang="en-US" dirty="0" smtClean="0"/>
              <a:t> </a:t>
            </a:r>
            <a:r>
              <a:rPr lang="en-US" dirty="0" err="1" smtClean="0"/>
              <a:t>tran</a:t>
            </a:r>
            <a:r>
              <a:rPr lang="en-US" dirty="0" smtClean="0"/>
              <a:t> </a:t>
            </a:r>
            <a:r>
              <a:rPr lang="en-US" dirty="0" err="1" smtClean="0"/>
              <a:t>hy</a:t>
            </a:r>
            <a:r>
              <a:rPr lang="en-US" dirty="0" smtClean="0"/>
              <a:t> </a:t>
            </a:r>
            <a:r>
              <a:rPr lang="en-US" dirty="0" err="1" smtClean="0"/>
              <a:t>hien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4929"/>
            <a:ext cx="10364451" cy="1020535"/>
          </a:xfrm>
        </p:spPr>
        <p:txBody>
          <a:bodyPr/>
          <a:lstStyle/>
          <a:p>
            <a:r>
              <a:rPr lang="en-US" dirty="0" smtClean="0"/>
              <a:t>Create post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7" y="1265464"/>
            <a:ext cx="10617513" cy="5021036"/>
          </a:xfrm>
        </p:spPr>
      </p:pic>
    </p:spTree>
    <p:extLst>
      <p:ext uri="{BB962C8B-B14F-4D97-AF65-F5344CB8AC3E}">
        <p14:creationId xmlns:p14="http://schemas.microsoft.com/office/powerpoint/2010/main" val="1034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7779"/>
            <a:ext cx="10364451" cy="1126671"/>
          </a:xfrm>
        </p:spPr>
        <p:txBody>
          <a:bodyPr/>
          <a:lstStyle/>
          <a:p>
            <a:r>
              <a:rPr lang="en-US" dirty="0" smtClean="0"/>
              <a:t>Create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9" y="1428750"/>
            <a:ext cx="10454247" cy="4629149"/>
          </a:xfrm>
        </p:spPr>
      </p:pic>
    </p:spTree>
    <p:extLst>
      <p:ext uri="{BB962C8B-B14F-4D97-AF65-F5344CB8AC3E}">
        <p14:creationId xmlns:p14="http://schemas.microsoft.com/office/powerpoint/2010/main" val="406182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4930"/>
            <a:ext cx="10364451" cy="1094014"/>
          </a:xfrm>
        </p:spPr>
        <p:txBody>
          <a:bodyPr/>
          <a:lstStyle/>
          <a:p>
            <a:r>
              <a:rPr lang="en-US" dirty="0" smtClean="0"/>
              <a:t>Active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420585"/>
            <a:ext cx="10327911" cy="4808763"/>
          </a:xfrm>
        </p:spPr>
      </p:pic>
    </p:spTree>
    <p:extLst>
      <p:ext uri="{BB962C8B-B14F-4D97-AF65-F5344CB8AC3E}">
        <p14:creationId xmlns:p14="http://schemas.microsoft.com/office/powerpoint/2010/main" val="20511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80" y="1828800"/>
            <a:ext cx="9080194" cy="4239985"/>
          </a:xfrm>
        </p:spPr>
      </p:pic>
    </p:spTree>
    <p:extLst>
      <p:ext uri="{BB962C8B-B14F-4D97-AF65-F5344CB8AC3E}">
        <p14:creationId xmlns:p14="http://schemas.microsoft.com/office/powerpoint/2010/main" val="13081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530679"/>
            <a:ext cx="10364451" cy="1175657"/>
          </a:xfrm>
        </p:spPr>
        <p:txBody>
          <a:bodyPr/>
          <a:lstStyle/>
          <a:p>
            <a:r>
              <a:rPr lang="en-US" dirty="0" smtClean="0"/>
              <a:t>Active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14" y="1820637"/>
            <a:ext cx="9971542" cy="3741964"/>
          </a:xfrm>
        </p:spPr>
      </p:pic>
    </p:spTree>
    <p:extLst>
      <p:ext uri="{BB962C8B-B14F-4D97-AF65-F5344CB8AC3E}">
        <p14:creationId xmlns:p14="http://schemas.microsoft.com/office/powerpoint/2010/main" val="17826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3915"/>
            <a:ext cx="10364451" cy="1085849"/>
          </a:xfrm>
        </p:spPr>
        <p:txBody>
          <a:bodyPr/>
          <a:lstStyle/>
          <a:p>
            <a:r>
              <a:rPr lang="en-US" dirty="0" smtClean="0"/>
              <a:t>Active post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30" y="1379764"/>
            <a:ext cx="10047396" cy="4653643"/>
          </a:xfrm>
        </p:spPr>
      </p:pic>
    </p:spTree>
    <p:extLst>
      <p:ext uri="{BB962C8B-B14F-4D97-AF65-F5344CB8AC3E}">
        <p14:creationId xmlns:p14="http://schemas.microsoft.com/office/powerpoint/2010/main" val="9364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09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1" dirty="0" smtClean="0"/>
              <a:t>          Cao </a:t>
            </a:r>
            <a:r>
              <a:rPr lang="en-US" b="1" i="1" dirty="0" err="1"/>
              <a:t>Cảnh</a:t>
            </a:r>
            <a:r>
              <a:rPr lang="en-US" b="1" i="1" dirty="0"/>
              <a:t> Linh   42.01.104.078</a:t>
            </a:r>
            <a:endParaRPr lang="en-US" dirty="0"/>
          </a:p>
          <a:p>
            <a:r>
              <a:rPr lang="en-US" b="1" i="1" dirty="0"/>
              <a:t>	</a:t>
            </a:r>
            <a:r>
              <a:rPr lang="en-US" b="1" i="1" dirty="0" err="1"/>
              <a:t>Nguyễn</a:t>
            </a:r>
            <a:r>
              <a:rPr lang="en-US" b="1" i="1" dirty="0"/>
              <a:t> Minh </a:t>
            </a:r>
            <a:r>
              <a:rPr lang="en-US" b="1" i="1" dirty="0" err="1"/>
              <a:t>Vương</a:t>
            </a:r>
            <a:r>
              <a:rPr lang="en-US" b="1" i="1" dirty="0"/>
              <a:t>   42.01.104.195</a:t>
            </a:r>
            <a:endParaRPr lang="en-US" dirty="0"/>
          </a:p>
          <a:p>
            <a:r>
              <a:rPr lang="en-US" b="1" i="1" dirty="0"/>
              <a:t>	</a:t>
            </a:r>
            <a:r>
              <a:rPr lang="en-US" b="1" i="1" dirty="0" err="1"/>
              <a:t>Nhan</a:t>
            </a:r>
            <a:r>
              <a:rPr lang="en-US" b="1" i="1" dirty="0"/>
              <a:t> </a:t>
            </a:r>
            <a:r>
              <a:rPr lang="en-US" b="1" i="1" dirty="0" err="1"/>
              <a:t>Thái</a:t>
            </a:r>
            <a:r>
              <a:rPr lang="en-US" b="1" i="1" dirty="0"/>
              <a:t> </a:t>
            </a:r>
            <a:r>
              <a:rPr lang="en-US" b="1" i="1" dirty="0" err="1"/>
              <a:t>Dương</a:t>
            </a:r>
            <a:r>
              <a:rPr lang="en-US" b="1" i="1" dirty="0"/>
              <a:t>   42.01.104.217</a:t>
            </a:r>
            <a:endParaRPr lang="en-US" dirty="0"/>
          </a:p>
          <a:p>
            <a:r>
              <a:rPr lang="en-US" b="1" i="1" dirty="0"/>
              <a:t>	</a:t>
            </a:r>
            <a:r>
              <a:rPr lang="en-US" b="1" i="1" dirty="0" err="1"/>
              <a:t>Nguyễn</a:t>
            </a:r>
            <a:r>
              <a:rPr lang="en-US" b="1" i="1" dirty="0"/>
              <a:t> </a:t>
            </a:r>
            <a:r>
              <a:rPr lang="en-US" b="1" i="1" dirty="0" err="1"/>
              <a:t>Cát</a:t>
            </a:r>
            <a:r>
              <a:rPr lang="en-US" b="1" i="1" dirty="0"/>
              <a:t> </a:t>
            </a:r>
            <a:r>
              <a:rPr lang="en-US" b="1" i="1" dirty="0" err="1"/>
              <a:t>Tường</a:t>
            </a:r>
            <a:r>
              <a:rPr lang="en-US" b="1" i="1" dirty="0"/>
              <a:t>   42.01.104.156</a:t>
            </a:r>
            <a:endParaRPr lang="en-US" dirty="0"/>
          </a:p>
          <a:p>
            <a:r>
              <a:rPr lang="en-US" b="1" i="1" dirty="0"/>
              <a:t>	</a:t>
            </a:r>
            <a:r>
              <a:rPr lang="en-US" b="1" i="1" dirty="0" err="1"/>
              <a:t>Huỳnh</a:t>
            </a:r>
            <a:r>
              <a:rPr lang="en-US" b="1" i="1" dirty="0"/>
              <a:t> </a:t>
            </a:r>
            <a:r>
              <a:rPr lang="en-US" b="1" i="1" dirty="0" err="1"/>
              <a:t>Phú</a:t>
            </a:r>
            <a:r>
              <a:rPr lang="en-US" b="1" i="1" dirty="0"/>
              <a:t> </a:t>
            </a:r>
            <a:r>
              <a:rPr lang="en-US" b="1" i="1" dirty="0" err="1"/>
              <a:t>Thành</a:t>
            </a:r>
            <a:r>
              <a:rPr lang="en-US" b="1" i="1" dirty="0"/>
              <a:t>   42.01.104.161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5366" y="2214694"/>
            <a:ext cx="10363826" cy="34703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PROJECT WE USE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_ ASP.NET AS SERVER-SIDE LANGUAGE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_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       _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30571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internet forum is an online discussion site where people can hold conversations in the form of posted messages . </a:t>
            </a:r>
          </a:p>
          <a:p>
            <a:pPr marL="0" indent="0">
              <a:buNone/>
            </a:pPr>
            <a:r>
              <a:rPr lang="en-US" dirty="0" smtClean="0"/>
              <a:t>Structure:</a:t>
            </a:r>
          </a:p>
          <a:p>
            <a:pPr marL="0" indent="0">
              <a:buNone/>
            </a:pPr>
            <a:r>
              <a:rPr lang="en-US" dirty="0" smtClean="0"/>
              <a:t>This project can be divided into categories for the relevant discussions .</a:t>
            </a:r>
          </a:p>
          <a:p>
            <a:pPr marL="0" indent="0">
              <a:buNone/>
            </a:pPr>
            <a:r>
              <a:rPr lang="en-US" dirty="0" smtClean="0"/>
              <a:t>Under the categories are posts that user create and public to the site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0436"/>
            <a:ext cx="9430375" cy="612321"/>
          </a:xfrm>
        </p:spPr>
        <p:txBody>
          <a:bodyPr>
            <a:normAutofit/>
          </a:bodyPr>
          <a:lstStyle/>
          <a:p>
            <a:r>
              <a:rPr lang="en-US" dirty="0" smtClean="0"/>
              <a:t>The database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32" y="832757"/>
            <a:ext cx="9271982" cy="5600701"/>
          </a:xfrm>
        </p:spPr>
      </p:pic>
    </p:spTree>
    <p:extLst>
      <p:ext uri="{BB962C8B-B14F-4D97-AF65-F5344CB8AC3E}">
        <p14:creationId xmlns:p14="http://schemas.microsoft.com/office/powerpoint/2010/main" val="8835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Admin &gt; Mod &gt; user .</a:t>
            </a:r>
          </a:p>
          <a:p>
            <a:r>
              <a:rPr lang="en-US" dirty="0" smtClean="0"/>
              <a:t>The administrators manage the technical details required for running the site , they may promote (and demote) members to/from moderators . (give role to user) .</a:t>
            </a:r>
          </a:p>
          <a:p>
            <a:r>
              <a:rPr lang="en-US" dirty="0" smtClean="0"/>
              <a:t>Admin has full access .</a:t>
            </a:r>
          </a:p>
          <a:p>
            <a:r>
              <a:rPr lang="en-US" dirty="0" smtClean="0"/>
              <a:t>Mod has half access .</a:t>
            </a:r>
          </a:p>
        </p:txBody>
      </p:sp>
    </p:spTree>
    <p:extLst>
      <p:ext uri="{BB962C8B-B14F-4D97-AF65-F5344CB8AC3E}">
        <p14:creationId xmlns:p14="http://schemas.microsoft.com/office/powerpoint/2010/main" val="135194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83721"/>
            <a:ext cx="10364451" cy="1273629"/>
          </a:xfrm>
        </p:spPr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26721"/>
            <a:ext cx="10363826" cy="4759779"/>
          </a:xfrm>
        </p:spPr>
        <p:txBody>
          <a:bodyPr/>
          <a:lstStyle/>
          <a:p>
            <a:r>
              <a:rPr lang="en-US" dirty="0" smtClean="0"/>
              <a:t>Login system .</a:t>
            </a:r>
          </a:p>
          <a:p>
            <a:r>
              <a:rPr lang="en-US" dirty="0" smtClean="0"/>
              <a:t>Profile management .</a:t>
            </a:r>
          </a:p>
          <a:p>
            <a:r>
              <a:rPr lang="en-US" dirty="0" smtClean="0"/>
              <a:t>Creating posts .</a:t>
            </a:r>
          </a:p>
          <a:p>
            <a:r>
              <a:rPr lang="en-US" dirty="0" smtClean="0"/>
              <a:t>Creating threads ( categories )</a:t>
            </a:r>
          </a:p>
          <a:p>
            <a:r>
              <a:rPr lang="en-US" dirty="0" smtClean="0"/>
              <a:t>Unlock/active posts from admin/mod .</a:t>
            </a:r>
          </a:p>
          <a:p>
            <a:r>
              <a:rPr lang="en-US" dirty="0" smtClean="0"/>
              <a:t>Commenting posts .</a:t>
            </a:r>
          </a:p>
          <a:p>
            <a:r>
              <a:rPr lang="en-US" dirty="0" smtClean="0"/>
              <a:t>Vote for posts .</a:t>
            </a:r>
          </a:p>
          <a:p>
            <a:r>
              <a:rPr lang="en-US" dirty="0" smtClean="0"/>
              <a:t>Editing posts, categories .</a:t>
            </a:r>
          </a:p>
          <a:p>
            <a:r>
              <a:rPr lang="en-US" dirty="0" smtClean="0"/>
              <a:t>Authentication system 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some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1643"/>
            <a:ext cx="10364451" cy="1208315"/>
          </a:xfrm>
        </p:spPr>
        <p:txBody>
          <a:bodyPr/>
          <a:lstStyle/>
          <a:p>
            <a:r>
              <a:rPr lang="en-US" dirty="0" smtClean="0"/>
              <a:t>Sign up and login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4" y="1502229"/>
            <a:ext cx="10358669" cy="5007428"/>
          </a:xfrm>
        </p:spPr>
      </p:pic>
    </p:spTree>
    <p:extLst>
      <p:ext uri="{BB962C8B-B14F-4D97-AF65-F5344CB8AC3E}">
        <p14:creationId xmlns:p14="http://schemas.microsoft.com/office/powerpoint/2010/main" val="2458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14299"/>
            <a:ext cx="10364451" cy="1118507"/>
          </a:xfrm>
        </p:spPr>
        <p:txBody>
          <a:bodyPr/>
          <a:lstStyle/>
          <a:p>
            <a:r>
              <a:rPr lang="en-US" dirty="0" smtClean="0"/>
              <a:t>Sign up and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338941"/>
            <a:ext cx="9658350" cy="5192488"/>
          </a:xfrm>
        </p:spPr>
      </p:pic>
    </p:spTree>
    <p:extLst>
      <p:ext uri="{BB962C8B-B14F-4D97-AF65-F5344CB8AC3E}">
        <p14:creationId xmlns:p14="http://schemas.microsoft.com/office/powerpoint/2010/main" val="7107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85</TotalTime>
  <Words>208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Welcome to our .net forum website project</vt:lpstr>
      <vt:lpstr>OVERVIEW</vt:lpstr>
      <vt:lpstr>overview</vt:lpstr>
      <vt:lpstr>The database </vt:lpstr>
      <vt:lpstr>About role</vt:lpstr>
      <vt:lpstr>Main features</vt:lpstr>
      <vt:lpstr>Demo some features </vt:lpstr>
      <vt:lpstr>Sign up and login </vt:lpstr>
      <vt:lpstr>Sign up and login</vt:lpstr>
      <vt:lpstr>Create post </vt:lpstr>
      <vt:lpstr>Create post</vt:lpstr>
      <vt:lpstr>Active post</vt:lpstr>
      <vt:lpstr>Active post</vt:lpstr>
      <vt:lpstr>Active post</vt:lpstr>
      <vt:lpstr>Active post</vt:lpstr>
      <vt:lpstr>Thanks for watching </vt:lpstr>
      <vt:lpstr>Team 09 members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.net forum website project</dc:title>
  <dc:creator>Windows User</dc:creator>
  <cp:lastModifiedBy>Windows User</cp:lastModifiedBy>
  <cp:revision>8</cp:revision>
  <dcterms:created xsi:type="dcterms:W3CDTF">2018-12-21T19:05:06Z</dcterms:created>
  <dcterms:modified xsi:type="dcterms:W3CDTF">2018-12-22T01:52:39Z</dcterms:modified>
</cp:coreProperties>
</file>