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DA9501-D6F1-4F72-A97A-DAB141C20A96}" v="645" dt="2023-03-22T04:19:10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H MIN HYEOK" userId="7bdb1f6a78803b5e" providerId="LiveId" clId="{C5DA9501-D6F1-4F72-A97A-DAB141C20A96}"/>
    <pc:docChg chg="undo custSel addSld delSld modSld">
      <pc:chgData name="OH MIN HYEOK" userId="7bdb1f6a78803b5e" providerId="LiveId" clId="{C5DA9501-D6F1-4F72-A97A-DAB141C20A96}" dt="2023-03-22T04:19:17.210" v="7337" actId="20577"/>
      <pc:docMkLst>
        <pc:docMk/>
      </pc:docMkLst>
      <pc:sldChg chg="modSp mod">
        <pc:chgData name="OH MIN HYEOK" userId="7bdb1f6a78803b5e" providerId="LiveId" clId="{C5DA9501-D6F1-4F72-A97A-DAB141C20A96}" dt="2023-03-22T00:48:58.388" v="5888" actId="20577"/>
        <pc:sldMkLst>
          <pc:docMk/>
          <pc:sldMk cId="2264406295" sldId="256"/>
        </pc:sldMkLst>
        <pc:spChg chg="mod">
          <ac:chgData name="OH MIN HYEOK" userId="7bdb1f6a78803b5e" providerId="LiveId" clId="{C5DA9501-D6F1-4F72-A97A-DAB141C20A96}" dt="2023-03-22T00:48:58.388" v="5888" actId="20577"/>
          <ac:spMkLst>
            <pc:docMk/>
            <pc:sldMk cId="2264406295" sldId="256"/>
            <ac:spMk id="3" creationId="{AD52AB0D-6996-9D71-1C5C-A243B8A9383C}"/>
          </ac:spMkLst>
        </pc:spChg>
      </pc:sldChg>
      <pc:sldChg chg="modSp">
        <pc:chgData name="OH MIN HYEOK" userId="7bdb1f6a78803b5e" providerId="LiveId" clId="{C5DA9501-D6F1-4F72-A97A-DAB141C20A96}" dt="2023-03-22T04:00:56.846" v="5905" actId="20577"/>
        <pc:sldMkLst>
          <pc:docMk/>
          <pc:sldMk cId="180300881" sldId="257"/>
        </pc:sldMkLst>
        <pc:graphicFrameChg chg="mod">
          <ac:chgData name="OH MIN HYEOK" userId="7bdb1f6a78803b5e" providerId="LiveId" clId="{C5DA9501-D6F1-4F72-A97A-DAB141C20A96}" dt="2023-03-22T04:00:56.846" v="5905" actId="20577"/>
          <ac:graphicFrameMkLst>
            <pc:docMk/>
            <pc:sldMk cId="180300881" sldId="257"/>
            <ac:graphicFrameMk id="5" creationId="{5707E522-CABC-5F9E-E129-F7BFC3374DC8}"/>
          </ac:graphicFrameMkLst>
        </pc:graphicFrameChg>
      </pc:sldChg>
      <pc:sldChg chg="modSp mod">
        <pc:chgData name="OH MIN HYEOK" userId="7bdb1f6a78803b5e" providerId="LiveId" clId="{C5DA9501-D6F1-4F72-A97A-DAB141C20A96}" dt="2023-03-21T23:55:39.167" v="2642" actId="20577"/>
        <pc:sldMkLst>
          <pc:docMk/>
          <pc:sldMk cId="1889348538" sldId="258"/>
        </pc:sldMkLst>
        <pc:spChg chg="mod">
          <ac:chgData name="OH MIN HYEOK" userId="7bdb1f6a78803b5e" providerId="LiveId" clId="{C5DA9501-D6F1-4F72-A97A-DAB141C20A96}" dt="2023-03-21T23:55:39.167" v="2642" actId="20577"/>
          <ac:spMkLst>
            <pc:docMk/>
            <pc:sldMk cId="1889348538" sldId="258"/>
            <ac:spMk id="2" creationId="{CA868362-DF0E-238A-130C-3CB559AB0A5A}"/>
          </ac:spMkLst>
        </pc:spChg>
      </pc:sldChg>
      <pc:sldChg chg="modSp mod">
        <pc:chgData name="OH MIN HYEOK" userId="7bdb1f6a78803b5e" providerId="LiveId" clId="{C5DA9501-D6F1-4F72-A97A-DAB141C20A96}" dt="2023-03-22T00:45:41.949" v="5829"/>
        <pc:sldMkLst>
          <pc:docMk/>
          <pc:sldMk cId="379586043" sldId="259"/>
        </pc:sldMkLst>
        <pc:spChg chg="mod">
          <ac:chgData name="OH MIN HYEOK" userId="7bdb1f6a78803b5e" providerId="LiveId" clId="{C5DA9501-D6F1-4F72-A97A-DAB141C20A96}" dt="2023-03-22T00:15:39.087" v="3813" actId="1076"/>
          <ac:spMkLst>
            <pc:docMk/>
            <pc:sldMk cId="379586043" sldId="259"/>
            <ac:spMk id="2" creationId="{2895CDE6-2733-CD9E-4ACA-66FE9A1AAE4A}"/>
          </ac:spMkLst>
        </pc:spChg>
        <pc:spChg chg="mod">
          <ac:chgData name="OH MIN HYEOK" userId="7bdb1f6a78803b5e" providerId="LiveId" clId="{C5DA9501-D6F1-4F72-A97A-DAB141C20A96}" dt="2023-03-22T00:45:41.949" v="5829"/>
          <ac:spMkLst>
            <pc:docMk/>
            <pc:sldMk cId="379586043" sldId="259"/>
            <ac:spMk id="3" creationId="{C4FBC40F-2518-0D99-3C29-88167F27B6A3}"/>
          </ac:spMkLst>
        </pc:spChg>
      </pc:sldChg>
      <pc:sldChg chg="modSp mod">
        <pc:chgData name="OH MIN HYEOK" userId="7bdb1f6a78803b5e" providerId="LiveId" clId="{C5DA9501-D6F1-4F72-A97A-DAB141C20A96}" dt="2023-03-22T00:47:56.807" v="5855"/>
        <pc:sldMkLst>
          <pc:docMk/>
          <pc:sldMk cId="294382342" sldId="260"/>
        </pc:sldMkLst>
        <pc:spChg chg="mod">
          <ac:chgData name="OH MIN HYEOK" userId="7bdb1f6a78803b5e" providerId="LiveId" clId="{C5DA9501-D6F1-4F72-A97A-DAB141C20A96}" dt="2023-03-22T00:26:03.241" v="4927"/>
          <ac:spMkLst>
            <pc:docMk/>
            <pc:sldMk cId="294382342" sldId="260"/>
            <ac:spMk id="2" creationId="{6CD8A57E-FDFE-3D90-B215-37B76CA60E4A}"/>
          </ac:spMkLst>
        </pc:spChg>
        <pc:spChg chg="mod">
          <ac:chgData name="OH MIN HYEOK" userId="7bdb1f6a78803b5e" providerId="LiveId" clId="{C5DA9501-D6F1-4F72-A97A-DAB141C20A96}" dt="2023-03-22T00:47:56.807" v="5855"/>
          <ac:spMkLst>
            <pc:docMk/>
            <pc:sldMk cId="294382342" sldId="260"/>
            <ac:spMk id="3" creationId="{D053F4F3-DCE8-0318-4F84-364B75999C1D}"/>
          </ac:spMkLst>
        </pc:spChg>
      </pc:sldChg>
      <pc:sldChg chg="addSp delSp modSp mod">
        <pc:chgData name="OH MIN HYEOK" userId="7bdb1f6a78803b5e" providerId="LiveId" clId="{C5DA9501-D6F1-4F72-A97A-DAB141C20A96}" dt="2023-03-22T00:48:24.912" v="5866" actId="20577"/>
        <pc:sldMkLst>
          <pc:docMk/>
          <pc:sldMk cId="3077179295" sldId="261"/>
        </pc:sldMkLst>
        <pc:spChg chg="mod">
          <ac:chgData name="OH MIN HYEOK" userId="7bdb1f6a78803b5e" providerId="LiveId" clId="{C5DA9501-D6F1-4F72-A97A-DAB141C20A96}" dt="2023-03-21T14:22:34.336" v="1802" actId="14100"/>
          <ac:spMkLst>
            <pc:docMk/>
            <pc:sldMk cId="3077179295" sldId="261"/>
            <ac:spMk id="2" creationId="{78F5E644-D064-8123-8009-6D36FC760B85}"/>
          </ac:spMkLst>
        </pc:spChg>
        <pc:spChg chg="mod">
          <ac:chgData name="OH MIN HYEOK" userId="7bdb1f6a78803b5e" providerId="LiveId" clId="{C5DA9501-D6F1-4F72-A97A-DAB141C20A96}" dt="2023-03-22T00:48:24.912" v="5866" actId="20577"/>
          <ac:spMkLst>
            <pc:docMk/>
            <pc:sldMk cId="3077179295" sldId="261"/>
            <ac:spMk id="3" creationId="{D9004B6D-F8B5-0D21-0ABF-870C222F1227}"/>
          </ac:spMkLst>
        </pc:spChg>
        <pc:spChg chg="add del mod">
          <ac:chgData name="OH MIN HYEOK" userId="7bdb1f6a78803b5e" providerId="LiveId" clId="{C5DA9501-D6F1-4F72-A97A-DAB141C20A96}" dt="2023-03-21T14:21:11.020" v="1785" actId="478"/>
          <ac:spMkLst>
            <pc:docMk/>
            <pc:sldMk cId="3077179295" sldId="261"/>
            <ac:spMk id="4" creationId="{752E61A2-32E7-F34F-2DA3-EC1618DD1A33}"/>
          </ac:spMkLst>
        </pc:spChg>
      </pc:sldChg>
      <pc:sldChg chg="addSp delSp modSp mod setBg">
        <pc:chgData name="OH MIN HYEOK" userId="7bdb1f6a78803b5e" providerId="LiveId" clId="{C5DA9501-D6F1-4F72-A97A-DAB141C20A96}" dt="2023-03-22T04:19:17.210" v="7337" actId="20577"/>
        <pc:sldMkLst>
          <pc:docMk/>
          <pc:sldMk cId="1803348106" sldId="262"/>
        </pc:sldMkLst>
        <pc:spChg chg="mod">
          <ac:chgData name="OH MIN HYEOK" userId="7bdb1f6a78803b5e" providerId="LiveId" clId="{C5DA9501-D6F1-4F72-A97A-DAB141C20A96}" dt="2023-03-22T04:00:53.021" v="5900"/>
          <ac:spMkLst>
            <pc:docMk/>
            <pc:sldMk cId="1803348106" sldId="262"/>
            <ac:spMk id="2" creationId="{DC78A91A-A13E-1699-1629-93A362422B40}"/>
          </ac:spMkLst>
        </pc:spChg>
        <pc:spChg chg="add del">
          <ac:chgData name="OH MIN HYEOK" userId="7bdb1f6a78803b5e" providerId="LiveId" clId="{C5DA9501-D6F1-4F72-A97A-DAB141C20A96}" dt="2023-03-21T23:45:43.547" v="1830" actId="1957"/>
          <ac:spMkLst>
            <pc:docMk/>
            <pc:sldMk cId="1803348106" sldId="262"/>
            <ac:spMk id="3" creationId="{239F99D7-76D0-E0F7-A7EB-85671F66CEB1}"/>
          </ac:spMkLst>
        </pc:spChg>
        <pc:spChg chg="add mod">
          <ac:chgData name="OH MIN HYEOK" userId="7bdb1f6a78803b5e" providerId="LiveId" clId="{C5DA9501-D6F1-4F72-A97A-DAB141C20A96}" dt="2023-03-22T04:19:17.210" v="7337" actId="20577"/>
          <ac:spMkLst>
            <pc:docMk/>
            <pc:sldMk cId="1803348106" sldId="262"/>
            <ac:spMk id="9" creationId="{751A90A7-87F9-4227-4BEE-1CEBC95FFDBC}"/>
          </ac:spMkLst>
        </pc:spChg>
        <pc:spChg chg="add">
          <ac:chgData name="OH MIN HYEOK" userId="7bdb1f6a78803b5e" providerId="LiveId" clId="{C5DA9501-D6F1-4F72-A97A-DAB141C20A96}" dt="2023-03-21T23:53:34.846" v="2412" actId="26606"/>
          <ac:spMkLst>
            <pc:docMk/>
            <pc:sldMk cId="1803348106" sldId="262"/>
            <ac:spMk id="14" creationId="{593B4D24-F4A8-4141-A20A-E0575D199633}"/>
          </ac:spMkLst>
        </pc:spChg>
        <pc:grpChg chg="add">
          <ac:chgData name="OH MIN HYEOK" userId="7bdb1f6a78803b5e" providerId="LiveId" clId="{C5DA9501-D6F1-4F72-A97A-DAB141C20A96}" dt="2023-03-21T23:53:34.846" v="2412" actId="26606"/>
          <ac:grpSpMkLst>
            <pc:docMk/>
            <pc:sldMk cId="1803348106" sldId="262"/>
            <ac:grpSpMk id="16" creationId="{6CCEEF8A-4A3A-4B35-AA57-D804767F5AD9}"/>
          </ac:grpSpMkLst>
        </pc:grpChg>
        <pc:graphicFrameChg chg="add del">
          <ac:chgData name="OH MIN HYEOK" userId="7bdb1f6a78803b5e" providerId="LiveId" clId="{C5DA9501-D6F1-4F72-A97A-DAB141C20A96}" dt="2023-03-21T23:45:29.930" v="1828"/>
          <ac:graphicFrameMkLst>
            <pc:docMk/>
            <pc:sldMk cId="1803348106" sldId="262"/>
            <ac:graphicFrameMk id="4" creationId="{1D455C45-DA97-0CB2-1F4C-AB3E477F2668}"/>
          </ac:graphicFrameMkLst>
        </pc:graphicFrameChg>
        <pc:graphicFrameChg chg="add del mod">
          <ac:chgData name="OH MIN HYEOK" userId="7bdb1f6a78803b5e" providerId="LiveId" clId="{C5DA9501-D6F1-4F72-A97A-DAB141C20A96}" dt="2023-03-21T23:47:28.918" v="1844" actId="478"/>
          <ac:graphicFrameMkLst>
            <pc:docMk/>
            <pc:sldMk cId="1803348106" sldId="262"/>
            <ac:graphicFrameMk id="7" creationId="{3BC9F889-C84F-CACD-48C9-12A86C67F0CF}"/>
          </ac:graphicFrameMkLst>
        </pc:graphicFrameChg>
      </pc:sldChg>
      <pc:sldChg chg="del">
        <pc:chgData name="OH MIN HYEOK" userId="7bdb1f6a78803b5e" providerId="LiveId" clId="{C5DA9501-D6F1-4F72-A97A-DAB141C20A96}" dt="2023-03-21T23:51:21.862" v="1977" actId="2696"/>
        <pc:sldMkLst>
          <pc:docMk/>
          <pc:sldMk cId="2417604153" sldId="263"/>
        </pc:sldMkLst>
      </pc:sldChg>
      <pc:sldChg chg="modSp add mod">
        <pc:chgData name="OH MIN HYEOK" userId="7bdb1f6a78803b5e" providerId="LiveId" clId="{C5DA9501-D6F1-4F72-A97A-DAB141C20A96}" dt="2023-03-22T00:43:54.815" v="5798" actId="20577"/>
        <pc:sldMkLst>
          <pc:docMk/>
          <pc:sldMk cId="1268769956" sldId="265"/>
        </pc:sldMkLst>
        <pc:spChg chg="mod">
          <ac:chgData name="OH MIN HYEOK" userId="7bdb1f6a78803b5e" providerId="LiveId" clId="{C5DA9501-D6F1-4F72-A97A-DAB141C20A96}" dt="2023-03-22T00:15:34.776" v="3812" actId="1076"/>
          <ac:spMkLst>
            <pc:docMk/>
            <pc:sldMk cId="1268769956" sldId="265"/>
            <ac:spMk id="2" creationId="{2895CDE6-2733-CD9E-4ACA-66FE9A1AAE4A}"/>
          </ac:spMkLst>
        </pc:spChg>
        <pc:spChg chg="mod">
          <ac:chgData name="OH MIN HYEOK" userId="7bdb1f6a78803b5e" providerId="LiveId" clId="{C5DA9501-D6F1-4F72-A97A-DAB141C20A96}" dt="2023-03-22T00:43:54.815" v="5798" actId="20577"/>
          <ac:spMkLst>
            <pc:docMk/>
            <pc:sldMk cId="1268769956" sldId="265"/>
            <ac:spMk id="3" creationId="{C4FBC40F-2518-0D99-3C29-88167F27B6A3}"/>
          </ac:spMkLst>
        </pc:spChg>
      </pc:sldChg>
      <pc:sldChg chg="modSp del mod">
        <pc:chgData name="OH MIN HYEOK" userId="7bdb1f6a78803b5e" providerId="LiveId" clId="{C5DA9501-D6F1-4F72-A97A-DAB141C20A96}" dt="2023-03-21T05:12:56.913" v="15" actId="2696"/>
        <pc:sldMkLst>
          <pc:docMk/>
          <pc:sldMk cId="2367680684" sldId="265"/>
        </pc:sldMkLst>
        <pc:spChg chg="mod">
          <ac:chgData name="OH MIN HYEOK" userId="7bdb1f6a78803b5e" providerId="LiveId" clId="{C5DA9501-D6F1-4F72-A97A-DAB141C20A96}" dt="2023-03-21T05:11:48.786" v="1" actId="21"/>
          <ac:spMkLst>
            <pc:docMk/>
            <pc:sldMk cId="2367680684" sldId="265"/>
            <ac:spMk id="3" creationId="{EEBF8868-74C5-5966-1BCD-890D3E285BE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91884D-3232-4562-80A6-F96EC20F6609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C3E9364-50EF-4FB4-82C6-3F789926EEB7}">
      <dgm:prSet/>
      <dgm:spPr/>
      <dgm:t>
        <a:bodyPr/>
        <a:lstStyle/>
        <a:p>
          <a:r>
            <a:rPr lang="ko-KR" altLang="en-US" b="0" baseline="0" dirty="0"/>
            <a:t>기여하고자 하는 </a:t>
          </a:r>
          <a:r>
            <a:rPr lang="ko-KR" b="0" baseline="0" dirty="0"/>
            <a:t>프로젝트에 대한 설명</a:t>
          </a:r>
          <a:endParaRPr lang="en-US" dirty="0"/>
        </a:p>
      </dgm:t>
    </dgm:pt>
    <dgm:pt modelId="{895A5EB9-0584-436A-8207-7067512473AC}" type="parTrans" cxnId="{7EFCD9E2-62F0-4AC8-BCF0-D22FDEE2620A}">
      <dgm:prSet/>
      <dgm:spPr/>
      <dgm:t>
        <a:bodyPr/>
        <a:lstStyle/>
        <a:p>
          <a:endParaRPr lang="en-US"/>
        </a:p>
      </dgm:t>
    </dgm:pt>
    <dgm:pt modelId="{9BBF6C08-232B-4FD5-A136-F6E1B851C36C}" type="sibTrans" cxnId="{7EFCD9E2-62F0-4AC8-BCF0-D22FDEE2620A}">
      <dgm:prSet/>
      <dgm:spPr/>
      <dgm:t>
        <a:bodyPr/>
        <a:lstStyle/>
        <a:p>
          <a:endParaRPr lang="en-US"/>
        </a:p>
      </dgm:t>
    </dgm:pt>
    <dgm:pt modelId="{A79A01D9-2BB2-444F-B077-330F00D372E4}">
      <dgm:prSet/>
      <dgm:spPr/>
      <dgm:t>
        <a:bodyPr/>
        <a:lstStyle/>
        <a:p>
          <a:r>
            <a:rPr lang="ko-KR" b="0" baseline="0"/>
            <a:t>안드로이드에 대한 기본 지식</a:t>
          </a:r>
          <a:r>
            <a:rPr lang="en-US" b="0" baseline="0"/>
            <a:t> </a:t>
          </a:r>
          <a:r>
            <a:rPr lang="ko-KR" b="0" baseline="0"/>
            <a:t>및 핵심 기술</a:t>
          </a:r>
          <a:endParaRPr lang="en-US"/>
        </a:p>
      </dgm:t>
    </dgm:pt>
    <dgm:pt modelId="{DE036EDB-9D85-4B3C-BCDF-E9E43B2454CD}" type="parTrans" cxnId="{F37C2FC5-7183-4C94-94DE-5BE312CBBC62}">
      <dgm:prSet/>
      <dgm:spPr/>
      <dgm:t>
        <a:bodyPr/>
        <a:lstStyle/>
        <a:p>
          <a:endParaRPr lang="en-US"/>
        </a:p>
      </dgm:t>
    </dgm:pt>
    <dgm:pt modelId="{7ABCAD2E-0526-4C2E-BA51-0D0246157CC7}" type="sibTrans" cxnId="{F37C2FC5-7183-4C94-94DE-5BE312CBBC62}">
      <dgm:prSet/>
      <dgm:spPr/>
      <dgm:t>
        <a:bodyPr/>
        <a:lstStyle/>
        <a:p>
          <a:endParaRPr lang="en-US"/>
        </a:p>
      </dgm:t>
    </dgm:pt>
    <dgm:pt modelId="{F2D4E740-989E-4DB5-B1CD-1D1F150ECEC6}">
      <dgm:prSet/>
      <dgm:spPr/>
      <dgm:t>
        <a:bodyPr/>
        <a:lstStyle/>
        <a:p>
          <a:r>
            <a:rPr lang="ko-KR" b="0" baseline="0" dirty="0"/>
            <a:t>안드로이드 </a:t>
          </a:r>
          <a:r>
            <a:rPr lang="en-US" b="0" baseline="0" dirty="0"/>
            <a:t>UI</a:t>
          </a:r>
          <a:r>
            <a:rPr lang="ko-KR" b="0" baseline="0" dirty="0"/>
            <a:t>의 </a:t>
          </a:r>
          <a:r>
            <a:rPr lang="ko-KR" altLang="en-US" b="0" baseline="0" dirty="0"/>
            <a:t>대표적 예시</a:t>
          </a:r>
          <a:endParaRPr lang="en-US" dirty="0"/>
        </a:p>
      </dgm:t>
    </dgm:pt>
    <dgm:pt modelId="{4196A69C-DDC2-413C-A103-B34B0AF88ED2}" type="parTrans" cxnId="{9024CC48-F973-47E7-9DE1-6CA80CCC8889}">
      <dgm:prSet/>
      <dgm:spPr/>
      <dgm:t>
        <a:bodyPr/>
        <a:lstStyle/>
        <a:p>
          <a:endParaRPr lang="en-US"/>
        </a:p>
      </dgm:t>
    </dgm:pt>
    <dgm:pt modelId="{72435C57-3749-4334-82BC-A40B4CD708FA}" type="sibTrans" cxnId="{9024CC48-F973-47E7-9DE1-6CA80CCC8889}">
      <dgm:prSet/>
      <dgm:spPr/>
      <dgm:t>
        <a:bodyPr/>
        <a:lstStyle/>
        <a:p>
          <a:endParaRPr lang="en-US"/>
        </a:p>
      </dgm:t>
    </dgm:pt>
    <dgm:pt modelId="{D5412447-D607-47D4-9FD0-097EF6DBD1EE}">
      <dgm:prSet/>
      <dgm:spPr/>
      <dgm:t>
        <a:bodyPr/>
        <a:lstStyle/>
        <a:p>
          <a:r>
            <a:rPr lang="ko-KR" b="0" baseline="0"/>
            <a:t>유사한 프로젝트 분석</a:t>
          </a:r>
          <a:endParaRPr lang="en-US"/>
        </a:p>
      </dgm:t>
    </dgm:pt>
    <dgm:pt modelId="{31CA92A0-EB6F-4FA1-BB9B-7BF38FB9EB48}" type="parTrans" cxnId="{3B17342C-3CC2-4CBA-B3B3-486A2174AF86}">
      <dgm:prSet/>
      <dgm:spPr/>
      <dgm:t>
        <a:bodyPr/>
        <a:lstStyle/>
        <a:p>
          <a:endParaRPr lang="en-US"/>
        </a:p>
      </dgm:t>
    </dgm:pt>
    <dgm:pt modelId="{2F3A353F-67C6-40DA-9C4A-7D35A78A08F5}" type="sibTrans" cxnId="{3B17342C-3CC2-4CBA-B3B3-486A2174AF86}">
      <dgm:prSet/>
      <dgm:spPr/>
      <dgm:t>
        <a:bodyPr/>
        <a:lstStyle/>
        <a:p>
          <a:endParaRPr lang="en-US"/>
        </a:p>
      </dgm:t>
    </dgm:pt>
    <dgm:pt modelId="{3150D33B-4731-40AB-9B4A-F118E37C7ECC}">
      <dgm:prSet/>
      <dgm:spPr/>
      <dgm:t>
        <a:bodyPr/>
        <a:lstStyle/>
        <a:p>
          <a:r>
            <a:rPr lang="ko-KR" b="0" baseline="0" dirty="0"/>
            <a:t>프로젝트 진행 방향</a:t>
          </a:r>
          <a:endParaRPr lang="en-US" dirty="0"/>
        </a:p>
      </dgm:t>
    </dgm:pt>
    <dgm:pt modelId="{4AA21260-B5FB-4555-A203-F151E57F632E}" type="parTrans" cxnId="{70997CD9-F531-4F3F-8F2B-B13C6410DA9F}">
      <dgm:prSet/>
      <dgm:spPr/>
      <dgm:t>
        <a:bodyPr/>
        <a:lstStyle/>
        <a:p>
          <a:endParaRPr lang="en-US"/>
        </a:p>
      </dgm:t>
    </dgm:pt>
    <dgm:pt modelId="{50EE9E55-C868-458E-B806-F99490870097}" type="sibTrans" cxnId="{70997CD9-F531-4F3F-8F2B-B13C6410DA9F}">
      <dgm:prSet/>
      <dgm:spPr/>
      <dgm:t>
        <a:bodyPr/>
        <a:lstStyle/>
        <a:p>
          <a:endParaRPr lang="en-US"/>
        </a:p>
      </dgm:t>
    </dgm:pt>
    <dgm:pt modelId="{04C036A0-5429-453A-AEA6-84327128D86F}" type="pres">
      <dgm:prSet presAssocID="{0791884D-3232-4562-80A6-F96EC20F6609}" presName="diagram" presStyleCnt="0">
        <dgm:presLayoutVars>
          <dgm:dir/>
          <dgm:resizeHandles val="exact"/>
        </dgm:presLayoutVars>
      </dgm:prSet>
      <dgm:spPr/>
    </dgm:pt>
    <dgm:pt modelId="{CCFA07C7-B9E0-4CDB-96A8-1F873E335F98}" type="pres">
      <dgm:prSet presAssocID="{DC3E9364-50EF-4FB4-82C6-3F789926EEB7}" presName="node" presStyleLbl="node1" presStyleIdx="0" presStyleCnt="5">
        <dgm:presLayoutVars>
          <dgm:bulletEnabled val="1"/>
        </dgm:presLayoutVars>
      </dgm:prSet>
      <dgm:spPr/>
    </dgm:pt>
    <dgm:pt modelId="{1D089A1E-7D99-404A-90BB-F3B0ED4520EA}" type="pres">
      <dgm:prSet presAssocID="{9BBF6C08-232B-4FD5-A136-F6E1B851C36C}" presName="sibTrans" presStyleCnt="0"/>
      <dgm:spPr/>
    </dgm:pt>
    <dgm:pt modelId="{14458EBD-65D9-4DE2-A34A-97364A96EF28}" type="pres">
      <dgm:prSet presAssocID="{A79A01D9-2BB2-444F-B077-330F00D372E4}" presName="node" presStyleLbl="node1" presStyleIdx="1" presStyleCnt="5">
        <dgm:presLayoutVars>
          <dgm:bulletEnabled val="1"/>
        </dgm:presLayoutVars>
      </dgm:prSet>
      <dgm:spPr/>
    </dgm:pt>
    <dgm:pt modelId="{6BE40FE3-CFFB-42A1-BC3B-85F088396AFE}" type="pres">
      <dgm:prSet presAssocID="{7ABCAD2E-0526-4C2E-BA51-0D0246157CC7}" presName="sibTrans" presStyleCnt="0"/>
      <dgm:spPr/>
    </dgm:pt>
    <dgm:pt modelId="{1614AD19-B440-46D4-B5F6-36F8C86F1AC3}" type="pres">
      <dgm:prSet presAssocID="{F2D4E740-989E-4DB5-B1CD-1D1F150ECEC6}" presName="node" presStyleLbl="node1" presStyleIdx="2" presStyleCnt="5">
        <dgm:presLayoutVars>
          <dgm:bulletEnabled val="1"/>
        </dgm:presLayoutVars>
      </dgm:prSet>
      <dgm:spPr/>
    </dgm:pt>
    <dgm:pt modelId="{25EF1776-2CFE-478F-992F-C4CDB7DF6454}" type="pres">
      <dgm:prSet presAssocID="{72435C57-3749-4334-82BC-A40B4CD708FA}" presName="sibTrans" presStyleCnt="0"/>
      <dgm:spPr/>
    </dgm:pt>
    <dgm:pt modelId="{51ECA82D-84DD-4AD3-9525-9FCCAAF2EB8F}" type="pres">
      <dgm:prSet presAssocID="{D5412447-D607-47D4-9FD0-097EF6DBD1EE}" presName="node" presStyleLbl="node1" presStyleIdx="3" presStyleCnt="5">
        <dgm:presLayoutVars>
          <dgm:bulletEnabled val="1"/>
        </dgm:presLayoutVars>
      </dgm:prSet>
      <dgm:spPr/>
    </dgm:pt>
    <dgm:pt modelId="{95ED56AE-395D-43C7-BD78-E8E186D4D435}" type="pres">
      <dgm:prSet presAssocID="{2F3A353F-67C6-40DA-9C4A-7D35A78A08F5}" presName="sibTrans" presStyleCnt="0"/>
      <dgm:spPr/>
    </dgm:pt>
    <dgm:pt modelId="{C2A44312-1167-4B57-B113-B8935B8572B7}" type="pres">
      <dgm:prSet presAssocID="{3150D33B-4731-40AB-9B4A-F118E37C7ECC}" presName="node" presStyleLbl="node1" presStyleIdx="4" presStyleCnt="5">
        <dgm:presLayoutVars>
          <dgm:bulletEnabled val="1"/>
        </dgm:presLayoutVars>
      </dgm:prSet>
      <dgm:spPr/>
    </dgm:pt>
  </dgm:ptLst>
  <dgm:cxnLst>
    <dgm:cxn modelId="{1850E511-C8BA-4A94-8BED-DEC9D2FD88A5}" type="presOf" srcId="{0791884D-3232-4562-80A6-F96EC20F6609}" destId="{04C036A0-5429-453A-AEA6-84327128D86F}" srcOrd="0" destOrd="0" presId="urn:microsoft.com/office/officeart/2005/8/layout/default"/>
    <dgm:cxn modelId="{E4D02822-591F-44CC-8350-02BC196F16D7}" type="presOf" srcId="{D5412447-D607-47D4-9FD0-097EF6DBD1EE}" destId="{51ECA82D-84DD-4AD3-9525-9FCCAAF2EB8F}" srcOrd="0" destOrd="0" presId="urn:microsoft.com/office/officeart/2005/8/layout/default"/>
    <dgm:cxn modelId="{DE8AB928-E5A0-4A6B-9DFD-A772BF441989}" type="presOf" srcId="{A79A01D9-2BB2-444F-B077-330F00D372E4}" destId="{14458EBD-65D9-4DE2-A34A-97364A96EF28}" srcOrd="0" destOrd="0" presId="urn:microsoft.com/office/officeart/2005/8/layout/default"/>
    <dgm:cxn modelId="{3B17342C-3CC2-4CBA-B3B3-486A2174AF86}" srcId="{0791884D-3232-4562-80A6-F96EC20F6609}" destId="{D5412447-D607-47D4-9FD0-097EF6DBD1EE}" srcOrd="3" destOrd="0" parTransId="{31CA92A0-EB6F-4FA1-BB9B-7BF38FB9EB48}" sibTransId="{2F3A353F-67C6-40DA-9C4A-7D35A78A08F5}"/>
    <dgm:cxn modelId="{BDD00664-B3F4-4F15-B621-F2D8A3003A71}" type="presOf" srcId="{3150D33B-4731-40AB-9B4A-F118E37C7ECC}" destId="{C2A44312-1167-4B57-B113-B8935B8572B7}" srcOrd="0" destOrd="0" presId="urn:microsoft.com/office/officeart/2005/8/layout/default"/>
    <dgm:cxn modelId="{9024CC48-F973-47E7-9DE1-6CA80CCC8889}" srcId="{0791884D-3232-4562-80A6-F96EC20F6609}" destId="{F2D4E740-989E-4DB5-B1CD-1D1F150ECEC6}" srcOrd="2" destOrd="0" parTransId="{4196A69C-DDC2-413C-A103-B34B0AF88ED2}" sibTransId="{72435C57-3749-4334-82BC-A40B4CD708FA}"/>
    <dgm:cxn modelId="{FA2EC14C-9383-456A-9BBD-0BE6355A6B20}" type="presOf" srcId="{F2D4E740-989E-4DB5-B1CD-1D1F150ECEC6}" destId="{1614AD19-B440-46D4-B5F6-36F8C86F1AC3}" srcOrd="0" destOrd="0" presId="urn:microsoft.com/office/officeart/2005/8/layout/default"/>
    <dgm:cxn modelId="{F37C2FC5-7183-4C94-94DE-5BE312CBBC62}" srcId="{0791884D-3232-4562-80A6-F96EC20F6609}" destId="{A79A01D9-2BB2-444F-B077-330F00D372E4}" srcOrd="1" destOrd="0" parTransId="{DE036EDB-9D85-4B3C-BCDF-E9E43B2454CD}" sibTransId="{7ABCAD2E-0526-4C2E-BA51-0D0246157CC7}"/>
    <dgm:cxn modelId="{4E2E49D3-F24A-4B0C-8DEB-ED83B6EAB47A}" type="presOf" srcId="{DC3E9364-50EF-4FB4-82C6-3F789926EEB7}" destId="{CCFA07C7-B9E0-4CDB-96A8-1F873E335F98}" srcOrd="0" destOrd="0" presId="urn:microsoft.com/office/officeart/2005/8/layout/default"/>
    <dgm:cxn modelId="{70997CD9-F531-4F3F-8F2B-B13C6410DA9F}" srcId="{0791884D-3232-4562-80A6-F96EC20F6609}" destId="{3150D33B-4731-40AB-9B4A-F118E37C7ECC}" srcOrd="4" destOrd="0" parTransId="{4AA21260-B5FB-4555-A203-F151E57F632E}" sibTransId="{50EE9E55-C868-458E-B806-F99490870097}"/>
    <dgm:cxn modelId="{7EFCD9E2-62F0-4AC8-BCF0-D22FDEE2620A}" srcId="{0791884D-3232-4562-80A6-F96EC20F6609}" destId="{DC3E9364-50EF-4FB4-82C6-3F789926EEB7}" srcOrd="0" destOrd="0" parTransId="{895A5EB9-0584-436A-8207-7067512473AC}" sibTransId="{9BBF6C08-232B-4FD5-A136-F6E1B851C36C}"/>
    <dgm:cxn modelId="{957B5DB4-F237-460C-B021-8C5C2095A735}" type="presParOf" srcId="{04C036A0-5429-453A-AEA6-84327128D86F}" destId="{CCFA07C7-B9E0-4CDB-96A8-1F873E335F98}" srcOrd="0" destOrd="0" presId="urn:microsoft.com/office/officeart/2005/8/layout/default"/>
    <dgm:cxn modelId="{61BFDE54-963D-4AD4-8D2F-782F832846CC}" type="presParOf" srcId="{04C036A0-5429-453A-AEA6-84327128D86F}" destId="{1D089A1E-7D99-404A-90BB-F3B0ED4520EA}" srcOrd="1" destOrd="0" presId="urn:microsoft.com/office/officeart/2005/8/layout/default"/>
    <dgm:cxn modelId="{46C3E28B-7635-4388-9DA3-8AEF8C06FA9F}" type="presParOf" srcId="{04C036A0-5429-453A-AEA6-84327128D86F}" destId="{14458EBD-65D9-4DE2-A34A-97364A96EF28}" srcOrd="2" destOrd="0" presId="urn:microsoft.com/office/officeart/2005/8/layout/default"/>
    <dgm:cxn modelId="{DF4242DB-B085-4EAE-AB18-D3F6B95EA112}" type="presParOf" srcId="{04C036A0-5429-453A-AEA6-84327128D86F}" destId="{6BE40FE3-CFFB-42A1-BC3B-85F088396AFE}" srcOrd="3" destOrd="0" presId="urn:microsoft.com/office/officeart/2005/8/layout/default"/>
    <dgm:cxn modelId="{2B7DBD30-B49E-4FAF-92F1-B7E40BE3485F}" type="presParOf" srcId="{04C036A0-5429-453A-AEA6-84327128D86F}" destId="{1614AD19-B440-46D4-B5F6-36F8C86F1AC3}" srcOrd="4" destOrd="0" presId="urn:microsoft.com/office/officeart/2005/8/layout/default"/>
    <dgm:cxn modelId="{874F43E5-6ED6-48A5-A52E-8D8DDFD6AA49}" type="presParOf" srcId="{04C036A0-5429-453A-AEA6-84327128D86F}" destId="{25EF1776-2CFE-478F-992F-C4CDB7DF6454}" srcOrd="5" destOrd="0" presId="urn:microsoft.com/office/officeart/2005/8/layout/default"/>
    <dgm:cxn modelId="{64364629-0E62-420A-A5E3-5B8F4CC1D1EB}" type="presParOf" srcId="{04C036A0-5429-453A-AEA6-84327128D86F}" destId="{51ECA82D-84DD-4AD3-9525-9FCCAAF2EB8F}" srcOrd="6" destOrd="0" presId="urn:microsoft.com/office/officeart/2005/8/layout/default"/>
    <dgm:cxn modelId="{D53E1762-C8E6-4658-BAB8-5B02A04C26A7}" type="presParOf" srcId="{04C036A0-5429-453A-AEA6-84327128D86F}" destId="{95ED56AE-395D-43C7-BD78-E8E186D4D435}" srcOrd="7" destOrd="0" presId="urn:microsoft.com/office/officeart/2005/8/layout/default"/>
    <dgm:cxn modelId="{C1DA33DD-32EB-4FFB-8DAD-B7B78E9C24D8}" type="presParOf" srcId="{04C036A0-5429-453A-AEA6-84327128D86F}" destId="{C2A44312-1167-4B57-B113-B8935B8572B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FA07C7-B9E0-4CDB-96A8-1F873E335F98}">
      <dsp:nvSpPr>
        <dsp:cNvPr id="0" name=""/>
        <dsp:cNvSpPr/>
      </dsp:nvSpPr>
      <dsp:spPr>
        <a:xfrm>
          <a:off x="0" y="17234"/>
          <a:ext cx="2597745" cy="15586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b="0" kern="1200" baseline="0" dirty="0"/>
            <a:t>기여하고자 하는 </a:t>
          </a:r>
          <a:r>
            <a:rPr lang="ko-KR" sz="2500" b="0" kern="1200" baseline="0" dirty="0"/>
            <a:t>프로젝트에 대한 설명</a:t>
          </a:r>
          <a:endParaRPr lang="en-US" sz="2500" kern="1200" dirty="0"/>
        </a:p>
      </dsp:txBody>
      <dsp:txXfrm>
        <a:off x="0" y="17234"/>
        <a:ext cx="2597745" cy="1558647"/>
      </dsp:txXfrm>
    </dsp:sp>
    <dsp:sp modelId="{14458EBD-65D9-4DE2-A34A-97364A96EF28}">
      <dsp:nvSpPr>
        <dsp:cNvPr id="0" name=""/>
        <dsp:cNvSpPr/>
      </dsp:nvSpPr>
      <dsp:spPr>
        <a:xfrm>
          <a:off x="2857519" y="17234"/>
          <a:ext cx="2597745" cy="1558647"/>
        </a:xfrm>
        <a:prstGeom prst="rect">
          <a:avLst/>
        </a:prstGeom>
        <a:solidFill>
          <a:schemeClr val="accent5">
            <a:hueOff val="-474986"/>
            <a:satOff val="766"/>
            <a:lumOff val="-1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b="0" kern="1200" baseline="0"/>
            <a:t>안드로이드에 대한 기본 지식</a:t>
          </a:r>
          <a:r>
            <a:rPr lang="en-US" sz="2500" b="0" kern="1200" baseline="0"/>
            <a:t> </a:t>
          </a:r>
          <a:r>
            <a:rPr lang="ko-KR" sz="2500" b="0" kern="1200" baseline="0"/>
            <a:t>및 핵심 기술</a:t>
          </a:r>
          <a:endParaRPr lang="en-US" sz="2500" kern="1200"/>
        </a:p>
      </dsp:txBody>
      <dsp:txXfrm>
        <a:off x="2857519" y="17234"/>
        <a:ext cx="2597745" cy="1558647"/>
      </dsp:txXfrm>
    </dsp:sp>
    <dsp:sp modelId="{1614AD19-B440-46D4-B5F6-36F8C86F1AC3}">
      <dsp:nvSpPr>
        <dsp:cNvPr id="0" name=""/>
        <dsp:cNvSpPr/>
      </dsp:nvSpPr>
      <dsp:spPr>
        <a:xfrm>
          <a:off x="5715039" y="17234"/>
          <a:ext cx="2597745" cy="1558647"/>
        </a:xfrm>
        <a:prstGeom prst="rect">
          <a:avLst/>
        </a:prstGeom>
        <a:solidFill>
          <a:schemeClr val="accent5">
            <a:hueOff val="-949971"/>
            <a:satOff val="1533"/>
            <a:lumOff val="-3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b="0" kern="1200" baseline="0" dirty="0"/>
            <a:t>안드로이드 </a:t>
          </a:r>
          <a:r>
            <a:rPr lang="en-US" sz="2500" b="0" kern="1200" baseline="0" dirty="0"/>
            <a:t>UI</a:t>
          </a:r>
          <a:r>
            <a:rPr lang="ko-KR" sz="2500" b="0" kern="1200" baseline="0" dirty="0"/>
            <a:t>의 </a:t>
          </a:r>
          <a:r>
            <a:rPr lang="ko-KR" altLang="en-US" sz="2500" b="0" kern="1200" baseline="0" dirty="0"/>
            <a:t>대표적 예시</a:t>
          </a:r>
          <a:endParaRPr lang="en-US" sz="2500" kern="1200" dirty="0"/>
        </a:p>
      </dsp:txBody>
      <dsp:txXfrm>
        <a:off x="5715039" y="17234"/>
        <a:ext cx="2597745" cy="1558647"/>
      </dsp:txXfrm>
    </dsp:sp>
    <dsp:sp modelId="{51ECA82D-84DD-4AD3-9525-9FCCAAF2EB8F}">
      <dsp:nvSpPr>
        <dsp:cNvPr id="0" name=""/>
        <dsp:cNvSpPr/>
      </dsp:nvSpPr>
      <dsp:spPr>
        <a:xfrm>
          <a:off x="1428759" y="1835655"/>
          <a:ext cx="2597745" cy="1558647"/>
        </a:xfrm>
        <a:prstGeom prst="rect">
          <a:avLst/>
        </a:prstGeom>
        <a:solidFill>
          <a:schemeClr val="accent5">
            <a:hueOff val="-1424957"/>
            <a:satOff val="2299"/>
            <a:lumOff val="-5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b="0" kern="1200" baseline="0"/>
            <a:t>유사한 프로젝트 분석</a:t>
          </a:r>
          <a:endParaRPr lang="en-US" sz="2500" kern="1200"/>
        </a:p>
      </dsp:txBody>
      <dsp:txXfrm>
        <a:off x="1428759" y="1835655"/>
        <a:ext cx="2597745" cy="1558647"/>
      </dsp:txXfrm>
    </dsp:sp>
    <dsp:sp modelId="{C2A44312-1167-4B57-B113-B8935B8572B7}">
      <dsp:nvSpPr>
        <dsp:cNvPr id="0" name=""/>
        <dsp:cNvSpPr/>
      </dsp:nvSpPr>
      <dsp:spPr>
        <a:xfrm>
          <a:off x="4286279" y="1835655"/>
          <a:ext cx="2597745" cy="1558647"/>
        </a:xfrm>
        <a:prstGeom prst="rect">
          <a:avLst/>
        </a:prstGeom>
        <a:solidFill>
          <a:schemeClr val="accent5">
            <a:hueOff val="-1899943"/>
            <a:satOff val="3065"/>
            <a:lumOff val="-7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b="0" kern="1200" baseline="0" dirty="0"/>
            <a:t>프로젝트 진행 방향</a:t>
          </a:r>
          <a:endParaRPr lang="en-US" sz="2500" kern="1200" dirty="0"/>
        </a:p>
      </dsp:txBody>
      <dsp:txXfrm>
        <a:off x="4286279" y="1835655"/>
        <a:ext cx="2597745" cy="1558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022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4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50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55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3/22/2023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1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1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501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72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6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7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3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28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66" r:id="rId6"/>
    <p:sldLayoutId id="2147483871" r:id="rId7"/>
    <p:sldLayoutId id="2147483867" r:id="rId8"/>
    <p:sldLayoutId id="2147483868" r:id="rId9"/>
    <p:sldLayoutId id="2147483869" r:id="rId10"/>
    <p:sldLayoutId id="2147483870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3600" b="1" kern="1200" spc="7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2000" b="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80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i="1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i="1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sabeef/awesome-android-u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rtestProjecy/Airtes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3" name="Picture 3" descr="나무 테이블 위에 있는 연필 홀더 안에 색연필">
            <a:extLst>
              <a:ext uri="{FF2B5EF4-FFF2-40B4-BE49-F238E27FC236}">
                <a16:creationId xmlns:a16="http://schemas.microsoft.com/office/drawing/2014/main" id="{5DACFD6C-12AB-E69E-E0CE-A2673D25EF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10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FB8CE58F-407C-497E-B723-21FD8C6D3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BE70332-ECAF-47BB-8C7B-BD049452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16D9361-A35A-4DC8-AAB9-04FD2D6FE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7FC31AD-FBB3-4219-A758-D6F7594A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D231DC2-F44D-D69C-CE53-60EE90D24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463" y="1685677"/>
            <a:ext cx="4181444" cy="2362673"/>
          </a:xfrm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3400">
                <a:solidFill>
                  <a:schemeClr val="tx1">
                    <a:lumMod val="75000"/>
                    <a:lumOff val="25000"/>
                  </a:schemeClr>
                </a:solidFill>
              </a:rPr>
              <a:t>안드로이드 앱 </a:t>
            </a:r>
            <a:r>
              <a:rPr lang="en-US" altLang="ko-KR" sz="340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  <a:r>
              <a:rPr lang="ko-KR" altLang="en-US" sz="3400">
                <a:solidFill>
                  <a:schemeClr val="tx1">
                    <a:lumMod val="75000"/>
                    <a:lumOff val="25000"/>
                  </a:schemeClr>
                </a:solidFill>
              </a:rPr>
              <a:t>를 개발하여 기존 프로젝트에 기여하기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52AB0D-6996-9D71-1C5C-A243B8A93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240" y="4048350"/>
            <a:ext cx="3283888" cy="816301"/>
          </a:xfrm>
        </p:spPr>
        <p:txBody>
          <a:bodyPr anchor="t">
            <a:norm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조원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오민혁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문진석</a:t>
            </a:r>
          </a:p>
        </p:txBody>
      </p:sp>
    </p:spTree>
    <p:extLst>
      <p:ext uri="{BB962C8B-B14F-4D97-AF65-F5344CB8AC3E}">
        <p14:creationId xmlns:p14="http://schemas.microsoft.com/office/powerpoint/2010/main" val="2264406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C53BA8-66F9-C548-E3BB-E6C93B048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anchor="b">
            <a:normAutofit/>
          </a:bodyPr>
          <a:lstStyle/>
          <a:p>
            <a:r>
              <a:rPr lang="ko-KR" altLang="en-US"/>
              <a:t>목차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5707E522-CABC-5F9E-E129-F7BFC3374D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08659"/>
              </p:ext>
            </p:extLst>
          </p:nvPr>
        </p:nvGraphicFramePr>
        <p:xfrm>
          <a:off x="2377439" y="2312988"/>
          <a:ext cx="8312785" cy="341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30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CA868362-DF0E-238A-130C-3CB559AB0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147286"/>
            <a:ext cx="8063882" cy="1607871"/>
          </a:xfrm>
        </p:spPr>
        <p:txBody>
          <a:bodyPr anchor="b"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기여하고자 하는 프로젝트에 대한 설명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C9BAF-A778-35B3-D469-ADC340612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1663502"/>
            <a:ext cx="8391967" cy="834222"/>
          </a:xfrm>
        </p:spPr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https://github.com/wasabeef/awesome-android-ui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934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7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8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895CDE6-2733-CD9E-4ACA-66FE9A1A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510" y="476882"/>
            <a:ext cx="9070336" cy="741511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안드로이드에 대한 기본 지식 및 핵심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FBC40F-2518-0D99-3C29-88167F27B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605" y="1175315"/>
            <a:ext cx="11083243" cy="575969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안드로이드는 </a:t>
            </a:r>
            <a:r>
              <a:rPr lang="en-US" altLang="ko-KR" dirty="0"/>
              <a:t>2007</a:t>
            </a:r>
            <a:r>
              <a:rPr lang="ko-KR" altLang="en-US" dirty="0"/>
              <a:t>년 </a:t>
            </a:r>
            <a:r>
              <a:rPr lang="en-US" altLang="ko-KR" dirty="0"/>
              <a:t>11</a:t>
            </a:r>
            <a:r>
              <a:rPr lang="ko-KR" altLang="en-US" dirty="0"/>
              <a:t>월 구글이 출시한 모바일 운영체제이며</a:t>
            </a:r>
            <a:r>
              <a:rPr lang="en-US" altLang="ko-KR" dirty="0"/>
              <a:t>, </a:t>
            </a:r>
            <a:r>
              <a:rPr lang="ko-KR" altLang="en-US" dirty="0"/>
              <a:t>안드로이드의 대표적인 특징은 아래와 같다</a:t>
            </a:r>
            <a:r>
              <a:rPr lang="en-US" altLang="ko-KR" dirty="0"/>
              <a:t>.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ko-KR" altLang="en-US" dirty="0"/>
              <a:t>오픈 소스 </a:t>
            </a:r>
            <a:r>
              <a:rPr lang="en-US" altLang="ko-KR" dirty="0"/>
              <a:t>– </a:t>
            </a:r>
            <a:r>
              <a:rPr lang="ko-KR" altLang="en-US" dirty="0"/>
              <a:t>리눅스 기반의 개방형 모바일 운영체제</a:t>
            </a:r>
            <a:endParaRPr lang="en-US" altLang="ko-KR" dirty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ko-KR" altLang="en-US" dirty="0"/>
              <a:t>자바 또는 </a:t>
            </a:r>
            <a:r>
              <a:rPr lang="ko-KR" altLang="en-US" dirty="0" err="1"/>
              <a:t>코틀린</a:t>
            </a:r>
            <a:r>
              <a:rPr lang="en-US" altLang="ko-KR" dirty="0"/>
              <a:t>(Kotlin)</a:t>
            </a:r>
            <a:r>
              <a:rPr lang="ko-KR" altLang="en-US" dirty="0"/>
              <a:t> 언어를 사용하여 개발</a:t>
            </a:r>
            <a:endParaRPr lang="en-US" altLang="ko-KR" dirty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ko-KR" altLang="en-US" dirty="0"/>
              <a:t>미리 제공된 컴포넌트 사용 가능 </a:t>
            </a:r>
            <a:r>
              <a:rPr lang="en-US" altLang="ko-KR" dirty="0"/>
              <a:t>– </a:t>
            </a:r>
            <a:r>
              <a:rPr lang="ko-KR" altLang="en-US" dirty="0"/>
              <a:t>플랫폼까지 고려할 필요가 없음</a:t>
            </a:r>
            <a:r>
              <a:rPr lang="en-US" altLang="ko-KR" dirty="0"/>
              <a:t>,</a:t>
            </a:r>
            <a:r>
              <a:rPr lang="ko-KR" altLang="en-US" dirty="0"/>
              <a:t> 앱만 개발하여 배포하면 됨</a:t>
            </a:r>
            <a:endParaRPr lang="en-US" altLang="ko-KR" dirty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ko-KR" altLang="en-US" dirty="0"/>
              <a:t>앱 간 연동 용이 </a:t>
            </a:r>
            <a:r>
              <a:rPr lang="en-US" altLang="ko-KR" dirty="0"/>
              <a:t>– </a:t>
            </a:r>
            <a:r>
              <a:rPr lang="ko-KR" altLang="en-US" dirty="0"/>
              <a:t>다른 앱에서 제공하는 기능을 쉽게 사용 가능</a:t>
            </a:r>
            <a:endParaRPr lang="en-US" altLang="ko-KR" dirty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ko-KR" altLang="en-US" dirty="0"/>
              <a:t>다양한 기능 지원 </a:t>
            </a:r>
            <a:r>
              <a:rPr lang="en-US" altLang="ko-KR" dirty="0"/>
              <a:t>– </a:t>
            </a:r>
            <a:r>
              <a:rPr lang="ko-KR" altLang="en-US" dirty="0"/>
              <a:t>안드로이드는 빠르게 업그레이드 되고 있고 다양한 기능을 지속적으로 제공</a:t>
            </a:r>
            <a:r>
              <a:rPr lang="en-US" altLang="ko-KR" dirty="0"/>
              <a:t>, </a:t>
            </a:r>
            <a:r>
              <a:rPr lang="ko-KR" altLang="en-US" dirty="0"/>
              <a:t>리눅스 기반이므로 새로운 하드웨어의 기능을 연동하기가 쉬움</a:t>
            </a:r>
            <a:endParaRPr lang="en-US" altLang="ko-KR" dirty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ko-KR" dirty="0"/>
              <a:t>ART</a:t>
            </a:r>
            <a:r>
              <a:rPr lang="ko-KR" altLang="en-US" dirty="0"/>
              <a:t>라는 런타임 탑재 </a:t>
            </a:r>
            <a:r>
              <a:rPr lang="en-US" altLang="ko-KR" dirty="0"/>
              <a:t>– </a:t>
            </a:r>
            <a:r>
              <a:rPr lang="ko-KR" altLang="en-US" dirty="0"/>
              <a:t>런타임 속도 향상</a:t>
            </a:r>
            <a:endParaRPr lang="en-US" altLang="ko-KR" dirty="0"/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US" altLang="ko-KR" dirty="0"/>
          </a:p>
          <a:p>
            <a:r>
              <a:rPr lang="ko-KR" altLang="en-US" dirty="0"/>
              <a:t>핵심 기술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Java, Kotlin, Python, R, C++, HTML5, C# : Android </a:t>
            </a:r>
            <a:r>
              <a:rPr lang="ko-KR" altLang="en-US" dirty="0"/>
              <a:t>앱을 개발하는 데 사용하는 주요 프로그래밍 언어</a:t>
            </a:r>
            <a:endParaRPr lang="en-US" altLang="ko-KR" dirty="0"/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58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7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8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895CDE6-2733-CD9E-4ACA-66FE9A1A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96" y="410593"/>
            <a:ext cx="9070336" cy="741511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안드로이드에 대한 기본 지식 및 핵심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FBC40F-2518-0D99-3C29-88167F27B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202" y="1098304"/>
            <a:ext cx="11586491" cy="575969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안드로이드의 기본 레이아웃</a:t>
            </a:r>
            <a:endParaRPr lang="en-US" altLang="ko-KR" dirty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ko-KR" altLang="en-US" dirty="0"/>
              <a:t>제약 레이아웃</a:t>
            </a:r>
            <a:r>
              <a:rPr lang="en-US" altLang="ko-KR" dirty="0"/>
              <a:t>: </a:t>
            </a:r>
            <a:r>
              <a:rPr lang="ko-KR" altLang="en-US" dirty="0"/>
              <a:t>제약 조건 기반 모델</a:t>
            </a:r>
            <a:r>
              <a:rPr lang="en-US" altLang="ko-KR" dirty="0"/>
              <a:t>, </a:t>
            </a:r>
            <a:r>
              <a:rPr lang="ko-KR" altLang="en-US" dirty="0"/>
              <a:t>제약 조건을 사용한 화면의 구성</a:t>
            </a:r>
            <a:r>
              <a:rPr lang="en-US" altLang="ko-KR" dirty="0"/>
              <a:t>, </a:t>
            </a:r>
            <a:r>
              <a:rPr lang="ko-KR" altLang="en-US" dirty="0"/>
              <a:t>안드로이드 스튜디오의 디폴트 레이아웃</a:t>
            </a:r>
            <a:endParaRPr lang="en-US" altLang="ko-KR" dirty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ko-KR" altLang="en-US" dirty="0"/>
              <a:t>리니어 레이아웃</a:t>
            </a:r>
            <a:r>
              <a:rPr lang="en-US" altLang="ko-KR" dirty="0"/>
              <a:t>: </a:t>
            </a:r>
            <a:r>
              <a:rPr lang="ko-KR" altLang="en-US" dirty="0"/>
              <a:t>박스 모델</a:t>
            </a:r>
            <a:r>
              <a:rPr lang="en-US" altLang="ko-KR" dirty="0"/>
              <a:t>, </a:t>
            </a:r>
            <a:r>
              <a:rPr lang="ko-KR" altLang="en-US" dirty="0"/>
              <a:t>한 쪽 방향으로 뷰를 차례대로 추가하여 화면 구성</a:t>
            </a:r>
            <a:r>
              <a:rPr lang="en-US" altLang="ko-KR" dirty="0"/>
              <a:t>, </a:t>
            </a:r>
            <a:r>
              <a:rPr lang="ko-KR" altLang="en-US" dirty="0"/>
              <a:t>뷰가 차지할 수 있는 사각형 영역 할당</a:t>
            </a:r>
            <a:endParaRPr lang="en-US" altLang="ko-KR" dirty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ko-KR" altLang="en-US" dirty="0"/>
              <a:t>상대 레이아웃</a:t>
            </a:r>
            <a:r>
              <a:rPr lang="en-US" altLang="ko-KR" dirty="0"/>
              <a:t>: </a:t>
            </a:r>
            <a:r>
              <a:rPr lang="ko-KR" altLang="en-US" dirty="0"/>
              <a:t>규칙 기반 모델</a:t>
            </a:r>
            <a:r>
              <a:rPr lang="en-US" altLang="ko-KR" dirty="0"/>
              <a:t>, </a:t>
            </a:r>
            <a:r>
              <a:rPr lang="ko-KR" altLang="en-US" dirty="0"/>
              <a:t>부모 컨테이너 또는 다른 뷰와의 상대적인 위치로 화면 구성</a:t>
            </a:r>
            <a:endParaRPr lang="en-US" altLang="ko-KR" dirty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ko-KR" altLang="en-US" dirty="0"/>
              <a:t>프레임 레이아웃</a:t>
            </a:r>
            <a:r>
              <a:rPr lang="en-US" altLang="ko-KR" dirty="0"/>
              <a:t>: </a:t>
            </a:r>
            <a:r>
              <a:rPr lang="ko-KR" altLang="en-US" dirty="0"/>
              <a:t>싱글 모델</a:t>
            </a:r>
            <a:r>
              <a:rPr lang="en-US" altLang="ko-KR" dirty="0"/>
              <a:t>, </a:t>
            </a:r>
            <a:r>
              <a:rPr lang="ko-KR" altLang="en-US" dirty="0"/>
              <a:t>가장 상위에 있는 </a:t>
            </a:r>
            <a:r>
              <a:rPr lang="en-US" altLang="ko-KR" dirty="0"/>
              <a:t>1</a:t>
            </a:r>
            <a:r>
              <a:rPr lang="ko-KR" altLang="en-US" dirty="0"/>
              <a:t>개의 뷰 또는 뷰 그룹만 보여주는 방법</a:t>
            </a:r>
            <a:r>
              <a:rPr lang="en-US" altLang="ko-KR" dirty="0"/>
              <a:t>, </a:t>
            </a:r>
            <a:r>
              <a:rPr lang="ko-KR" altLang="en-US" dirty="0"/>
              <a:t>여러 개의 뷰가 들어가면 중첩해서 쌓임</a:t>
            </a:r>
            <a:r>
              <a:rPr lang="en-US" altLang="ko-KR" dirty="0"/>
              <a:t>, </a:t>
            </a:r>
            <a:r>
              <a:rPr lang="ko-KR" altLang="en-US" dirty="0"/>
              <a:t>여러 개의 뷰를 중첩한 후 각 뷰를 전환하여 보여주는 방식</a:t>
            </a:r>
            <a:endParaRPr lang="en-US" altLang="ko-KR" dirty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ko-KR" altLang="en-US" dirty="0"/>
              <a:t>테이블 레이아웃</a:t>
            </a:r>
            <a:r>
              <a:rPr lang="en-US" altLang="ko-KR" dirty="0"/>
              <a:t>: </a:t>
            </a:r>
            <a:r>
              <a:rPr lang="ko-KR" altLang="en-US" dirty="0"/>
              <a:t>격자 모델</a:t>
            </a:r>
            <a:r>
              <a:rPr lang="en-US" altLang="ko-KR" dirty="0"/>
              <a:t>, </a:t>
            </a:r>
            <a:r>
              <a:rPr lang="ko-KR" altLang="en-US" dirty="0"/>
              <a:t>격자 모양 배열을 사용하여 화면을 구성</a:t>
            </a:r>
            <a:r>
              <a:rPr lang="en-US" altLang="ko-KR" dirty="0"/>
              <a:t>, HTML</a:t>
            </a:r>
            <a:r>
              <a:rPr lang="ko-KR" altLang="en-US" dirty="0"/>
              <a:t>에서 많이 사용하는 정렬 방식과 유사함</a:t>
            </a:r>
            <a:endParaRPr lang="en-US" altLang="ko-KR" dirty="0"/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안드로이드의 기본 위젯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텍스트 뷰</a:t>
            </a:r>
            <a:r>
              <a:rPr lang="en-US" altLang="ko-KR" dirty="0"/>
              <a:t>(</a:t>
            </a:r>
            <a:r>
              <a:rPr lang="ko-KR" altLang="en-US" dirty="0"/>
              <a:t>화면에서 글자를 보여주는 역할 수행</a:t>
            </a:r>
            <a:r>
              <a:rPr lang="en-US" altLang="ko-KR" dirty="0"/>
              <a:t>), </a:t>
            </a:r>
            <a:r>
              <a:rPr lang="ko-KR" altLang="en-US" dirty="0"/>
              <a:t>버튼</a:t>
            </a:r>
            <a:r>
              <a:rPr lang="en-US" altLang="ko-KR" dirty="0"/>
              <a:t>(</a:t>
            </a:r>
            <a:r>
              <a:rPr lang="ko-KR" altLang="en-US" dirty="0"/>
              <a:t>사용자가 클릭했을 때 클릭에 대한 반응을 함</a:t>
            </a:r>
            <a:r>
              <a:rPr lang="en-US" altLang="ko-KR" dirty="0"/>
              <a:t>), </a:t>
            </a:r>
            <a:r>
              <a:rPr lang="ko-KR" altLang="en-US" dirty="0" err="1"/>
              <a:t>에디트</a:t>
            </a:r>
            <a:r>
              <a:rPr lang="ko-KR" altLang="en-US" dirty="0"/>
              <a:t> 텍스트</a:t>
            </a:r>
            <a:r>
              <a:rPr lang="en-US" altLang="ko-KR" dirty="0"/>
              <a:t>(</a:t>
            </a:r>
            <a:r>
              <a:rPr lang="ko-KR" altLang="en-US" dirty="0"/>
              <a:t>사용자에게 값을 입력 받을 때 사용</a:t>
            </a:r>
            <a:r>
              <a:rPr lang="en-US" altLang="ko-KR" dirty="0"/>
              <a:t>), </a:t>
            </a:r>
            <a:r>
              <a:rPr lang="ko-KR" altLang="en-US" dirty="0"/>
              <a:t>이미지 뷰 </a:t>
            </a:r>
            <a:r>
              <a:rPr lang="en-US" altLang="ko-KR" dirty="0"/>
              <a:t>&amp; </a:t>
            </a:r>
            <a:r>
              <a:rPr lang="ko-KR" altLang="en-US" dirty="0"/>
              <a:t>이미지 버튼</a:t>
            </a:r>
            <a:r>
              <a:rPr lang="en-US" altLang="ko-KR" dirty="0"/>
              <a:t>(</a:t>
            </a:r>
            <a:r>
              <a:rPr lang="ko-KR" altLang="en-US" dirty="0"/>
              <a:t>이미지를 화면에 표시</a:t>
            </a:r>
            <a:r>
              <a:rPr lang="en-US" altLang="ko-KR" dirty="0"/>
              <a:t>) </a:t>
            </a:r>
            <a:r>
              <a:rPr lang="ko-KR" altLang="en-US" dirty="0"/>
              <a:t>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876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CD8A57E-FDFE-3D90-B215-37B76CA60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283688"/>
          </a:xfrm>
        </p:spPr>
        <p:txBody>
          <a:bodyPr anchor="b"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안드로이드 </a:t>
            </a:r>
            <a:r>
              <a:rPr lang="en-US" altLang="ko-KR" dirty="0"/>
              <a:t>UI</a:t>
            </a:r>
            <a:r>
              <a:rPr lang="ko-KR" altLang="en-US" dirty="0"/>
              <a:t>의 대표적 예시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3F4F3-DCE8-0318-4F84-364B75999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1952691"/>
            <a:ext cx="8391967" cy="3903650"/>
          </a:xfrm>
        </p:spPr>
        <p:txBody>
          <a:bodyPr>
            <a:noAutofit/>
          </a:bodyPr>
          <a:lstStyle/>
          <a:p>
            <a:pPr latinLnBrk="1">
              <a:lnSpc>
                <a:spcPct val="100000"/>
              </a:lnSpc>
              <a:spcAft>
                <a:spcPts val="800"/>
              </a:spcAft>
            </a:pPr>
            <a:r>
              <a:rPr lang="en-US" altLang="ko-KR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One UI – </a:t>
            </a:r>
            <a:r>
              <a:rPr lang="ko-KR" altLang="ko-KR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삼성전자</a:t>
            </a:r>
            <a:r>
              <a:rPr lang="ko-KR" altLang="en-US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ko-KR" altLang="en-US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갤럭시 디바이스를 위해 </a:t>
            </a:r>
            <a:r>
              <a:rPr lang="en-US" altLang="ko-KR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2018</a:t>
            </a:r>
            <a:r>
              <a:rPr lang="ko-KR" altLang="en-US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년 설계한 안드로이드 기반의 커스텀 </a:t>
            </a:r>
            <a:r>
              <a:rPr lang="en-US" altLang="ko-KR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UI</a:t>
            </a:r>
            <a:endParaRPr lang="ko-KR" altLang="ko-KR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0000"/>
              </a:lnSpc>
              <a:spcAft>
                <a:spcPts val="800"/>
              </a:spcAft>
            </a:pPr>
            <a:r>
              <a:rPr lang="en-US" altLang="ko-KR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Magic UI – </a:t>
            </a:r>
            <a:r>
              <a:rPr lang="ko-KR" altLang="ko-KR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화웨이</a:t>
            </a:r>
            <a:r>
              <a:rPr lang="ko-KR" altLang="en-US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</a:t>
            </a:r>
            <a:r>
              <a:rPr lang="ko-KR" altLang="en-US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자사의 스마트폰</a:t>
            </a:r>
            <a:r>
              <a:rPr lang="ko-KR" altLang="en-US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ko-KR" altLang="en-US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태블릿에 적용하기 위해 개발</a:t>
            </a:r>
            <a:endParaRPr lang="ko-KR" altLang="ko-KR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0000"/>
              </a:lnSpc>
              <a:spcAft>
                <a:spcPts val="800"/>
              </a:spcAft>
            </a:pPr>
            <a:r>
              <a:rPr lang="en-US" altLang="ko-KR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MIUI  - </a:t>
            </a:r>
            <a:r>
              <a:rPr lang="ko-KR" altLang="en-US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안드로이드 오픈 소스 프로젝트를 기반으로 </a:t>
            </a:r>
            <a:r>
              <a:rPr lang="ko-KR" altLang="en-US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샤오미가</a:t>
            </a:r>
            <a:r>
              <a:rPr lang="ko-KR" altLang="en-US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개발 </a:t>
            </a:r>
            <a:endParaRPr lang="ko-KR" altLang="ko-KR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0000"/>
              </a:lnSpc>
              <a:spcAft>
                <a:spcPts val="800"/>
              </a:spcAft>
            </a:pPr>
            <a:r>
              <a:rPr lang="ko-KR" altLang="ko-KR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레이첼 </a:t>
            </a:r>
            <a:r>
              <a:rPr lang="en-US" altLang="ko-KR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UI – </a:t>
            </a:r>
            <a:r>
              <a:rPr lang="ko-KR" altLang="ko-KR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소니</a:t>
            </a:r>
            <a:r>
              <a:rPr lang="en-US" altLang="ko-KR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모바일 커뮤니케이션 스마트폰에 적용된 사용자 환경</a:t>
            </a:r>
            <a:endParaRPr lang="ko-KR" altLang="ko-KR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0000"/>
              </a:lnSpc>
              <a:spcAft>
                <a:spcPts val="800"/>
              </a:spcAft>
            </a:pPr>
            <a:r>
              <a:rPr lang="en-US" altLang="ko-KR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Sense UI </a:t>
            </a:r>
            <a:r>
              <a:rPr lang="en-US" altLang="ko-KR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en-US" altLang="ko-KR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HTC</a:t>
            </a:r>
            <a:r>
              <a:rPr lang="ko-KR" altLang="en-US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에서 제작한 스마트폰 전용 </a:t>
            </a:r>
            <a:r>
              <a:rPr lang="en-US" altLang="ko-KR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GUI</a:t>
            </a:r>
            <a:endParaRPr lang="ko-KR" altLang="ko-KR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82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8F5E644-D064-8123-8009-6D36FC76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07" y="147286"/>
            <a:ext cx="11291920" cy="2778127"/>
          </a:xfrm>
        </p:spPr>
        <p:txBody>
          <a:bodyPr anchor="b">
            <a:normAutofit fontScale="90000"/>
          </a:bodyPr>
          <a:lstStyle/>
          <a:p>
            <a:r>
              <a:rPr lang="en-US" altLang="ko-KR" sz="2800" dirty="0"/>
              <a:t>4. </a:t>
            </a:r>
            <a:r>
              <a:rPr lang="ko-KR" altLang="en-US" sz="2800" dirty="0"/>
              <a:t>유사한 프로젝트 분석 </a:t>
            </a:r>
            <a:r>
              <a:rPr lang="en-US" altLang="ko-KR" sz="2800" dirty="0"/>
              <a:t>: </a:t>
            </a:r>
            <a:r>
              <a:rPr lang="en-US" altLang="ko-KR" sz="2800" dirty="0" err="1"/>
              <a:t>Airtest</a:t>
            </a:r>
            <a:r>
              <a:rPr lang="en-US" altLang="ko-KR" sz="2800" dirty="0"/>
              <a:t> – Cross-Platform UI Automation Framework for Games and Apps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2200" dirty="0">
                <a:hlinkClick r:id="rId2"/>
              </a:rPr>
              <a:t>https://github.com/AirtestProjecy/Airtest</a:t>
            </a:r>
            <a:br>
              <a:rPr lang="en-US" altLang="ko-KR" sz="2200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04B6D-F8B5-0D21-0ABF-870C222F1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14" y="2362711"/>
            <a:ext cx="11512827" cy="4401577"/>
          </a:xfrm>
        </p:spPr>
        <p:txBody>
          <a:bodyPr>
            <a:noAutofit/>
          </a:bodyPr>
          <a:lstStyle/>
          <a:p>
            <a:r>
              <a:rPr lang="en-US" altLang="ko-KR" dirty="0" err="1"/>
              <a:t>Airtest</a:t>
            </a:r>
            <a:r>
              <a:rPr lang="ko-KR" altLang="en-US" dirty="0"/>
              <a:t>는 앱 설치</a:t>
            </a:r>
            <a:r>
              <a:rPr lang="en-US" altLang="ko-KR" dirty="0"/>
              <a:t>, </a:t>
            </a:r>
            <a:r>
              <a:rPr lang="ko-KR" altLang="en-US" dirty="0"/>
              <a:t>시뮬레이션한 입력</a:t>
            </a:r>
            <a:r>
              <a:rPr lang="en-US" altLang="ko-KR" dirty="0"/>
              <a:t>, </a:t>
            </a:r>
            <a:r>
              <a:rPr lang="ko-KR" altLang="en-US" dirty="0" err="1"/>
              <a:t>어설션</a:t>
            </a:r>
            <a:r>
              <a:rPr lang="ko-KR" altLang="en-US" dirty="0"/>
              <a:t> 등을 포함하는 크로스 플랫폼 </a:t>
            </a:r>
            <a:r>
              <a:rPr lang="en-US" altLang="ko-KR" dirty="0"/>
              <a:t>API</a:t>
            </a:r>
            <a:r>
              <a:rPr lang="ko-KR" altLang="en-US" dirty="0"/>
              <a:t>를 제공한다</a:t>
            </a:r>
            <a:r>
              <a:rPr lang="en-US" altLang="ko-KR" dirty="0"/>
              <a:t>. </a:t>
            </a:r>
            <a:r>
              <a:rPr lang="en-US" altLang="ko-KR" dirty="0" err="1"/>
              <a:t>Airtest</a:t>
            </a:r>
            <a:r>
              <a:rPr lang="ko-KR" altLang="en-US" dirty="0"/>
              <a:t>는 이미지 인식 기술을 사용하여 </a:t>
            </a:r>
            <a:r>
              <a:rPr lang="en-US" altLang="ko-KR" dirty="0"/>
              <a:t>UI </a:t>
            </a:r>
            <a:r>
              <a:rPr lang="ko-KR" altLang="en-US" dirty="0"/>
              <a:t>요소를 찾아 코드 삽입 없이 게임과 앱을 자동화 할 수 있도록 한다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Airtest</a:t>
            </a:r>
            <a:r>
              <a:rPr lang="ko-KR" altLang="en-US" dirty="0"/>
              <a:t>의 사례는 명령 줄 또는 </a:t>
            </a:r>
            <a:r>
              <a:rPr lang="en-US" altLang="ko-KR" dirty="0"/>
              <a:t>Python API</a:t>
            </a:r>
            <a:r>
              <a:rPr lang="ko-KR" altLang="en-US" dirty="0"/>
              <a:t>를 사용하여 대규모 장치 팜에서 쉽게 실행할 수 있다</a:t>
            </a:r>
            <a:r>
              <a:rPr lang="en-US" altLang="ko-KR" dirty="0"/>
              <a:t>. </a:t>
            </a:r>
            <a:r>
              <a:rPr lang="ko-KR" altLang="en-US" dirty="0"/>
              <a:t>또한 자세한 정보와 화면 기록을 포함한 </a:t>
            </a:r>
            <a:r>
              <a:rPr lang="en-US" altLang="ko-KR" dirty="0"/>
              <a:t>HTML </a:t>
            </a:r>
            <a:r>
              <a:rPr lang="ko-KR" altLang="en-US" dirty="0"/>
              <a:t>보고서를 사용하면 장애 지점의 신속한 파악이 가능하다</a:t>
            </a:r>
            <a:r>
              <a:rPr lang="en-US" altLang="ko-KR" dirty="0"/>
              <a:t>. NetEase</a:t>
            </a:r>
            <a:r>
              <a:rPr lang="ko-KR" altLang="en-US" dirty="0"/>
              <a:t>는 </a:t>
            </a:r>
            <a:r>
              <a:rPr lang="en-US" altLang="ko-KR" dirty="0" err="1"/>
              <a:t>Airtest</a:t>
            </a:r>
            <a:r>
              <a:rPr lang="en-US" altLang="ko-KR" dirty="0"/>
              <a:t> </a:t>
            </a:r>
            <a:r>
              <a:rPr lang="ko-KR" altLang="en-US" dirty="0"/>
              <a:t>프로젝트 위에 </a:t>
            </a:r>
            <a:r>
              <a:rPr lang="en-US" altLang="ko-KR" dirty="0" err="1"/>
              <a:t>Airlab</a:t>
            </a:r>
            <a:r>
              <a:rPr lang="ko-KR" altLang="en-US" dirty="0"/>
              <a:t>을 구축한다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AirtestIDE</a:t>
            </a:r>
            <a:r>
              <a:rPr lang="ko-KR" altLang="en-US" dirty="0"/>
              <a:t>는 사용하기 쉬운 방법으로 사례를 만들고 실행하는 데 도움이 되는 바로 사용 가능한 </a:t>
            </a:r>
            <a:r>
              <a:rPr lang="en-US" altLang="ko-KR" dirty="0"/>
              <a:t>GUI </a:t>
            </a:r>
            <a:r>
              <a:rPr lang="ko-KR" altLang="en-US" dirty="0"/>
              <a:t>도구이다</a:t>
            </a:r>
            <a:r>
              <a:rPr lang="en-US" altLang="ko-KR" dirty="0"/>
              <a:t>. </a:t>
            </a:r>
            <a:r>
              <a:rPr lang="en-US" altLang="ko-KR" dirty="0" err="1"/>
              <a:t>AirtestIDE</a:t>
            </a:r>
            <a:r>
              <a:rPr lang="ko-KR" altLang="en-US" dirty="0"/>
              <a:t>는 생성 </a:t>
            </a:r>
            <a:r>
              <a:rPr lang="en-US" altLang="ko-KR" dirty="0"/>
              <a:t>-&gt; </a:t>
            </a:r>
            <a:r>
              <a:rPr lang="ko-KR" altLang="en-US" dirty="0"/>
              <a:t>실행 </a:t>
            </a:r>
            <a:r>
              <a:rPr lang="en-US" altLang="ko-KR" dirty="0"/>
              <a:t>-&gt; </a:t>
            </a:r>
            <a:r>
              <a:rPr lang="ko-KR" altLang="en-US" dirty="0"/>
              <a:t>보고서의 완전한 자동화 </a:t>
            </a:r>
            <a:r>
              <a:rPr lang="en-US" altLang="ko-KR" dirty="0"/>
              <a:t>Workflow</a:t>
            </a:r>
            <a:r>
              <a:rPr lang="ko-KR" altLang="en-US" dirty="0"/>
              <a:t>를 지원한다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Poco</a:t>
            </a:r>
            <a:r>
              <a:rPr lang="ko-KR" altLang="en-US" dirty="0"/>
              <a:t>는 주요 플랫폼 또는 게임 엔진의 전반에 걸쳐 객체</a:t>
            </a:r>
            <a:r>
              <a:rPr lang="en-US" altLang="ko-KR" dirty="0"/>
              <a:t>(UI </a:t>
            </a:r>
            <a:r>
              <a:rPr lang="ko-KR" altLang="en-US" dirty="0"/>
              <a:t>위젯</a:t>
            </a:r>
            <a:r>
              <a:rPr lang="en-US" altLang="ko-KR" dirty="0"/>
              <a:t>) </a:t>
            </a:r>
            <a:r>
              <a:rPr lang="ko-KR" altLang="en-US" dirty="0"/>
              <a:t>계층에 직접 액세스할 수 있는 기능을 추가한다</a:t>
            </a:r>
            <a:r>
              <a:rPr lang="en-US" altLang="ko-KR" dirty="0"/>
              <a:t>. Python</a:t>
            </a:r>
            <a:r>
              <a:rPr lang="ko-KR" altLang="en-US" dirty="0"/>
              <a:t>에서 명령어를 작성하여 보다 정교한 자동화를 실현할 수 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Airtest</a:t>
            </a:r>
            <a:r>
              <a:rPr lang="ko-KR" altLang="en-US" dirty="0"/>
              <a:t>는 플랫폼에 독립적인 </a:t>
            </a:r>
            <a:r>
              <a:rPr lang="en-US" altLang="ko-KR" dirty="0"/>
              <a:t>API</a:t>
            </a:r>
            <a:r>
              <a:rPr lang="ko-KR" altLang="en-US" dirty="0"/>
              <a:t>를 제공하기 위한 것이므로 자동화된 사례를 한 번만 작성하더라도 여러 장치 및 플랫폼에서 실행이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7179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C78A91A-A13E-1699-1629-93A36242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389" y="442913"/>
            <a:ext cx="7998852" cy="1344612"/>
          </a:xfrm>
        </p:spPr>
        <p:txBody>
          <a:bodyPr anchor="b">
            <a:normAutofit/>
          </a:bodyPr>
          <a:lstStyle/>
          <a:p>
            <a:pPr>
              <a:lnSpc>
                <a:spcPct val="95000"/>
              </a:lnSpc>
            </a:pPr>
            <a:br>
              <a:rPr lang="en-US" altLang="ko-KR" sz="2500" dirty="0"/>
            </a:br>
            <a:r>
              <a:rPr lang="en-US" altLang="ko-KR" sz="2500" dirty="0"/>
              <a:t>5. </a:t>
            </a:r>
            <a:r>
              <a:rPr lang="ko-KR" altLang="en-US" sz="2500" dirty="0"/>
              <a:t>프로젝트 진행 방향</a:t>
            </a:r>
            <a:br>
              <a:rPr lang="en-US" altLang="ko-KR" sz="2500" dirty="0"/>
            </a:br>
            <a:endParaRPr lang="ko-KR" altLang="en-US" sz="250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751A90A7-87F9-4227-4BEE-1CEBC95FF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715" y="1592580"/>
            <a:ext cx="11126224" cy="2881229"/>
          </a:xfrm>
        </p:spPr>
        <p:txBody>
          <a:bodyPr>
            <a:normAutofit/>
          </a:bodyPr>
          <a:lstStyle/>
          <a:p>
            <a:r>
              <a:rPr lang="ko-KR" altLang="en-US" dirty="0"/>
              <a:t>안드로이드 앱 </a:t>
            </a:r>
            <a:r>
              <a:rPr lang="en-US" altLang="ko-KR" dirty="0"/>
              <a:t>UI </a:t>
            </a:r>
            <a:r>
              <a:rPr lang="ko-KR" altLang="en-US" dirty="0"/>
              <a:t>개발 프로젝트를 시작하기에 앞서 </a:t>
            </a:r>
            <a:r>
              <a:rPr lang="en-US" altLang="ko-KR" dirty="0"/>
              <a:t>2</a:t>
            </a:r>
            <a:r>
              <a:rPr lang="ko-KR" altLang="en-US" dirty="0"/>
              <a:t>주차에는 안드로이드의 기본적인 </a:t>
            </a:r>
            <a:r>
              <a:rPr lang="en-US" altLang="ko-KR" dirty="0"/>
              <a:t>5</a:t>
            </a:r>
            <a:r>
              <a:rPr lang="ko-KR" altLang="en-US" dirty="0"/>
              <a:t>가지 레이아웃</a:t>
            </a:r>
            <a:r>
              <a:rPr lang="en-US" altLang="ko-KR" dirty="0"/>
              <a:t>, </a:t>
            </a:r>
            <a:r>
              <a:rPr lang="ko-KR" altLang="en-US" dirty="0"/>
              <a:t>기본 위젯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드로어블의</a:t>
            </a:r>
            <a:r>
              <a:rPr lang="ko-KR" altLang="en-US" dirty="0"/>
              <a:t> 사용</a:t>
            </a:r>
            <a:r>
              <a:rPr lang="en-US" altLang="ko-KR" dirty="0"/>
              <a:t>, </a:t>
            </a:r>
            <a:r>
              <a:rPr lang="ko-KR" altLang="en-US" dirty="0"/>
              <a:t>여러 화면 간 전환</a:t>
            </a:r>
            <a:r>
              <a:rPr lang="en-US" altLang="ko-KR" dirty="0"/>
              <a:t>, </a:t>
            </a:r>
            <a:r>
              <a:rPr lang="ko-KR" altLang="en-US" dirty="0" err="1"/>
              <a:t>프래그먼트를</a:t>
            </a:r>
            <a:r>
              <a:rPr lang="ko-KR" altLang="en-US" dirty="0"/>
              <a:t> 이용한 앱 화면의 구현 등 안드로이드 앱 개발과 관련된 기본적인 개념을 학습했으며</a:t>
            </a:r>
            <a:r>
              <a:rPr lang="en-US" altLang="ko-KR" dirty="0"/>
              <a:t>, </a:t>
            </a:r>
            <a:r>
              <a:rPr lang="ko-KR" altLang="en-US" dirty="0"/>
              <a:t>이러한 내용들을 안드로이드 스튜디오에서 직접 실습하고 구현 해 보는 시간을 가졌다</a:t>
            </a:r>
            <a:r>
              <a:rPr lang="en-US" altLang="ko-KR" dirty="0"/>
              <a:t>. 3</a:t>
            </a:r>
            <a:r>
              <a:rPr lang="ko-KR" altLang="en-US" dirty="0"/>
              <a:t>주차부터는 기존 프로젝트에 기여하기 위해 어떠한 </a:t>
            </a:r>
            <a:r>
              <a:rPr lang="en-US" altLang="ko-KR" dirty="0"/>
              <a:t>UI </a:t>
            </a:r>
            <a:r>
              <a:rPr lang="ko-KR" altLang="en-US" dirty="0"/>
              <a:t>또는 </a:t>
            </a:r>
            <a:r>
              <a:rPr lang="en-US" altLang="ko-KR" dirty="0"/>
              <a:t>UI </a:t>
            </a:r>
            <a:r>
              <a:rPr lang="ko-KR" altLang="en-US"/>
              <a:t>컴포넌트를 개발할지에 </a:t>
            </a:r>
            <a:r>
              <a:rPr lang="ko-KR" altLang="en-US" dirty="0"/>
              <a:t>대해 논의해 볼 예정이다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프로젝트의 수행을 위해 선택 위젯</a:t>
            </a:r>
            <a:r>
              <a:rPr lang="en-US" altLang="ko-KR" dirty="0"/>
              <a:t>, </a:t>
            </a:r>
            <a:r>
              <a:rPr lang="ko-KR" altLang="en-US" dirty="0"/>
              <a:t>애니메이션의 구현</a:t>
            </a:r>
            <a:r>
              <a:rPr lang="en-US" altLang="ko-KR" dirty="0"/>
              <a:t>, </a:t>
            </a:r>
            <a:r>
              <a:rPr lang="ko-KR" altLang="en-US" dirty="0"/>
              <a:t>스레드와 </a:t>
            </a:r>
            <a:r>
              <a:rPr lang="ko-KR" altLang="en-US" dirty="0" err="1"/>
              <a:t>핸들러</a:t>
            </a:r>
            <a:r>
              <a:rPr lang="en-US" altLang="ko-KR" dirty="0"/>
              <a:t>, </a:t>
            </a:r>
            <a:r>
              <a:rPr lang="ko-KR" altLang="en-US" dirty="0"/>
              <a:t>네트워킹 기능</a:t>
            </a:r>
            <a:r>
              <a:rPr lang="en-US" altLang="ko-KR" dirty="0"/>
              <a:t>, </a:t>
            </a:r>
            <a:r>
              <a:rPr lang="ko-KR" altLang="en-US" dirty="0"/>
              <a:t>데이터베이스 연동</a:t>
            </a:r>
            <a:r>
              <a:rPr lang="en-US" altLang="ko-KR" dirty="0"/>
              <a:t>, </a:t>
            </a:r>
            <a:r>
              <a:rPr lang="ko-KR" altLang="en-US" dirty="0"/>
              <a:t>멀티미디어 다루기 등 더욱 </a:t>
            </a:r>
            <a:r>
              <a:rPr lang="ko-KR" altLang="en-US" dirty="0" err="1"/>
              <a:t>심화적인</a:t>
            </a:r>
            <a:r>
              <a:rPr lang="ko-KR" altLang="en-US" dirty="0"/>
              <a:t> 내용을 학습하고자 한다</a:t>
            </a:r>
            <a:r>
              <a:rPr lang="en-US" altLang="ko-KR" dirty="0"/>
              <a:t>. </a:t>
            </a:r>
            <a:r>
              <a:rPr lang="ko-KR" altLang="en-US" dirty="0"/>
              <a:t>개발하고자 하는 </a:t>
            </a:r>
            <a:r>
              <a:rPr lang="en-US" altLang="ko-KR" dirty="0"/>
              <a:t>UI</a:t>
            </a:r>
            <a:r>
              <a:rPr lang="ko-KR" altLang="en-US" dirty="0"/>
              <a:t>를 선정 한 이후 설계</a:t>
            </a:r>
            <a:r>
              <a:rPr lang="en-US" altLang="ko-KR" dirty="0"/>
              <a:t>, </a:t>
            </a:r>
            <a:r>
              <a:rPr lang="ko-KR" altLang="en-US" dirty="0"/>
              <a:t>구현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테스트 일정에 대해 논의하면서 프로젝트의 진행 방향을 좀 더 구체적으로 정의하고자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3348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B112AC-4DFA-76AF-4897-592491633818}"/>
              </a:ext>
            </a:extLst>
          </p:cNvPr>
          <p:cNvSpPr txBox="1"/>
          <p:nvPr/>
        </p:nvSpPr>
        <p:spPr>
          <a:xfrm>
            <a:off x="2060980" y="2998113"/>
            <a:ext cx="8070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/>
              <a:t>감사합니다</a:t>
            </a:r>
            <a:r>
              <a:rPr lang="en-US" altLang="ko-KR" sz="5000" dirty="0"/>
              <a:t>.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2160237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726</Words>
  <Application>Microsoft Office PowerPoint</Application>
  <PresentationFormat>와이드스크린</PresentationFormat>
  <Paragraphs>46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Meiryo</vt:lpstr>
      <vt:lpstr>Microsoft GothicNeo</vt:lpstr>
      <vt:lpstr>Corbel</vt:lpstr>
      <vt:lpstr>SketchLinesVTI</vt:lpstr>
      <vt:lpstr>안드로이드 앱 UI를 개발하여 기존 프로젝트에 기여하기</vt:lpstr>
      <vt:lpstr>목차</vt:lpstr>
      <vt:lpstr>1. 기여하고자 하는 프로젝트에 대한 설명 </vt:lpstr>
      <vt:lpstr>2. 안드로이드에 대한 기본 지식 및 핵심 기술</vt:lpstr>
      <vt:lpstr>2. 안드로이드에 대한 기본 지식 및 핵심 기술</vt:lpstr>
      <vt:lpstr>3. 안드로이드 UI의 대표적 예시 </vt:lpstr>
      <vt:lpstr>4. 유사한 프로젝트 분석 : Airtest – Cross-Platform UI Automation Framework for Games and Apps  https://github.com/AirtestProjecy/Airtest  </vt:lpstr>
      <vt:lpstr> 5. 프로젝트 진행 방향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앱 UI를 개발하여 기존 프로젝트에 기여하기</dc:title>
  <dc:creator>OH MIN HYEOK</dc:creator>
  <cp:lastModifiedBy>OH MIN HYEOK</cp:lastModifiedBy>
  <cp:revision>1</cp:revision>
  <dcterms:created xsi:type="dcterms:W3CDTF">2023-03-21T04:37:17Z</dcterms:created>
  <dcterms:modified xsi:type="dcterms:W3CDTF">2023-03-22T04:19:18Z</dcterms:modified>
</cp:coreProperties>
</file>