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88F4E-C7DF-441C-B20D-0B0510CC7F02}" v="3" dt="2023-05-09T00:18:49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MIN HYEOK" userId="7bdb1f6a78803b5e" providerId="LiveId" clId="{2DF88F4E-C7DF-441C-B20D-0B0510CC7F02}"/>
    <pc:docChg chg="undo custSel addSld modSld">
      <pc:chgData name="OH MIN HYEOK" userId="7bdb1f6a78803b5e" providerId="LiveId" clId="{2DF88F4E-C7DF-441C-B20D-0B0510CC7F02}" dt="2023-05-09T07:30:28.292" v="66" actId="2711"/>
      <pc:docMkLst>
        <pc:docMk/>
      </pc:docMkLst>
      <pc:sldChg chg="modSp mod">
        <pc:chgData name="OH MIN HYEOK" userId="7bdb1f6a78803b5e" providerId="LiveId" clId="{2DF88F4E-C7DF-441C-B20D-0B0510CC7F02}" dt="2023-05-09T07:28:56.322" v="48" actId="2711"/>
        <pc:sldMkLst>
          <pc:docMk/>
          <pc:sldMk cId="1631691080" sldId="256"/>
        </pc:sldMkLst>
        <pc:spChg chg="mod">
          <ac:chgData name="OH MIN HYEOK" userId="7bdb1f6a78803b5e" providerId="LiveId" clId="{2DF88F4E-C7DF-441C-B20D-0B0510CC7F02}" dt="2023-05-09T07:28:56.322" v="48" actId="2711"/>
          <ac:spMkLst>
            <pc:docMk/>
            <pc:sldMk cId="1631691080" sldId="256"/>
            <ac:spMk id="4" creationId="{2F17A46D-DB31-3E9C-E474-4E7C070C8250}"/>
          </ac:spMkLst>
        </pc:spChg>
      </pc:sldChg>
      <pc:sldChg chg="modSp mod">
        <pc:chgData name="OH MIN HYEOK" userId="7bdb1f6a78803b5e" providerId="LiveId" clId="{2DF88F4E-C7DF-441C-B20D-0B0510CC7F02}" dt="2023-05-09T07:29:03.197" v="49" actId="2711"/>
        <pc:sldMkLst>
          <pc:docMk/>
          <pc:sldMk cId="3472295762" sldId="257"/>
        </pc:sldMkLst>
        <pc:spChg chg="mod">
          <ac:chgData name="OH MIN HYEOK" userId="7bdb1f6a78803b5e" providerId="LiveId" clId="{2DF88F4E-C7DF-441C-B20D-0B0510CC7F02}" dt="2023-05-09T07:29:03.197" v="49" actId="2711"/>
          <ac:spMkLst>
            <pc:docMk/>
            <pc:sldMk cId="3472295762" sldId="257"/>
            <ac:spMk id="2" creationId="{F6D453F0-2520-67C3-390A-43872FB09112}"/>
          </ac:spMkLst>
        </pc:spChg>
      </pc:sldChg>
      <pc:sldChg chg="modSp mod">
        <pc:chgData name="OH MIN HYEOK" userId="7bdb1f6a78803b5e" providerId="LiveId" clId="{2DF88F4E-C7DF-441C-B20D-0B0510CC7F02}" dt="2023-05-09T07:29:12.642" v="50" actId="2711"/>
        <pc:sldMkLst>
          <pc:docMk/>
          <pc:sldMk cId="3516508820" sldId="258"/>
        </pc:sldMkLst>
        <pc:spChg chg="mod">
          <ac:chgData name="OH MIN HYEOK" userId="7bdb1f6a78803b5e" providerId="LiveId" clId="{2DF88F4E-C7DF-441C-B20D-0B0510CC7F02}" dt="2023-05-09T07:29:12.642" v="50" actId="2711"/>
          <ac:spMkLst>
            <pc:docMk/>
            <pc:sldMk cId="3516508820" sldId="258"/>
            <ac:spMk id="2" creationId="{1688210E-4730-1E82-47C4-B262F8E6F73F}"/>
          </ac:spMkLst>
        </pc:spChg>
        <pc:spChg chg="mod">
          <ac:chgData name="OH MIN HYEOK" userId="7bdb1f6a78803b5e" providerId="LiveId" clId="{2DF88F4E-C7DF-441C-B20D-0B0510CC7F02}" dt="2023-05-09T00:15:26.932" v="1" actId="20577"/>
          <ac:spMkLst>
            <pc:docMk/>
            <pc:sldMk cId="3516508820" sldId="258"/>
            <ac:spMk id="4" creationId="{E9860859-9176-27FB-5761-846E2C64C48A}"/>
          </ac:spMkLst>
        </pc:spChg>
      </pc:sldChg>
      <pc:sldChg chg="modSp mod">
        <pc:chgData name="OH MIN HYEOK" userId="7bdb1f6a78803b5e" providerId="LiveId" clId="{2DF88F4E-C7DF-441C-B20D-0B0510CC7F02}" dt="2023-05-09T07:29:19.993" v="51" actId="2711"/>
        <pc:sldMkLst>
          <pc:docMk/>
          <pc:sldMk cId="1265189909" sldId="259"/>
        </pc:sldMkLst>
        <pc:spChg chg="mod">
          <ac:chgData name="OH MIN HYEOK" userId="7bdb1f6a78803b5e" providerId="LiveId" clId="{2DF88F4E-C7DF-441C-B20D-0B0510CC7F02}" dt="2023-05-09T07:29:19.993" v="51" actId="2711"/>
          <ac:spMkLst>
            <pc:docMk/>
            <pc:sldMk cId="1265189909" sldId="259"/>
            <ac:spMk id="2" creationId="{EB6C3B65-A5D4-706B-3033-577BF8822EF6}"/>
          </ac:spMkLst>
        </pc:spChg>
        <pc:spChg chg="mod">
          <ac:chgData name="OH MIN HYEOK" userId="7bdb1f6a78803b5e" providerId="LiveId" clId="{2DF88F4E-C7DF-441C-B20D-0B0510CC7F02}" dt="2023-05-09T00:15:54.036" v="8" actId="20577"/>
          <ac:spMkLst>
            <pc:docMk/>
            <pc:sldMk cId="1265189909" sldId="259"/>
            <ac:spMk id="4" creationId="{CABD8E4C-3BEF-9A26-32A0-7422D3C3D926}"/>
          </ac:spMkLst>
        </pc:spChg>
      </pc:sldChg>
      <pc:sldChg chg="modSp mod">
        <pc:chgData name="OH MIN HYEOK" userId="7bdb1f6a78803b5e" providerId="LiveId" clId="{2DF88F4E-C7DF-441C-B20D-0B0510CC7F02}" dt="2023-05-09T07:29:24.431" v="52" actId="2711"/>
        <pc:sldMkLst>
          <pc:docMk/>
          <pc:sldMk cId="2759890737" sldId="260"/>
        </pc:sldMkLst>
        <pc:spChg chg="mod">
          <ac:chgData name="OH MIN HYEOK" userId="7bdb1f6a78803b5e" providerId="LiveId" clId="{2DF88F4E-C7DF-441C-B20D-0B0510CC7F02}" dt="2023-05-09T07:29:24.431" v="52" actId="2711"/>
          <ac:spMkLst>
            <pc:docMk/>
            <pc:sldMk cId="2759890737" sldId="260"/>
            <ac:spMk id="3" creationId="{15BAF2B5-AB14-A33A-D20E-878697DCC42C}"/>
          </ac:spMkLst>
        </pc:spChg>
      </pc:sldChg>
      <pc:sldChg chg="modSp mod">
        <pc:chgData name="OH MIN HYEOK" userId="7bdb1f6a78803b5e" providerId="LiveId" clId="{2DF88F4E-C7DF-441C-B20D-0B0510CC7F02}" dt="2023-05-09T07:29:29.128" v="53" actId="2711"/>
        <pc:sldMkLst>
          <pc:docMk/>
          <pc:sldMk cId="3156104232" sldId="261"/>
        </pc:sldMkLst>
        <pc:spChg chg="mod">
          <ac:chgData name="OH MIN HYEOK" userId="7bdb1f6a78803b5e" providerId="LiveId" clId="{2DF88F4E-C7DF-441C-B20D-0B0510CC7F02}" dt="2023-05-09T07:29:29.128" v="53" actId="2711"/>
          <ac:spMkLst>
            <pc:docMk/>
            <pc:sldMk cId="3156104232" sldId="261"/>
            <ac:spMk id="2" creationId="{ED768F82-6C11-D0C2-9512-97C8E149D468}"/>
          </ac:spMkLst>
        </pc:spChg>
        <pc:spChg chg="mod">
          <ac:chgData name="OH MIN HYEOK" userId="7bdb1f6a78803b5e" providerId="LiveId" clId="{2DF88F4E-C7DF-441C-B20D-0B0510CC7F02}" dt="2023-05-09T00:17:01.846" v="11" actId="20577"/>
          <ac:spMkLst>
            <pc:docMk/>
            <pc:sldMk cId="3156104232" sldId="261"/>
            <ac:spMk id="3" creationId="{26FAB3BF-779B-02A8-FD55-6A17781E3C04}"/>
          </ac:spMkLst>
        </pc:spChg>
      </pc:sldChg>
      <pc:sldChg chg="modSp mod">
        <pc:chgData name="OH MIN HYEOK" userId="7bdb1f6a78803b5e" providerId="LiveId" clId="{2DF88F4E-C7DF-441C-B20D-0B0510CC7F02}" dt="2023-05-09T07:29:36.280" v="56" actId="2711"/>
        <pc:sldMkLst>
          <pc:docMk/>
          <pc:sldMk cId="965018577" sldId="262"/>
        </pc:sldMkLst>
        <pc:spChg chg="mod">
          <ac:chgData name="OH MIN HYEOK" userId="7bdb1f6a78803b5e" providerId="LiveId" clId="{2DF88F4E-C7DF-441C-B20D-0B0510CC7F02}" dt="2023-05-09T07:29:36.280" v="56" actId="2711"/>
          <ac:spMkLst>
            <pc:docMk/>
            <pc:sldMk cId="965018577" sldId="262"/>
            <ac:spMk id="2" creationId="{FA37682D-C412-970E-425D-DDAA3FA3632A}"/>
          </ac:spMkLst>
        </pc:spChg>
      </pc:sldChg>
      <pc:sldChg chg="modSp mod">
        <pc:chgData name="OH MIN HYEOK" userId="7bdb1f6a78803b5e" providerId="LiveId" clId="{2DF88F4E-C7DF-441C-B20D-0B0510CC7F02}" dt="2023-05-09T07:29:40.735" v="57" actId="2711"/>
        <pc:sldMkLst>
          <pc:docMk/>
          <pc:sldMk cId="796693973" sldId="263"/>
        </pc:sldMkLst>
        <pc:spChg chg="mod">
          <ac:chgData name="OH MIN HYEOK" userId="7bdb1f6a78803b5e" providerId="LiveId" clId="{2DF88F4E-C7DF-441C-B20D-0B0510CC7F02}" dt="2023-05-09T07:29:40.735" v="57" actId="2711"/>
          <ac:spMkLst>
            <pc:docMk/>
            <pc:sldMk cId="796693973" sldId="263"/>
            <ac:spMk id="2" creationId="{FA37682D-C412-970E-425D-DDAA3FA3632A}"/>
          </ac:spMkLst>
        </pc:spChg>
      </pc:sldChg>
      <pc:sldChg chg="modSp mod">
        <pc:chgData name="OH MIN HYEOK" userId="7bdb1f6a78803b5e" providerId="LiveId" clId="{2DF88F4E-C7DF-441C-B20D-0B0510CC7F02}" dt="2023-05-09T07:29:46.284" v="59" actId="1036"/>
        <pc:sldMkLst>
          <pc:docMk/>
          <pc:sldMk cId="766038249" sldId="264"/>
        </pc:sldMkLst>
        <pc:spChg chg="mod">
          <ac:chgData name="OH MIN HYEOK" userId="7bdb1f6a78803b5e" providerId="LiveId" clId="{2DF88F4E-C7DF-441C-B20D-0B0510CC7F02}" dt="2023-05-09T07:29:46.284" v="59" actId="1036"/>
          <ac:spMkLst>
            <pc:docMk/>
            <pc:sldMk cId="766038249" sldId="264"/>
            <ac:spMk id="2" creationId="{FA37682D-C412-970E-425D-DDAA3FA3632A}"/>
          </ac:spMkLst>
        </pc:spChg>
      </pc:sldChg>
      <pc:sldChg chg="modSp mod">
        <pc:chgData name="OH MIN HYEOK" userId="7bdb1f6a78803b5e" providerId="LiveId" clId="{2DF88F4E-C7DF-441C-B20D-0B0510CC7F02}" dt="2023-05-09T07:29:50.857" v="60" actId="2711"/>
        <pc:sldMkLst>
          <pc:docMk/>
          <pc:sldMk cId="1462047335" sldId="265"/>
        </pc:sldMkLst>
        <pc:spChg chg="mod">
          <ac:chgData name="OH MIN HYEOK" userId="7bdb1f6a78803b5e" providerId="LiveId" clId="{2DF88F4E-C7DF-441C-B20D-0B0510CC7F02}" dt="2023-05-09T07:29:50.857" v="60" actId="2711"/>
          <ac:spMkLst>
            <pc:docMk/>
            <pc:sldMk cId="1462047335" sldId="265"/>
            <ac:spMk id="2" creationId="{FA37682D-C412-970E-425D-DDAA3FA3632A}"/>
          </ac:spMkLst>
        </pc:spChg>
      </pc:sldChg>
      <pc:sldChg chg="modSp mod">
        <pc:chgData name="OH MIN HYEOK" userId="7bdb1f6a78803b5e" providerId="LiveId" clId="{2DF88F4E-C7DF-441C-B20D-0B0510CC7F02}" dt="2023-05-09T07:29:55.419" v="61" actId="2711"/>
        <pc:sldMkLst>
          <pc:docMk/>
          <pc:sldMk cId="15557452" sldId="266"/>
        </pc:sldMkLst>
        <pc:spChg chg="mod">
          <ac:chgData name="OH MIN HYEOK" userId="7bdb1f6a78803b5e" providerId="LiveId" clId="{2DF88F4E-C7DF-441C-B20D-0B0510CC7F02}" dt="2023-05-09T07:29:55.419" v="61" actId="2711"/>
          <ac:spMkLst>
            <pc:docMk/>
            <pc:sldMk cId="15557452" sldId="266"/>
            <ac:spMk id="2" creationId="{FA37682D-C412-970E-425D-DDAA3FA3632A}"/>
          </ac:spMkLst>
        </pc:spChg>
        <pc:spChg chg="mod">
          <ac:chgData name="OH MIN HYEOK" userId="7bdb1f6a78803b5e" providerId="LiveId" clId="{2DF88F4E-C7DF-441C-B20D-0B0510CC7F02}" dt="2023-05-09T00:17:23.488" v="14" actId="20577"/>
          <ac:spMkLst>
            <pc:docMk/>
            <pc:sldMk cId="15557452" sldId="266"/>
            <ac:spMk id="3" creationId="{E1B27BD4-CB7A-0EA9-916C-696734486899}"/>
          </ac:spMkLst>
        </pc:spChg>
      </pc:sldChg>
      <pc:sldChg chg="modSp mod">
        <pc:chgData name="OH MIN HYEOK" userId="7bdb1f6a78803b5e" providerId="LiveId" clId="{2DF88F4E-C7DF-441C-B20D-0B0510CC7F02}" dt="2023-05-09T07:30:04.358" v="63" actId="1036"/>
        <pc:sldMkLst>
          <pc:docMk/>
          <pc:sldMk cId="2968096780" sldId="267"/>
        </pc:sldMkLst>
        <pc:spChg chg="mod">
          <ac:chgData name="OH MIN HYEOK" userId="7bdb1f6a78803b5e" providerId="LiveId" clId="{2DF88F4E-C7DF-441C-B20D-0B0510CC7F02}" dt="2023-05-09T07:30:04.358" v="63" actId="1036"/>
          <ac:spMkLst>
            <pc:docMk/>
            <pc:sldMk cId="2968096780" sldId="267"/>
            <ac:spMk id="2" creationId="{FA37682D-C412-970E-425D-DDAA3FA3632A}"/>
          </ac:spMkLst>
        </pc:spChg>
        <pc:spChg chg="mod">
          <ac:chgData name="OH MIN HYEOK" userId="7bdb1f6a78803b5e" providerId="LiveId" clId="{2DF88F4E-C7DF-441C-B20D-0B0510CC7F02}" dt="2023-05-09T00:17:33.721" v="16" actId="1076"/>
          <ac:spMkLst>
            <pc:docMk/>
            <pc:sldMk cId="2968096780" sldId="267"/>
            <ac:spMk id="3" creationId="{E1B27BD4-CB7A-0EA9-916C-696734486899}"/>
          </ac:spMkLst>
        </pc:spChg>
      </pc:sldChg>
      <pc:sldChg chg="modSp mod">
        <pc:chgData name="OH MIN HYEOK" userId="7bdb1f6a78803b5e" providerId="LiveId" clId="{2DF88F4E-C7DF-441C-B20D-0B0510CC7F02}" dt="2023-05-09T07:30:09.056" v="64" actId="2711"/>
        <pc:sldMkLst>
          <pc:docMk/>
          <pc:sldMk cId="2755110704" sldId="268"/>
        </pc:sldMkLst>
        <pc:spChg chg="mod">
          <ac:chgData name="OH MIN HYEOK" userId="7bdb1f6a78803b5e" providerId="LiveId" clId="{2DF88F4E-C7DF-441C-B20D-0B0510CC7F02}" dt="2023-05-09T07:30:09.056" v="64" actId="2711"/>
          <ac:spMkLst>
            <pc:docMk/>
            <pc:sldMk cId="2755110704" sldId="268"/>
            <ac:spMk id="2" creationId="{A06DA3D7-1551-017B-5278-F0F9440C1FD6}"/>
          </ac:spMkLst>
        </pc:spChg>
        <pc:graphicFrameChg chg="mod modGraphic">
          <ac:chgData name="OH MIN HYEOK" userId="7bdb1f6a78803b5e" providerId="LiveId" clId="{2DF88F4E-C7DF-441C-B20D-0B0510CC7F02}" dt="2023-05-09T00:17:50.344" v="21"/>
          <ac:graphicFrameMkLst>
            <pc:docMk/>
            <pc:sldMk cId="2755110704" sldId="268"/>
            <ac:graphicFrameMk id="5" creationId="{CAE15F45-CB38-BB16-A381-3AA808DE0A1A}"/>
          </ac:graphicFrameMkLst>
        </pc:graphicFrameChg>
      </pc:sldChg>
      <pc:sldChg chg="modSp mod">
        <pc:chgData name="OH MIN HYEOK" userId="7bdb1f6a78803b5e" providerId="LiveId" clId="{2DF88F4E-C7DF-441C-B20D-0B0510CC7F02}" dt="2023-05-09T07:30:21.203" v="65" actId="2711"/>
        <pc:sldMkLst>
          <pc:docMk/>
          <pc:sldMk cId="889062164" sldId="269"/>
        </pc:sldMkLst>
        <pc:spChg chg="mod">
          <ac:chgData name="OH MIN HYEOK" userId="7bdb1f6a78803b5e" providerId="LiveId" clId="{2DF88F4E-C7DF-441C-B20D-0B0510CC7F02}" dt="2023-05-09T07:30:21.203" v="65" actId="2711"/>
          <ac:spMkLst>
            <pc:docMk/>
            <pc:sldMk cId="889062164" sldId="269"/>
            <ac:spMk id="2" creationId="{A06DA3D7-1551-017B-5278-F0F9440C1FD6}"/>
          </ac:spMkLst>
        </pc:spChg>
        <pc:graphicFrameChg chg="modGraphic">
          <ac:chgData name="OH MIN HYEOK" userId="7bdb1f6a78803b5e" providerId="LiveId" clId="{2DF88F4E-C7DF-441C-B20D-0B0510CC7F02}" dt="2023-05-09T06:22:46.361" v="47" actId="14734"/>
          <ac:graphicFrameMkLst>
            <pc:docMk/>
            <pc:sldMk cId="889062164" sldId="269"/>
            <ac:graphicFrameMk id="3" creationId="{6AFF3E4E-1196-0044-D910-1153AB00BE5A}"/>
          </ac:graphicFrameMkLst>
        </pc:graphicFrameChg>
      </pc:sldChg>
      <pc:sldChg chg="addSp delSp modSp new mod modClrScheme chgLayout">
        <pc:chgData name="OH MIN HYEOK" userId="7bdb1f6a78803b5e" providerId="LiveId" clId="{2DF88F4E-C7DF-441C-B20D-0B0510CC7F02}" dt="2023-05-09T07:30:28.292" v="66" actId="2711"/>
        <pc:sldMkLst>
          <pc:docMk/>
          <pc:sldMk cId="1674393159" sldId="270"/>
        </pc:sldMkLst>
        <pc:spChg chg="del">
          <ac:chgData name="OH MIN HYEOK" userId="7bdb1f6a78803b5e" providerId="LiveId" clId="{2DF88F4E-C7DF-441C-B20D-0B0510CC7F02}" dt="2023-05-09T00:18:44.868" v="23" actId="700"/>
          <ac:spMkLst>
            <pc:docMk/>
            <pc:sldMk cId="1674393159" sldId="270"/>
            <ac:spMk id="2" creationId="{8224CD43-5EB9-E985-6A96-4E7D6906775F}"/>
          </ac:spMkLst>
        </pc:spChg>
        <pc:spChg chg="add mod">
          <ac:chgData name="OH MIN HYEOK" userId="7bdb1f6a78803b5e" providerId="LiveId" clId="{2DF88F4E-C7DF-441C-B20D-0B0510CC7F02}" dt="2023-05-09T07:30:28.292" v="66" actId="2711"/>
          <ac:spMkLst>
            <pc:docMk/>
            <pc:sldMk cId="1674393159" sldId="270"/>
            <ac:spMk id="3" creationId="{10AB5C2D-B6BF-2040-CE59-F1B11C4B1C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FED69-9D97-4DE8-A5F5-23F154A95C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83FF8D-32AD-4A05-9786-BA7F8FAFCB87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상세 설계</a:t>
          </a:r>
        </a:p>
      </dgm:t>
    </dgm:pt>
    <dgm:pt modelId="{5F652CA0-F5DD-4C39-A061-64ABA2CB88CC}" type="parTrans" cxnId="{EA883F91-4D6A-4DA1-B544-1856FA7242A8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E4031BBC-F38B-4FD7-999C-8A9B646AD039}" type="sibTrans" cxnId="{EA883F91-4D6A-4DA1-B544-1856FA7242A8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404A2174-DD77-4BBB-8A9C-1B08A715B4AB}">
      <dgm:prSet custT="1"/>
      <dgm:spPr/>
      <dgm:t>
        <a:bodyPr/>
        <a:lstStyle/>
        <a:p>
          <a:pPr latinLnBrk="1"/>
          <a:r>
            <a: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rPr>
            <a:t>전체적 시스템 구조</a:t>
          </a:r>
        </a:p>
      </dgm:t>
    </dgm:pt>
    <dgm:pt modelId="{42EDFE9C-8FAC-4CFD-9E73-A72C84B96FA4}" type="parTrans" cxnId="{2861BD17-02FF-4D70-B5A0-0373E992D571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469A37B5-2ADD-4519-A8CE-24E4553916E8}" type="sibTrans" cxnId="{2861BD17-02FF-4D70-B5A0-0373E992D571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C508B6AA-0A9D-4967-9B5C-3F5C362C5184}">
      <dgm:prSet custT="1"/>
      <dgm:spPr/>
      <dgm:t>
        <a:bodyPr/>
        <a:lstStyle/>
        <a:p>
          <a:pPr latinLnBrk="1"/>
          <a:r>
            <a:rPr 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UI </a:t>
          </a:r>
          <a:r>
            <a:rPr 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디자인</a:t>
          </a:r>
        </a:p>
      </dgm:t>
    </dgm:pt>
    <dgm:pt modelId="{18E0919B-201E-499B-A409-C9738B2AE1A1}" type="parTrans" cxnId="{90FAFDDB-9BF3-4626-9F04-E0891611D4C9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24D6F8AF-5574-4C82-9F48-66E92A9BF2EC}" type="sibTrans" cxnId="{90FAFDDB-9BF3-4626-9F04-E0891611D4C9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DCEE3E68-3239-4428-A152-8ED18E707209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함수 정의 및 설명</a:t>
          </a:r>
        </a:p>
      </dgm:t>
    </dgm:pt>
    <dgm:pt modelId="{F624385C-5130-4AF4-93CA-42F7D22FCF8F}" type="parTrans" cxnId="{DBF9FD3A-C869-45E4-9E98-DA2B0BDEE052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6E680B3F-41E4-4174-B0EA-097B7FC862CB}" type="sibTrans" cxnId="{DBF9FD3A-C869-45E4-9E98-DA2B0BDEE052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C621C62C-D45C-4D1D-958F-26B3A5C9F4BD}">
      <dgm:prSet custT="1"/>
      <dgm:spPr/>
      <dgm:t>
        <a:bodyPr/>
        <a:lstStyle/>
        <a:p>
          <a:pPr latinLnBrk="1"/>
          <a:r>
            <a: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계획</a:t>
          </a:r>
        </a:p>
      </dgm:t>
    </dgm:pt>
    <dgm:pt modelId="{CA8FDB0E-33D5-4F7A-98CE-4BCEDB255C20}" type="parTrans" cxnId="{F33FE46B-9699-484C-BCE2-FDCBF884CAD5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0E7CB9BE-B1EC-4DC3-A18D-A85311501D94}" type="sibTrans" cxnId="{F33FE46B-9699-484C-BCE2-FDCBF884CAD5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BA230028-8403-48DD-A430-72CD88823CEA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시나리오 및 절차</a:t>
          </a:r>
        </a:p>
      </dgm:t>
    </dgm:pt>
    <dgm:pt modelId="{7A47EF4D-552E-4A34-9F6E-E985C645F1C8}" type="parTrans" cxnId="{A2FFB276-6231-4427-86B7-BFB4181F463E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0B374AED-FF56-4661-8249-3EFAE7C19B05}" type="sibTrans" cxnId="{A2FFB276-6231-4427-86B7-BFB4181F463E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9B80769A-C38B-4AF6-A297-8DAAB7759702}">
      <dgm:prSet custT="1"/>
      <dgm:spPr/>
      <dgm:t>
        <a:bodyPr/>
        <a:lstStyle/>
        <a:p>
          <a:pPr latinLnBrk="1"/>
          <a:r>
            <a: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데이터 및 예상 결과</a:t>
          </a:r>
        </a:p>
      </dgm:t>
    </dgm:pt>
    <dgm:pt modelId="{0E9668CF-521F-4BF0-8F1B-1C9AFF50D7DF}" type="parTrans" cxnId="{72322A2E-A930-453C-878D-6F7C6761F841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0468CB61-4A8E-441F-8F8C-B3C405B9454F}" type="sibTrans" cxnId="{72322A2E-A930-453C-878D-6F7C6761F841}">
      <dgm:prSet/>
      <dgm:spPr/>
      <dgm:t>
        <a:bodyPr/>
        <a:lstStyle/>
        <a:p>
          <a:pPr latinLnBrk="1"/>
          <a:endParaRPr lang="ko-KR" altLang="en-US" sz="200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7A8AD155-E62E-4896-BCF0-9450C5FAF285}">
      <dgm:prSet custT="1"/>
      <dgm:spPr/>
      <dgm:t>
        <a:bodyPr/>
        <a:lstStyle/>
        <a:p>
          <a:pPr latinLnBrk="1"/>
          <a:r>
            <a: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함수 설계 내용</a:t>
          </a:r>
        </a:p>
      </dgm:t>
    </dgm:pt>
    <dgm:pt modelId="{2B37DBF0-7305-4EBE-A1D2-D1DA94FE64E7}" type="parTrans" cxnId="{02E4AA61-DBA8-4434-8562-1AA6BCFCE97D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25E544DE-A5EE-48CA-B301-F977FCB0C022}" type="sibTrans" cxnId="{02E4AA61-DBA8-4434-8562-1AA6BCFCE97D}">
      <dgm:prSet/>
      <dgm:spPr/>
      <dgm:t>
        <a:bodyPr/>
        <a:lstStyle/>
        <a:p>
          <a:pPr latinLnBrk="1"/>
          <a:endParaRPr lang="ko-KR" altLang="en-US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3FEE0A8B-A392-4072-BE4C-C80CE8FC7D09}" type="pres">
      <dgm:prSet presAssocID="{3F4FED69-9D97-4DE8-A5F5-23F154A95CF8}" presName="linear" presStyleCnt="0">
        <dgm:presLayoutVars>
          <dgm:animLvl val="lvl"/>
          <dgm:resizeHandles val="exact"/>
        </dgm:presLayoutVars>
      </dgm:prSet>
      <dgm:spPr/>
    </dgm:pt>
    <dgm:pt modelId="{725CFE6C-2A24-40E9-BC44-0A02BB694BDA}" type="pres">
      <dgm:prSet presAssocID="{2683FF8D-32AD-4A05-9786-BA7F8FAFCB8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141763-3492-4350-9F5B-1D1487015D6B}" type="pres">
      <dgm:prSet presAssocID="{2683FF8D-32AD-4A05-9786-BA7F8FAFCB87}" presName="childText" presStyleLbl="revTx" presStyleIdx="0" presStyleCnt="2">
        <dgm:presLayoutVars>
          <dgm:bulletEnabled val="1"/>
        </dgm:presLayoutVars>
      </dgm:prSet>
      <dgm:spPr/>
    </dgm:pt>
    <dgm:pt modelId="{CA176089-273E-4A53-84EE-DA50A2093529}" type="pres">
      <dgm:prSet presAssocID="{C621C62C-D45C-4D1D-958F-26B3A5C9F4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98679F-B0B8-424C-95D6-C912F0DE3F35}" type="pres">
      <dgm:prSet presAssocID="{C621C62C-D45C-4D1D-958F-26B3A5C9F4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0367D07-2882-4C4D-8C32-921E6C95D0F9}" type="presOf" srcId="{C508B6AA-0A9D-4967-9B5C-3F5C362C5184}" destId="{C2141763-3492-4350-9F5B-1D1487015D6B}" srcOrd="0" destOrd="1" presId="urn:microsoft.com/office/officeart/2005/8/layout/vList2"/>
    <dgm:cxn modelId="{D540D80E-9BCA-4536-B767-CC2F54102FD8}" type="presOf" srcId="{3F4FED69-9D97-4DE8-A5F5-23F154A95CF8}" destId="{3FEE0A8B-A392-4072-BE4C-C80CE8FC7D09}" srcOrd="0" destOrd="0" presId="urn:microsoft.com/office/officeart/2005/8/layout/vList2"/>
    <dgm:cxn modelId="{4622B712-B648-4539-805D-A34923490D86}" type="presOf" srcId="{404A2174-DD77-4BBB-8A9C-1B08A715B4AB}" destId="{C2141763-3492-4350-9F5B-1D1487015D6B}" srcOrd="0" destOrd="0" presId="urn:microsoft.com/office/officeart/2005/8/layout/vList2"/>
    <dgm:cxn modelId="{2861BD17-02FF-4D70-B5A0-0373E992D571}" srcId="{2683FF8D-32AD-4A05-9786-BA7F8FAFCB87}" destId="{404A2174-DD77-4BBB-8A9C-1B08A715B4AB}" srcOrd="0" destOrd="0" parTransId="{42EDFE9C-8FAC-4CFD-9E73-A72C84B96FA4}" sibTransId="{469A37B5-2ADD-4519-A8CE-24E4553916E8}"/>
    <dgm:cxn modelId="{345B8528-3236-4B9E-8257-D2E9767E8965}" type="presOf" srcId="{BA230028-8403-48DD-A430-72CD88823CEA}" destId="{1998679F-B0B8-424C-95D6-C912F0DE3F35}" srcOrd="0" destOrd="0" presId="urn:microsoft.com/office/officeart/2005/8/layout/vList2"/>
    <dgm:cxn modelId="{72322A2E-A930-453C-878D-6F7C6761F841}" srcId="{C621C62C-D45C-4D1D-958F-26B3A5C9F4BD}" destId="{9B80769A-C38B-4AF6-A297-8DAAB7759702}" srcOrd="1" destOrd="0" parTransId="{0E9668CF-521F-4BF0-8F1B-1C9AFF50D7DF}" sibTransId="{0468CB61-4A8E-441F-8F8C-B3C405B9454F}"/>
    <dgm:cxn modelId="{DBF9FD3A-C869-45E4-9E98-DA2B0BDEE052}" srcId="{2683FF8D-32AD-4A05-9786-BA7F8FAFCB87}" destId="{DCEE3E68-3239-4428-A152-8ED18E707209}" srcOrd="2" destOrd="0" parTransId="{F624385C-5130-4AF4-93CA-42F7D22FCF8F}" sibTransId="{6E680B3F-41E4-4174-B0EA-097B7FC862CB}"/>
    <dgm:cxn modelId="{02E4AA61-DBA8-4434-8562-1AA6BCFCE97D}" srcId="{2683FF8D-32AD-4A05-9786-BA7F8FAFCB87}" destId="{7A8AD155-E62E-4896-BCF0-9450C5FAF285}" srcOrd="3" destOrd="0" parTransId="{2B37DBF0-7305-4EBE-A1D2-D1DA94FE64E7}" sibTransId="{25E544DE-A5EE-48CA-B301-F977FCB0C022}"/>
    <dgm:cxn modelId="{F33FE46B-9699-484C-BCE2-FDCBF884CAD5}" srcId="{3F4FED69-9D97-4DE8-A5F5-23F154A95CF8}" destId="{C621C62C-D45C-4D1D-958F-26B3A5C9F4BD}" srcOrd="1" destOrd="0" parTransId="{CA8FDB0E-33D5-4F7A-98CE-4BCEDB255C20}" sibTransId="{0E7CB9BE-B1EC-4DC3-A18D-A85311501D94}"/>
    <dgm:cxn modelId="{A2FFB276-6231-4427-86B7-BFB4181F463E}" srcId="{C621C62C-D45C-4D1D-958F-26B3A5C9F4BD}" destId="{BA230028-8403-48DD-A430-72CD88823CEA}" srcOrd="0" destOrd="0" parTransId="{7A47EF4D-552E-4A34-9F6E-E985C645F1C8}" sibTransId="{0B374AED-FF56-4661-8249-3EFAE7C19B05}"/>
    <dgm:cxn modelId="{89BDC583-1890-4554-B92E-44C35A422FF7}" type="presOf" srcId="{2683FF8D-32AD-4A05-9786-BA7F8FAFCB87}" destId="{725CFE6C-2A24-40E9-BC44-0A02BB694BDA}" srcOrd="0" destOrd="0" presId="urn:microsoft.com/office/officeart/2005/8/layout/vList2"/>
    <dgm:cxn modelId="{EA883F91-4D6A-4DA1-B544-1856FA7242A8}" srcId="{3F4FED69-9D97-4DE8-A5F5-23F154A95CF8}" destId="{2683FF8D-32AD-4A05-9786-BA7F8FAFCB87}" srcOrd="0" destOrd="0" parTransId="{5F652CA0-F5DD-4C39-A061-64ABA2CB88CC}" sibTransId="{E4031BBC-F38B-4FD7-999C-8A9B646AD039}"/>
    <dgm:cxn modelId="{F58A819D-257D-4393-B73C-E559817545D9}" type="presOf" srcId="{C621C62C-D45C-4D1D-958F-26B3A5C9F4BD}" destId="{CA176089-273E-4A53-84EE-DA50A2093529}" srcOrd="0" destOrd="0" presId="urn:microsoft.com/office/officeart/2005/8/layout/vList2"/>
    <dgm:cxn modelId="{2A5E85A3-74D5-474D-91AF-648D816326F3}" type="presOf" srcId="{DCEE3E68-3239-4428-A152-8ED18E707209}" destId="{C2141763-3492-4350-9F5B-1D1487015D6B}" srcOrd="0" destOrd="2" presId="urn:microsoft.com/office/officeart/2005/8/layout/vList2"/>
    <dgm:cxn modelId="{A7A8A8A7-FF41-47BB-BBA4-FAC98D2B94EC}" type="presOf" srcId="{9B80769A-C38B-4AF6-A297-8DAAB7759702}" destId="{1998679F-B0B8-424C-95D6-C912F0DE3F35}" srcOrd="0" destOrd="1" presId="urn:microsoft.com/office/officeart/2005/8/layout/vList2"/>
    <dgm:cxn modelId="{1ECA2BCE-59B0-45CC-81AA-064D8F7D7724}" type="presOf" srcId="{7A8AD155-E62E-4896-BCF0-9450C5FAF285}" destId="{C2141763-3492-4350-9F5B-1D1487015D6B}" srcOrd="0" destOrd="3" presId="urn:microsoft.com/office/officeart/2005/8/layout/vList2"/>
    <dgm:cxn modelId="{90FAFDDB-9BF3-4626-9F04-E0891611D4C9}" srcId="{2683FF8D-32AD-4A05-9786-BA7F8FAFCB87}" destId="{C508B6AA-0A9D-4967-9B5C-3F5C362C5184}" srcOrd="1" destOrd="0" parTransId="{18E0919B-201E-499B-A409-C9738B2AE1A1}" sibTransId="{24D6F8AF-5574-4C82-9F48-66E92A9BF2EC}"/>
    <dgm:cxn modelId="{4679AFB9-5FBE-4C52-9822-E3E2F95236E3}" type="presParOf" srcId="{3FEE0A8B-A392-4072-BE4C-C80CE8FC7D09}" destId="{725CFE6C-2A24-40E9-BC44-0A02BB694BDA}" srcOrd="0" destOrd="0" presId="urn:microsoft.com/office/officeart/2005/8/layout/vList2"/>
    <dgm:cxn modelId="{17245F2E-4556-475F-B585-5BC8605347AF}" type="presParOf" srcId="{3FEE0A8B-A392-4072-BE4C-C80CE8FC7D09}" destId="{C2141763-3492-4350-9F5B-1D1487015D6B}" srcOrd="1" destOrd="0" presId="urn:microsoft.com/office/officeart/2005/8/layout/vList2"/>
    <dgm:cxn modelId="{2BA01EAB-8F93-4D0A-9A41-11A3C8348EEA}" type="presParOf" srcId="{3FEE0A8B-A392-4072-BE4C-C80CE8FC7D09}" destId="{CA176089-273E-4A53-84EE-DA50A2093529}" srcOrd="2" destOrd="0" presId="urn:microsoft.com/office/officeart/2005/8/layout/vList2"/>
    <dgm:cxn modelId="{FDDD0AA2-DDE3-47F7-BC90-C8FAC523B121}" type="presParOf" srcId="{3FEE0A8B-A392-4072-BE4C-C80CE8FC7D09}" destId="{1998679F-B0B8-424C-95D6-C912F0DE3F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CFE6C-2A24-40E9-BC44-0A02BB694BDA}">
      <dsp:nvSpPr>
        <dsp:cNvPr id="0" name=""/>
        <dsp:cNvSpPr/>
      </dsp:nvSpPr>
      <dsp:spPr>
        <a:xfrm>
          <a:off x="0" y="25604"/>
          <a:ext cx="1061685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상세 설계</a:t>
          </a:r>
        </a:p>
      </dsp:txBody>
      <dsp:txXfrm>
        <a:off x="47519" y="73123"/>
        <a:ext cx="10521821" cy="878402"/>
      </dsp:txXfrm>
    </dsp:sp>
    <dsp:sp modelId="{C2141763-3492-4350-9F5B-1D1487015D6B}">
      <dsp:nvSpPr>
        <dsp:cNvPr id="0" name=""/>
        <dsp:cNvSpPr/>
      </dsp:nvSpPr>
      <dsp:spPr>
        <a:xfrm>
          <a:off x="0" y="999044"/>
          <a:ext cx="1061685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085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전체적 시스템 구조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UI </a:t>
          </a:r>
          <a:r>
            <a:rPr lang="ko-KR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디자인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함수 정의 및 설명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함수 설계 내용</a:t>
          </a:r>
        </a:p>
      </dsp:txBody>
      <dsp:txXfrm>
        <a:off x="0" y="999044"/>
        <a:ext cx="10616859" cy="1614600"/>
      </dsp:txXfrm>
    </dsp:sp>
    <dsp:sp modelId="{CA176089-273E-4A53-84EE-DA50A2093529}">
      <dsp:nvSpPr>
        <dsp:cNvPr id="0" name=""/>
        <dsp:cNvSpPr/>
      </dsp:nvSpPr>
      <dsp:spPr>
        <a:xfrm>
          <a:off x="0" y="2613644"/>
          <a:ext cx="10616859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계획</a:t>
          </a:r>
        </a:p>
      </dsp:txBody>
      <dsp:txXfrm>
        <a:off x="47519" y="2661163"/>
        <a:ext cx="10521821" cy="878402"/>
      </dsp:txXfrm>
    </dsp:sp>
    <dsp:sp modelId="{1998679F-B0B8-424C-95D6-C912F0DE3F35}">
      <dsp:nvSpPr>
        <dsp:cNvPr id="0" name=""/>
        <dsp:cNvSpPr/>
      </dsp:nvSpPr>
      <dsp:spPr>
        <a:xfrm>
          <a:off x="0" y="3587085"/>
          <a:ext cx="1061685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085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시나리오 및 절차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>
              <a:latin typeface="나눔스퀘어_ac" panose="020B0600000101010101" pitchFamily="50" charset="-127"/>
              <a:ea typeface="나눔스퀘어_ac" panose="020B0600000101010101" pitchFamily="50" charset="-127"/>
            </a:rPr>
            <a:t>테스트 데이터 및 예상 결과</a:t>
          </a:r>
        </a:p>
      </dsp:txBody>
      <dsp:txXfrm>
        <a:off x="0" y="3587085"/>
        <a:ext cx="10616859" cy="86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80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F17A46D-DB31-3E9C-E474-4E7C070C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5191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Image-Searching Layout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중간 발표</a:t>
            </a: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br>
              <a:rPr lang="en-US" altLang="ko-KR" sz="18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sz="20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오민혁</a:t>
            </a:r>
            <a:r>
              <a:rPr lang="en-US" altLang="ko-KR" sz="20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문진석</a:t>
            </a:r>
            <a:endParaRPr lang="en-US" altLang="ko-KR" sz="2000" cap="all" spc="3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사탕 위의 눈">
            <a:extLst>
              <a:ext uri="{FF2B5EF4-FFF2-40B4-BE49-F238E27FC236}">
                <a16:creationId xmlns:a16="http://schemas.microsoft.com/office/drawing/2014/main" id="{2AA31817-F387-6E4C-2F60-1ECC53995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r="18807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44126"/>
            <a:ext cx="10691265" cy="1371030"/>
          </a:xfrm>
        </p:spPr>
        <p:txBody>
          <a:bodyPr/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853030" y="1340575"/>
            <a:ext cx="10181138" cy="417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onStoreButtonClicked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	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일기를 저장하겠습니까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(yes/no)”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텍스트 창을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If(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누른 경우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{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작성한 일기를 데이터베이스에 저장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Else{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일기를 저장하지 않은 채로 텍스트 창 닫기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onModifyButtonClicked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while(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store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버튼을 누르기 전까지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 일기 수정 기능 제공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4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652072"/>
            <a:ext cx="10691265" cy="1371030"/>
          </a:xfrm>
        </p:spPr>
        <p:txBody>
          <a:bodyPr/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828482" y="1131920"/>
            <a:ext cx="10414341" cy="499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onDeleteButtonClicked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일기를 삭제하겠습니까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(yes/no)”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텍스트 창을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If(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yes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누른 경우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데이터베이스에서 일기 삭제</a:t>
            </a: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검색 화면으로 돌아가기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Else 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일기를 삭제하지 않은 채로 텍스트 창 닫기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CheckBoxChecked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If(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체크박스에 체크가 되어 있지 않다면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일기 작성 화면을 보여주기</a:t>
            </a: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0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Else {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키워드 생성 화면을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1 </a:t>
            </a:r>
            <a:r>
              <a:rPr lang="ko-KR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50263"/>
            <a:ext cx="10691265" cy="1371030"/>
          </a:xfrm>
        </p:spPr>
        <p:txBody>
          <a:bodyPr/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750367" y="1316029"/>
            <a:ext cx="4977036" cy="442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onCreateTagsClicked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if(</a:t>
            </a:r>
            <a:r>
              <a:rPr lang="en-US" altLang="ko-KR" sz="13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CheckBoxChecked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의 반환 값이 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이면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){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함수 종료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Else {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1016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if(</a:t>
            </a:r>
            <a:r>
              <a:rPr lang="ko-KR" altLang="en-US" sz="13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용자가 선택한 키워드가 없을 경우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 {</a:t>
            </a:r>
            <a:b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	“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태그를 생성할 키워드를 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개 이상 선택해주세요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라는 메시지를 </a:t>
            </a: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Toast</a:t>
            </a: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 보여주기</a:t>
            </a: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Else {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1016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사용자가 선택한 키워드로 태그 생성 후 데이터베이스에 저장</a:t>
            </a: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3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3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9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A3D7-1551-017B-5278-F0F9440C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094195" cy="1164454"/>
          </a:xfrm>
        </p:spPr>
        <p:txBody>
          <a:bodyPr/>
          <a:lstStyle/>
          <a:p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시나리오 및 절차</a:t>
            </a:r>
            <a:b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E15F45-CB38-BB16-A381-3AA808DE0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52068"/>
              </p:ext>
            </p:extLst>
          </p:nvPr>
        </p:nvGraphicFramePr>
        <p:xfrm>
          <a:off x="800100" y="1656967"/>
          <a:ext cx="10393630" cy="4548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268">
                  <a:extLst>
                    <a:ext uri="{9D8B030D-6E8A-4147-A177-3AD203B41FA5}">
                      <a16:colId xmlns:a16="http://schemas.microsoft.com/office/drawing/2014/main" val="592622511"/>
                    </a:ext>
                  </a:extLst>
                </a:gridCol>
                <a:gridCol w="2287152">
                  <a:extLst>
                    <a:ext uri="{9D8B030D-6E8A-4147-A177-3AD203B41FA5}">
                      <a16:colId xmlns:a16="http://schemas.microsoft.com/office/drawing/2014/main" val="3950256013"/>
                    </a:ext>
                  </a:extLst>
                </a:gridCol>
                <a:gridCol w="7131210">
                  <a:extLst>
                    <a:ext uri="{9D8B030D-6E8A-4147-A177-3AD203B41FA5}">
                      <a16:colId xmlns:a16="http://schemas.microsoft.com/office/drawing/2014/main" val="3335024025"/>
                    </a:ext>
                  </a:extLst>
                </a:gridCol>
              </a:tblGrid>
              <a:tr h="1687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식별자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테스트 시나리오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테스트 절차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1469949683"/>
                  </a:ext>
                </a:extLst>
              </a:tr>
              <a:tr h="7370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000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 갤러리와 데이터베이스 간의 연동 테스트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갤러리와 데이터베이스가 오류 없이 연동되</a:t>
                      </a:r>
                      <a:r>
                        <a:rPr lang="ko-KR" alt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며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최초 연동 시 데이터베이스가 무결성을 유지하는지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기존에 저장된 사진이 삭제되거나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파일명 등의 정보가 변경되거나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새로운 사진이 갤러리에 추가되더라도 데이터베이스가 무결성을 유지할 수 있는지 테스트하기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340447239"/>
                  </a:ext>
                </a:extLst>
              </a:tr>
              <a:tr h="8198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001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태그 이름 입력 시의 이미지 검색 테스트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태그 이름을 입력창에 입력해 보고 결과 확인하기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태그 이름을 일부분만 입력하더라도 해당 키워드가 들어간 태그로 검색 가능한지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지정 태그를 여러 개 입력할 때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AND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조건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(&amp;)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또는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OR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조건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(|)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이용해서 정확한 검색이 가능한지 테스트하기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2458327248"/>
                  </a:ext>
                </a:extLst>
              </a:tr>
              <a:tr h="952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002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촬영 기간 입력 시의 이미지 검색 테스트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올바른 형식의 날짜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(YYYY-MM-DD)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입력해 보고 정확한 검색이 가능한지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잘못된 기간 입력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(ex: 2022-09-19 ~ 2021-07-22)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시에도 예외 처리가 가능한지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잘못된 타입의 입력 값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(ex: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문자열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실수 등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넣더라도 예외 처리가 가능한지 테스트하기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2504894746"/>
                  </a:ext>
                </a:extLst>
              </a:tr>
              <a:tr h="7370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003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데이터베이스 간의 연동 테스트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데이터베이스를 오류 없이 연동할 수 있는지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안드로이드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이용하여 데이터베이스에 저장된 이미지 검색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지정 태그의 추가 및 일기의 저장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삭제 작업을 오류 없이 수행 가능한지 테스트하기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1536855434"/>
                  </a:ext>
                </a:extLst>
              </a:tr>
              <a:tr h="952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004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일기 내용에서 사용자 지정 태그 생성하기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키워드를 지정한 후 태그 생성 버튼 클릭 시 데이터베이스에 정상적으로 태그가 저장되는지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이미지 파일에 이미 존재하는 태그명을 키워드로 지정했을 경우 태그가 중복 저장되지 않는지 테스트하기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태그 생성 버튼 클릭 시 사용자 지정 태그가 이미지 원본에도 같이 저장되는지 테스트하기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059" marR="47059" marT="0" marB="0"/>
                </a:tc>
                <a:extLst>
                  <a:ext uri="{0D108BD9-81ED-4DB2-BD59-A6C34878D82A}">
                    <a16:rowId xmlns:a16="http://schemas.microsoft.com/office/drawing/2014/main" val="204847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1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A3D7-1551-017B-5278-F0F9440C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094195" cy="1164454"/>
          </a:xfrm>
        </p:spPr>
        <p:txBody>
          <a:bodyPr/>
          <a:lstStyle/>
          <a:p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데이터 및 예상 결과</a:t>
            </a:r>
            <a:b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FF3E4E-1196-0044-D910-1153AB00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72088"/>
              </p:ext>
            </p:extLst>
          </p:nvPr>
        </p:nvGraphicFramePr>
        <p:xfrm>
          <a:off x="813594" y="1504322"/>
          <a:ext cx="10578306" cy="4431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7942">
                  <a:extLst>
                    <a:ext uri="{9D8B030D-6E8A-4147-A177-3AD203B41FA5}">
                      <a16:colId xmlns:a16="http://schemas.microsoft.com/office/drawing/2014/main" val="2457557018"/>
                    </a:ext>
                  </a:extLst>
                </a:gridCol>
                <a:gridCol w="6930364">
                  <a:extLst>
                    <a:ext uri="{9D8B030D-6E8A-4147-A177-3AD203B41FA5}">
                      <a16:colId xmlns:a16="http://schemas.microsoft.com/office/drawing/2014/main" val="3185870773"/>
                    </a:ext>
                  </a:extLst>
                </a:gridCol>
              </a:tblGrid>
              <a:tr h="2199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테스트 데이터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예상 결과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093628"/>
                  </a:ext>
                </a:extLst>
              </a:tr>
              <a:tr h="2199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(Full name)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태그명을 가진 이미지 파일의 목록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540370"/>
                  </a:ext>
                </a:extLst>
              </a:tr>
              <a:tr h="2199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일부만 입력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키워드가 들어 있는 태그명을 가진 이미지 파일의 목록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304459"/>
                  </a:ext>
                </a:extLst>
              </a:tr>
              <a:tr h="14588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1&amp;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2&amp;…&amp;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 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1|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2|…|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1&amp;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2&amp;…&amp;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n: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1,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2, …,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태그명을 모두 가진 이미지의 목록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 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63500" indent="-635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1|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2|…|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n: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1,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2, …,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태그명 중 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이상을 가진 이미지의 목록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140742"/>
                  </a:ext>
                </a:extLst>
              </a:tr>
              <a:tr h="4561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YYYY-MM-DD ~ YYYY-MM-DD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형식의 기간 입력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올바른 입력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기간에 촬영한 이미지의 목록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724615"/>
                  </a:ext>
                </a:extLst>
              </a:tr>
              <a:tr h="9283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잘못된 날짜 형식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(ex: YYMMDD, YYYYMMDD, YY-MM-DD, 2019-13-37, 2020-9-4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잘못된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input type(ex: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문자열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실수 등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Toast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“Invalid Input”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이라는 메시지 보여주기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예외 처리</a:t>
                      </a:r>
                      <a:r>
                        <a:rPr lang="en-US" sz="13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sz="13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263659"/>
                  </a:ext>
                </a:extLst>
              </a:tr>
              <a:tr h="9283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사용자가 선택한 이미지 파일에 이미 존재하는 태그명을 포함하는 </a:t>
                      </a:r>
                      <a:r>
                        <a:rPr lang="en-US" sz="13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input(</a:t>
                      </a:r>
                      <a:r>
                        <a:rPr lang="ko-KR" sz="13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일기 내용에서 키워드 선정 후 태그 추가 생성 시</a:t>
                      </a:r>
                      <a:r>
                        <a:rPr lang="en-US" sz="13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sz="13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3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이미 존재하는 태그명을 제외하고 데이터베이스와 이미지 원본에 태그를 모두 추가</a:t>
                      </a:r>
                      <a:endParaRPr lang="ko-KR" sz="13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0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AB5C2D-B6BF-2040-CE59-F1B11C4B1C18}"/>
              </a:ext>
            </a:extLst>
          </p:cNvPr>
          <p:cNvSpPr txBox="1"/>
          <p:nvPr/>
        </p:nvSpPr>
        <p:spPr>
          <a:xfrm>
            <a:off x="2821957" y="3213557"/>
            <a:ext cx="6548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sz="3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3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39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453F0-2520-67C3-390A-43872FB0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4" y="922096"/>
            <a:ext cx="10691265" cy="704186"/>
          </a:xfrm>
        </p:spPr>
        <p:txBody>
          <a:bodyPr/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D03A9D8-69E7-6425-9DE3-AE31FCA02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471"/>
              </p:ext>
            </p:extLst>
          </p:nvPr>
        </p:nvGraphicFramePr>
        <p:xfrm>
          <a:off x="787571" y="1529600"/>
          <a:ext cx="10616859" cy="447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29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8210E-4730-1E82-47C4-B262F8E6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전체적 시스템 구조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3494F836-7C78-9504-0B3C-91F74370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50" y="1851173"/>
            <a:ext cx="5686370" cy="3897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60859-9176-27FB-5761-846E2C64C48A}"/>
              </a:ext>
            </a:extLst>
          </p:cNvPr>
          <p:cNvSpPr txBox="1"/>
          <p:nvPr/>
        </p:nvSpPr>
        <p:spPr>
          <a:xfrm>
            <a:off x="700635" y="1675377"/>
            <a:ext cx="4773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제공 기능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검색 기능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일기 작성 기능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일기 내용에서 키워드를 선택하여 이미지 태그를 추가하는 기능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검색 기능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태그 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촬영 날짜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촬영 장소 정보를 저장하는 데이터베이스를 구현한 후 사용자가 태그 이름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촬영 날짜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촬영 장소 정보 중 하나 이상을 입력했을 때 입력된 정보와 일치하는 이미지의 목록을 데이터베이스에서 찾아 사용자에게 해당 이미지의 목록을 보여주는 구조로 구현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일기 작성 후 키워드를 선택하여 태그를 추가하는 기능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일기 내용에서 하나 이상의 키워드 선택 시 해당 이름을 가진 태그를 데이터베이스와 이미지 원본에 추가하는 구조로 구현</a:t>
            </a:r>
          </a:p>
        </p:txBody>
      </p:sp>
    </p:spTree>
    <p:extLst>
      <p:ext uri="{BB962C8B-B14F-4D97-AF65-F5344CB8AC3E}">
        <p14:creationId xmlns:p14="http://schemas.microsoft.com/office/powerpoint/2010/main" val="35165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C3B65-A5D4-706B-3033-577BF882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72" y="879138"/>
            <a:ext cx="10691265" cy="851472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</a:t>
            </a: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디자인</a:t>
            </a:r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검색 화면</a:t>
            </a:r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DAF119-9470-5E60-6227-583E86084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51" y="1019142"/>
            <a:ext cx="3074410" cy="4967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D8E4C-3BEF-9A26-32A0-7422D3C3D926}"/>
              </a:ext>
            </a:extLst>
          </p:cNvPr>
          <p:cNvSpPr txBox="1"/>
          <p:nvPr/>
        </p:nvSpPr>
        <p:spPr>
          <a:xfrm>
            <a:off x="938948" y="1596243"/>
            <a:ext cx="56275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입력 창에 태그명을 입력하거나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YYYY-MM-DD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기간을 지정하거나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Google Maps API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촬영 장소 정보를 입력할 경우 입력 정보와 일치하는 이미지의 목록이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imageView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나타남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좌우 이동 버튼을 클릭할 경우 이전 이미지 또는 다음 이미지로 이동 가능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 번째 이미지에서 이전 이미지 버튼을 누르면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 번째 이미지입니다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텍스트를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 이미지에서 다음 버튼을 누르면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 이미지입니다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텍스트를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Toast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보여 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Google Maps API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사용자가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장소를 선택하면 해당 위치의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좌표 값을 이용하여 주소 정보를 추출한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“OO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OO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OO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까지의 정보가 일치하는 이미지를 검색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 a Diary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버튼 클릭 시 일기 작성 화면으로 넘어 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18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5BAF2B5-AB14-A33A-D20E-878697DC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22338"/>
            <a:ext cx="10691812" cy="679396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UI </a:t>
            </a: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디자인</a:t>
            </a:r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일기 작성 화면</a:t>
            </a:r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8D239274-B238-6961-C0A4-43417E3D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69" y="922338"/>
            <a:ext cx="3331947" cy="513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DB5DA-788B-00AC-84A5-E552A8C1E631}"/>
              </a:ext>
            </a:extLst>
          </p:cNvPr>
          <p:cNvSpPr txBox="1"/>
          <p:nvPr/>
        </p:nvSpPr>
        <p:spPr>
          <a:xfrm>
            <a:off x="785525" y="1687651"/>
            <a:ext cx="62657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작성 화면의 좌측 상단에는 사용자가 선택한 이미지가 나타남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Store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일기를 저장하겠습니까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?(yes/no)”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텍스트와 함께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yes/no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보여준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yes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지금까지 작성한 일기를 저장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Modify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사용자가 작성해 둔 일기 내용 수정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일기를 삭제하겠습니까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?(yes/no)”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텍스트와 함께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yes/no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버튼을 보여준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yes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일기 삭제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keyword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텍스트의 오른쪽에 존재하는 체크 박스에 체크가 되어 있다면 일기 내용에서 키워드 선택 후 선택한 키워드로 태그를 추가 생성하는 기능 제공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체크가 되어 있지 않다면 일기의 저장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기능 제공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 tags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버튼 클릭 시 사용자가 지정한 키워드로 태그 추가 생성</a:t>
            </a:r>
          </a:p>
        </p:txBody>
      </p:sp>
    </p:spTree>
    <p:extLst>
      <p:ext uri="{BB962C8B-B14F-4D97-AF65-F5344CB8AC3E}">
        <p14:creationId xmlns:p14="http://schemas.microsoft.com/office/powerpoint/2010/main" val="27598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68F82-6C11-D0C2-9512-97C8E14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77829"/>
          </a:xfrm>
        </p:spPr>
        <p:txBody>
          <a:bodyPr/>
          <a:lstStyle/>
          <a:p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정의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B3BF-779B-02A8-FD55-6A17781E3C04}"/>
              </a:ext>
            </a:extLst>
          </p:cNvPr>
          <p:cNvSpPr txBox="1"/>
          <p:nvPr/>
        </p:nvSpPr>
        <p:spPr>
          <a:xfrm>
            <a:off x="859168" y="1699925"/>
            <a:ext cx="10632197" cy="4535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galleryInfoLink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 : </a:t>
            </a:r>
            <a:r>
              <a:rPr lang="ko-KR" altLang="ko-KR" sz="15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갤러리에 존재하는 사진 파일의 정보를 연동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onPrevButtonPressed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이전 이미지로 이동하는 버튼을 클릭했을 때의 이벤트 처리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onNextButtonPressed</a:t>
            </a:r>
            <a:r>
              <a:rPr lang="en-US" altLang="ko-KR" sz="15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다음 이미지로 이동하는 버튼을 클릭했을 때의 이벤트 처리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onTagName</a:t>
            </a: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Input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태그 이름 입력 시 해당 이름의 태그를 가진 이미지의 목록을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보여주는 함수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onPeriodInput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촬영 날짜를 기간으로 입력했을 때 해당 기간 내에 촬영한 이미지의 목록을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보여주는 함수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onMapButtonClicked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구글 맵 버튼 클릭 시 구글 맵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 사진 촬영 장소 검색 기능을 제공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onDiaryButtonClicked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Write a Diary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일기 작성 화면으로 전환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onStoreButtonClicked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일기 작성 후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store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저장 여부를 물어본 후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yes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일기 저장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onModifyButtonClicked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일기 작성 화면에서 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modify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일기 수정 기능을 제공 </a:t>
            </a:r>
            <a:endParaRPr lang="en-US" altLang="ko-KR" sz="15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onDeleteButtonClicked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일기 작성 화면에서 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delete </a:t>
            </a:r>
            <a:r>
              <a:rPr lang="ko-KR" altLang="en-US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삭제 여부를 물어본 후 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yes </a:t>
            </a:r>
            <a:r>
              <a:rPr lang="ko-KR" altLang="en-US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일기 삭제</a:t>
            </a:r>
            <a:endParaRPr lang="en-US" altLang="ko-KR" sz="15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CheckBoxChecked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체크박스에 체크가 되어 있다면 일기 내용에서 키워드 생성 후 태그 추가 생성 기능 제공</a:t>
            </a:r>
            <a:r>
              <a:rPr lang="en-US" altLang="ko-KR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체크가 되어 있지 않다면 일기 작성 기능 제공</a:t>
            </a:r>
            <a:endParaRPr lang="en-US" altLang="ko-KR" sz="15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5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onCreateTagsClicked</a:t>
            </a:r>
            <a:r>
              <a:rPr lang="en-US" altLang="ko-KR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(): create tags </a:t>
            </a:r>
            <a:r>
              <a:rPr lang="ko-KR" altLang="en-US" sz="15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버튼 클릭 시 사용자가 선택한 키워드로 태그 추가 생성</a:t>
            </a:r>
            <a:endParaRPr lang="ko-KR" altLang="ko-KR" sz="15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5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834620" y="1577186"/>
            <a:ext cx="10181138" cy="447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galleryInfoLink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갤러리 앱과 데이터베이스 연동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 지정 태그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촬영 날짜 및 시간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촬영 장소 정보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(GPS 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좌표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연동하기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데이터베이스에서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GPS 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좌표 정보를 주소 정보로 변환하기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onPrevButtonPressed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if(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현재 이미지가 가장 첫 번째 이미지가 아니라면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이전 이미지를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보여주기</a:t>
            </a: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Else 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화면에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첫 번째 이미지입니다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라는 메시지를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Toast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 띄워주기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0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834620" y="1577186"/>
            <a:ext cx="10181138" cy="387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onNextButtonPressed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if(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현재 이미지가 마지막 이미지가 아니라면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다음 이미지를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Else 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	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화면에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마지막 이미지입니다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라는 메시지를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Toast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 띄워주기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onTagNameInput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사용자가 입력한 태그명을 가진 이미지를 데이터베이스에서 검색하기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검색한 이미지의 목록을 </a:t>
            </a: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9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7682D-C412-970E-425D-DDAA3FA3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50263"/>
            <a:ext cx="10691265" cy="1371030"/>
          </a:xfrm>
        </p:spPr>
        <p:txBody>
          <a:bodyPr/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설계 내용</a:t>
            </a:r>
            <a:b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27BD4-CB7A-0EA9-916C-696734486899}"/>
              </a:ext>
            </a:extLst>
          </p:cNvPr>
          <p:cNvSpPr txBox="1"/>
          <p:nvPr/>
        </p:nvSpPr>
        <p:spPr>
          <a:xfrm>
            <a:off x="816209" y="1326794"/>
            <a:ext cx="10181138" cy="478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onPeriodInput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	If(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시작 날짜 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&lt;= 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끝 날짜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 {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1016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촬영 날짜가 사용자가 입력한 시작 날짜와 끝 날짜 사이인 이미지를 데이터베이스에서 검색</a:t>
            </a:r>
          </a:p>
          <a:p>
            <a:pPr marL="1016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이미지의 목록을 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보여주기</a:t>
            </a:r>
            <a:endParaRPr lang="en-US" altLang="ko-KR" sz="10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1016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504825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else {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1016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기간을 잘못 지정하였습니다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라는 메시지를 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Toast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로 보여주기</a:t>
            </a:r>
          </a:p>
          <a:p>
            <a:pPr marL="508000"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onMapButtonClicked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구글 맵 접속하기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사용자가 선택한 위치의 좌표 값을 주소로 변경하기</a:t>
            </a: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사용자가 선택한 위치의 주소와 촬영한 장소의 도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군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정보가 모두 일치하는 이미지를 데이터베이스에서 검색</a:t>
            </a: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이미지의 목록을 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ImageView</a:t>
            </a: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보여주기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onDiaryButtonClicked</a:t>
            </a: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(){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indent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일기 작성 화면으로 전환하기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ko-KR" sz="1000" kern="1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382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1456</Words>
  <Application>Microsoft Office PowerPoint</Application>
  <PresentationFormat>와이드스크린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Microsoft GothicNeo</vt:lpstr>
      <vt:lpstr>나눔스퀘어_ac</vt:lpstr>
      <vt:lpstr>나눔스퀘어_ac Bold</vt:lpstr>
      <vt:lpstr>맑은 고딕</vt:lpstr>
      <vt:lpstr>Arial</vt:lpstr>
      <vt:lpstr>ChronicleVTI</vt:lpstr>
      <vt:lpstr>Image-Searching Layout 중간 발표             오민혁, 문진석</vt:lpstr>
      <vt:lpstr>목차</vt:lpstr>
      <vt:lpstr>전체적 시스템 구조</vt:lpstr>
      <vt:lpstr>UI 디자인(이미지 검색 화면)</vt:lpstr>
      <vt:lpstr>UI 디자인(일기 작성 화면)</vt:lpstr>
      <vt:lpstr>함수 정의 및 설명</vt:lpstr>
      <vt:lpstr>함수 설계 내용 </vt:lpstr>
      <vt:lpstr>함수 설계 내용 </vt:lpstr>
      <vt:lpstr>함수 설계 내용 </vt:lpstr>
      <vt:lpstr>함수 설계 내용 </vt:lpstr>
      <vt:lpstr>함수 설계 내용 </vt:lpstr>
      <vt:lpstr>함수 설계 내용 </vt:lpstr>
      <vt:lpstr>테스트 시나리오 및 절차 </vt:lpstr>
      <vt:lpstr>테스트 데이터 및 예상 결과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Image-Searching Layout 중간 발표             오민혁, 문진석</dc:title>
  <dc:creator>OH MIN HYEOK</dc:creator>
  <cp:lastModifiedBy>OH MIN HYEOK</cp:lastModifiedBy>
  <cp:revision>16</cp:revision>
  <dcterms:created xsi:type="dcterms:W3CDTF">2023-05-08T23:32:31Z</dcterms:created>
  <dcterms:modified xsi:type="dcterms:W3CDTF">2023-05-09T07:30:30Z</dcterms:modified>
</cp:coreProperties>
</file>