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3FB12-9D3E-434B-8065-4CA5543FCC31}" v="369" dt="2023-04-10T23:44:5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MIN HYEOK" userId="7bdb1f6a78803b5e" providerId="LiveId" clId="{C543FB12-9D3E-434B-8065-4CA5543FCC31}"/>
    <pc:docChg chg="undo custSel addSld delSld modSld">
      <pc:chgData name="OH MIN HYEOK" userId="7bdb1f6a78803b5e" providerId="LiveId" clId="{C543FB12-9D3E-434B-8065-4CA5543FCC31}" dt="2023-04-10T23:44:53.997" v="4470"/>
      <pc:docMkLst>
        <pc:docMk/>
      </pc:docMkLst>
      <pc:sldChg chg="modSp mod">
        <pc:chgData name="OH MIN HYEOK" userId="7bdb1f6a78803b5e" providerId="LiveId" clId="{C543FB12-9D3E-434B-8065-4CA5543FCC31}" dt="2023-04-10T07:31:55.493" v="4044"/>
        <pc:sldMkLst>
          <pc:docMk/>
          <pc:sldMk cId="1182719608" sldId="256"/>
        </pc:sldMkLst>
        <pc:spChg chg="mod">
          <ac:chgData name="OH MIN HYEOK" userId="7bdb1f6a78803b5e" providerId="LiveId" clId="{C543FB12-9D3E-434B-8065-4CA5543FCC31}" dt="2023-04-10T07:31:55.493" v="4044"/>
          <ac:spMkLst>
            <pc:docMk/>
            <pc:sldMk cId="1182719608" sldId="256"/>
            <ac:spMk id="2" creationId="{AC904D1F-A045-055C-4378-722989B001FE}"/>
          </ac:spMkLst>
        </pc:spChg>
      </pc:sldChg>
      <pc:sldChg chg="modSp mod">
        <pc:chgData name="OH MIN HYEOK" userId="7bdb1f6a78803b5e" providerId="LiveId" clId="{C543FB12-9D3E-434B-8065-4CA5543FCC31}" dt="2023-04-10T07:29:24.739" v="4031" actId="20577"/>
        <pc:sldMkLst>
          <pc:docMk/>
          <pc:sldMk cId="3279275989" sldId="257"/>
        </pc:sldMkLst>
        <pc:spChg chg="mod">
          <ac:chgData name="OH MIN HYEOK" userId="7bdb1f6a78803b5e" providerId="LiveId" clId="{C543FB12-9D3E-434B-8065-4CA5543FCC31}" dt="2023-04-10T07:29:24.739" v="4031" actId="20577"/>
          <ac:spMkLst>
            <pc:docMk/>
            <pc:sldMk cId="3279275989" sldId="257"/>
            <ac:spMk id="3" creationId="{52FDE50D-DE76-D4C4-D570-7D392DBA9112}"/>
          </ac:spMkLst>
        </pc:spChg>
      </pc:sldChg>
      <pc:sldChg chg="modSp mod">
        <pc:chgData name="OH MIN HYEOK" userId="7bdb1f6a78803b5e" providerId="LiveId" clId="{C543FB12-9D3E-434B-8065-4CA5543FCC31}" dt="2023-04-10T08:23:36.471" v="4067" actId="20577"/>
        <pc:sldMkLst>
          <pc:docMk/>
          <pc:sldMk cId="3011350138" sldId="258"/>
        </pc:sldMkLst>
        <pc:spChg chg="mod">
          <ac:chgData name="OH MIN HYEOK" userId="7bdb1f6a78803b5e" providerId="LiveId" clId="{C543FB12-9D3E-434B-8065-4CA5543FCC31}" dt="2023-04-09T07:52:48.561" v="462" actId="14100"/>
          <ac:spMkLst>
            <pc:docMk/>
            <pc:sldMk cId="3011350138" sldId="258"/>
            <ac:spMk id="2" creationId="{40D3AC6C-C7D9-98CD-9A21-AB6F6BC065F3}"/>
          </ac:spMkLst>
        </pc:spChg>
        <pc:spChg chg="mod">
          <ac:chgData name="OH MIN HYEOK" userId="7bdb1f6a78803b5e" providerId="LiveId" clId="{C543FB12-9D3E-434B-8065-4CA5543FCC31}" dt="2023-04-10T08:23:36.471" v="4067" actId="20577"/>
          <ac:spMkLst>
            <pc:docMk/>
            <pc:sldMk cId="3011350138" sldId="258"/>
            <ac:spMk id="3" creationId="{829E04BA-2A8C-FFF4-F153-A52107F570F2}"/>
          </ac:spMkLst>
        </pc:spChg>
      </pc:sldChg>
      <pc:sldChg chg="modSp add del mod">
        <pc:chgData name="OH MIN HYEOK" userId="7bdb1f6a78803b5e" providerId="LiveId" clId="{C543FB12-9D3E-434B-8065-4CA5543FCC31}" dt="2023-04-09T08:15:26.178" v="3061" actId="2696"/>
        <pc:sldMkLst>
          <pc:docMk/>
          <pc:sldMk cId="1974701481" sldId="259"/>
        </pc:sldMkLst>
        <pc:spChg chg="mod">
          <ac:chgData name="OH MIN HYEOK" userId="7bdb1f6a78803b5e" providerId="LiveId" clId="{C543FB12-9D3E-434B-8065-4CA5543FCC31}" dt="2023-04-09T08:15:12.613" v="3056" actId="21"/>
          <ac:spMkLst>
            <pc:docMk/>
            <pc:sldMk cId="1974701481" sldId="259"/>
            <ac:spMk id="3" creationId="{829E04BA-2A8C-FFF4-F153-A52107F570F2}"/>
          </ac:spMkLst>
        </pc:spChg>
      </pc:sldChg>
      <pc:sldChg chg="modSp new del mod">
        <pc:chgData name="OH MIN HYEOK" userId="7bdb1f6a78803b5e" providerId="LiveId" clId="{C543FB12-9D3E-434B-8065-4CA5543FCC31}" dt="2023-04-09T08:11:14.117" v="2892" actId="2696"/>
        <pc:sldMkLst>
          <pc:docMk/>
          <pc:sldMk cId="1023084634" sldId="260"/>
        </pc:sldMkLst>
        <pc:spChg chg="mod">
          <ac:chgData name="OH MIN HYEOK" userId="7bdb1f6a78803b5e" providerId="LiveId" clId="{C543FB12-9D3E-434B-8065-4CA5543FCC31}" dt="2023-04-09T08:07:34.815" v="2696" actId="1076"/>
          <ac:spMkLst>
            <pc:docMk/>
            <pc:sldMk cId="1023084634" sldId="260"/>
            <ac:spMk id="2" creationId="{1F88A8B8-6410-9397-6857-09F6CB319A5F}"/>
          </ac:spMkLst>
        </pc:spChg>
        <pc:spChg chg="mod">
          <ac:chgData name="OH MIN HYEOK" userId="7bdb1f6a78803b5e" providerId="LiveId" clId="{C543FB12-9D3E-434B-8065-4CA5543FCC31}" dt="2023-04-09T08:07:42.218" v="2698" actId="21"/>
          <ac:spMkLst>
            <pc:docMk/>
            <pc:sldMk cId="1023084634" sldId="260"/>
            <ac:spMk id="3" creationId="{6B613115-A995-3C36-0FB4-E74EF94F250B}"/>
          </ac:spMkLst>
        </pc:spChg>
      </pc:sldChg>
      <pc:sldChg chg="addSp delSp modSp add mod">
        <pc:chgData name="OH MIN HYEOK" userId="7bdb1f6a78803b5e" providerId="LiveId" clId="{C543FB12-9D3E-434B-8065-4CA5543FCC31}" dt="2023-04-10T04:25:12.918" v="3971" actId="20577"/>
        <pc:sldMkLst>
          <pc:docMk/>
          <pc:sldMk cId="3436742401" sldId="261"/>
        </pc:sldMkLst>
        <pc:spChg chg="mod">
          <ac:chgData name="OH MIN HYEOK" userId="7bdb1f6a78803b5e" providerId="LiveId" clId="{C543FB12-9D3E-434B-8065-4CA5543FCC31}" dt="2023-04-09T08:15:38.112" v="3062" actId="1076"/>
          <ac:spMkLst>
            <pc:docMk/>
            <pc:sldMk cId="3436742401" sldId="261"/>
            <ac:spMk id="2" creationId="{1F88A8B8-6410-9397-6857-09F6CB319A5F}"/>
          </ac:spMkLst>
        </pc:spChg>
        <pc:spChg chg="del">
          <ac:chgData name="OH MIN HYEOK" userId="7bdb1f6a78803b5e" providerId="LiveId" clId="{C543FB12-9D3E-434B-8065-4CA5543FCC31}" dt="2023-04-09T08:05:31.482" v="2668" actId="478"/>
          <ac:spMkLst>
            <pc:docMk/>
            <pc:sldMk cId="3436742401" sldId="261"/>
            <ac:spMk id="3" creationId="{6B613115-A995-3C36-0FB4-E74EF94F250B}"/>
          </ac:spMkLst>
        </pc:spChg>
        <pc:spChg chg="add del mod">
          <ac:chgData name="OH MIN HYEOK" userId="7bdb1f6a78803b5e" providerId="LiveId" clId="{C543FB12-9D3E-434B-8065-4CA5543FCC31}" dt="2023-04-09T08:05:43.928" v="2670" actId="478"/>
          <ac:spMkLst>
            <pc:docMk/>
            <pc:sldMk cId="3436742401" sldId="261"/>
            <ac:spMk id="5" creationId="{8BD7EC64-6907-4866-7B33-72ABE1BA78A5}"/>
          </ac:spMkLst>
        </pc:spChg>
        <pc:spChg chg="mod">
          <ac:chgData name="OH MIN HYEOK" userId="7bdb1f6a78803b5e" providerId="LiveId" clId="{C543FB12-9D3E-434B-8065-4CA5543FCC31}" dt="2023-04-09T08:05:41.569" v="2669"/>
          <ac:spMkLst>
            <pc:docMk/>
            <pc:sldMk cId="3436742401" sldId="261"/>
            <ac:spMk id="7" creationId="{88BA30E4-4591-C6F4-D510-2DF3E88C822E}"/>
          </ac:spMkLst>
        </pc:spChg>
        <pc:spChg chg="mod">
          <ac:chgData name="OH MIN HYEOK" userId="7bdb1f6a78803b5e" providerId="LiveId" clId="{C543FB12-9D3E-434B-8065-4CA5543FCC31}" dt="2023-04-09T08:05:41.569" v="2669"/>
          <ac:spMkLst>
            <pc:docMk/>
            <pc:sldMk cId="3436742401" sldId="261"/>
            <ac:spMk id="8" creationId="{703A1B79-29F1-C4B8-71FB-3801FAFD8FF8}"/>
          </ac:spMkLst>
        </pc:spChg>
        <pc:spChg chg="mod">
          <ac:chgData name="OH MIN HYEOK" userId="7bdb1f6a78803b5e" providerId="LiveId" clId="{C543FB12-9D3E-434B-8065-4CA5543FCC31}" dt="2023-04-09T08:05:41.569" v="2669"/>
          <ac:spMkLst>
            <pc:docMk/>
            <pc:sldMk cId="3436742401" sldId="261"/>
            <ac:spMk id="9" creationId="{610F3AB1-5C2D-8362-F38F-4E612D6F618D}"/>
          </ac:spMkLst>
        </pc:spChg>
        <pc:spChg chg="mod">
          <ac:chgData name="OH MIN HYEOK" userId="7bdb1f6a78803b5e" providerId="LiveId" clId="{C543FB12-9D3E-434B-8065-4CA5543FCC31}" dt="2023-04-09T08:25:40.084" v="3122"/>
          <ac:spMkLst>
            <pc:docMk/>
            <pc:sldMk cId="3436742401" sldId="261"/>
            <ac:spMk id="11" creationId="{04F6A5A8-AD46-A1C2-32A6-6DDAF4BAB354}"/>
          </ac:spMkLst>
        </pc:spChg>
        <pc:spChg chg="mod">
          <ac:chgData name="OH MIN HYEOK" userId="7bdb1f6a78803b5e" providerId="LiveId" clId="{C543FB12-9D3E-434B-8065-4CA5543FCC31}" dt="2023-04-09T08:10:01.527" v="2825"/>
          <ac:spMkLst>
            <pc:docMk/>
            <pc:sldMk cId="3436742401" sldId="261"/>
            <ac:spMk id="13" creationId="{6FFF8C30-33F5-D575-3FAC-1685B775F880}"/>
          </ac:spMkLst>
        </pc:spChg>
        <pc:spChg chg="mod">
          <ac:chgData name="OH MIN HYEOK" userId="7bdb1f6a78803b5e" providerId="LiveId" clId="{C543FB12-9D3E-434B-8065-4CA5543FCC31}" dt="2023-04-09T08:06:17.144" v="2678" actId="1076"/>
          <ac:spMkLst>
            <pc:docMk/>
            <pc:sldMk cId="3436742401" sldId="261"/>
            <ac:spMk id="15" creationId="{4C1355EE-7440-FC45-1717-BF57093981F0}"/>
          </ac:spMkLst>
        </pc:spChg>
        <pc:spChg chg="add mod">
          <ac:chgData name="OH MIN HYEOK" userId="7bdb1f6a78803b5e" providerId="LiveId" clId="{C543FB12-9D3E-434B-8065-4CA5543FCC31}" dt="2023-04-10T04:25:12.918" v="3971" actId="20577"/>
          <ac:spMkLst>
            <pc:docMk/>
            <pc:sldMk cId="3436742401" sldId="261"/>
            <ac:spMk id="16" creationId="{4EC7EE66-78DB-9315-3A40-A8F908A50E66}"/>
          </ac:spMkLst>
        </pc:spChg>
        <pc:spChg chg="add mod">
          <ac:chgData name="OH MIN HYEOK" userId="7bdb1f6a78803b5e" providerId="LiveId" clId="{C543FB12-9D3E-434B-8065-4CA5543FCC31}" dt="2023-04-09T08:25:27.769" v="3113" actId="20577"/>
          <ac:spMkLst>
            <pc:docMk/>
            <pc:sldMk cId="3436742401" sldId="261"/>
            <ac:spMk id="28" creationId="{DA17C4A4-7565-1A5C-A5D2-D42802151B4C}"/>
          </ac:spMkLst>
        </pc:spChg>
        <pc:grpChg chg="add mod">
          <ac:chgData name="OH MIN HYEOK" userId="7bdb1f6a78803b5e" providerId="LiveId" clId="{C543FB12-9D3E-434B-8065-4CA5543FCC31}" dt="2023-04-09T08:10:14.423" v="2826" actId="164"/>
          <ac:grpSpMkLst>
            <pc:docMk/>
            <pc:sldMk cId="3436742401" sldId="261"/>
            <ac:grpSpMk id="6" creationId="{56F4CEAE-A6F5-8626-408A-CC7442B7AF46}"/>
          </ac:grpSpMkLst>
        </pc:grpChg>
        <pc:grpChg chg="add mod">
          <ac:chgData name="OH MIN HYEOK" userId="7bdb1f6a78803b5e" providerId="LiveId" clId="{C543FB12-9D3E-434B-8065-4CA5543FCC31}" dt="2023-04-09T08:10:14.423" v="2826" actId="164"/>
          <ac:grpSpMkLst>
            <pc:docMk/>
            <pc:sldMk cId="3436742401" sldId="261"/>
            <ac:grpSpMk id="29" creationId="{BE46B975-03DA-363F-1047-8EFE829BB2D2}"/>
          </ac:grpSpMkLst>
        </pc:grpChg>
        <pc:cxnChg chg="mod">
          <ac:chgData name="OH MIN HYEOK" userId="7bdb1f6a78803b5e" providerId="LiveId" clId="{C543FB12-9D3E-434B-8065-4CA5543FCC31}" dt="2023-04-09T08:05:41.569" v="2669"/>
          <ac:cxnSpMkLst>
            <pc:docMk/>
            <pc:sldMk cId="3436742401" sldId="261"/>
            <ac:cxnSpMk id="10" creationId="{1AC11E53-C9F7-8CA0-6F7C-F50B8B7FEC32}"/>
          </ac:cxnSpMkLst>
        </pc:cxnChg>
        <pc:cxnChg chg="mod">
          <ac:chgData name="OH MIN HYEOK" userId="7bdb1f6a78803b5e" providerId="LiveId" clId="{C543FB12-9D3E-434B-8065-4CA5543FCC31}" dt="2023-04-09T08:05:41.569" v="2669"/>
          <ac:cxnSpMkLst>
            <pc:docMk/>
            <pc:sldMk cId="3436742401" sldId="261"/>
            <ac:cxnSpMk id="12" creationId="{7550B4FE-4D75-BCFF-CFAC-68E83DE6D141}"/>
          </ac:cxnSpMkLst>
        </pc:cxnChg>
        <pc:cxnChg chg="mod">
          <ac:chgData name="OH MIN HYEOK" userId="7bdb1f6a78803b5e" providerId="LiveId" clId="{C543FB12-9D3E-434B-8065-4CA5543FCC31}" dt="2023-04-09T08:05:41.569" v="2669"/>
          <ac:cxnSpMkLst>
            <pc:docMk/>
            <pc:sldMk cId="3436742401" sldId="261"/>
            <ac:cxnSpMk id="14" creationId="{C1107D31-89B4-FBD7-EB1A-40D1E43AFD09}"/>
          </ac:cxnSpMkLst>
        </pc:cxnChg>
        <pc:cxnChg chg="add">
          <ac:chgData name="OH MIN HYEOK" userId="7bdb1f6a78803b5e" providerId="LiveId" clId="{C543FB12-9D3E-434B-8065-4CA5543FCC31}" dt="2023-04-09T08:08:32.647" v="2706" actId="11529"/>
          <ac:cxnSpMkLst>
            <pc:docMk/>
            <pc:sldMk cId="3436742401" sldId="261"/>
            <ac:cxnSpMk id="18" creationId="{E10412BA-F874-9C91-49A9-139E2B23AD76}"/>
          </ac:cxnSpMkLst>
        </pc:cxnChg>
        <pc:cxnChg chg="add del mod">
          <ac:chgData name="OH MIN HYEOK" userId="7bdb1f6a78803b5e" providerId="LiveId" clId="{C543FB12-9D3E-434B-8065-4CA5543FCC31}" dt="2023-04-09T08:09:10.930" v="2710" actId="478"/>
          <ac:cxnSpMkLst>
            <pc:docMk/>
            <pc:sldMk cId="3436742401" sldId="261"/>
            <ac:cxnSpMk id="20" creationId="{8C641263-76CE-5986-690B-30908FA8692F}"/>
          </ac:cxnSpMkLst>
        </pc:cxnChg>
        <pc:cxnChg chg="add mod">
          <ac:chgData name="OH MIN HYEOK" userId="7bdb1f6a78803b5e" providerId="LiveId" clId="{C543FB12-9D3E-434B-8065-4CA5543FCC31}" dt="2023-04-09T08:12:40.759" v="2934" actId="208"/>
          <ac:cxnSpMkLst>
            <pc:docMk/>
            <pc:sldMk cId="3436742401" sldId="261"/>
            <ac:cxnSpMk id="24" creationId="{750ACC18-1610-2744-F877-ACD486B1E484}"/>
          </ac:cxnSpMkLst>
        </pc:cxnChg>
      </pc:sldChg>
      <pc:sldChg chg="addSp delSp modSp new del mod">
        <pc:chgData name="OH MIN HYEOK" userId="7bdb1f6a78803b5e" providerId="LiveId" clId="{C543FB12-9D3E-434B-8065-4CA5543FCC31}" dt="2023-04-09T08:13:08.205" v="2953" actId="2696"/>
        <pc:sldMkLst>
          <pc:docMk/>
          <pc:sldMk cId="1321318864" sldId="262"/>
        </pc:sldMkLst>
        <pc:spChg chg="del">
          <ac:chgData name="OH MIN HYEOK" userId="7bdb1f6a78803b5e" providerId="LiveId" clId="{C543FB12-9D3E-434B-8065-4CA5543FCC31}" dt="2023-04-09T08:07:38.456" v="2697"/>
          <ac:spMkLst>
            <pc:docMk/>
            <pc:sldMk cId="1321318864" sldId="262"/>
            <ac:spMk id="2" creationId="{8C18284B-A694-AE50-9659-830C1D081BA9}"/>
          </ac:spMkLst>
        </pc:spChg>
        <pc:spChg chg="del">
          <ac:chgData name="OH MIN HYEOK" userId="7bdb1f6a78803b5e" providerId="LiveId" clId="{C543FB12-9D3E-434B-8065-4CA5543FCC31}" dt="2023-04-09T08:07:44.539" v="2699" actId="478"/>
          <ac:spMkLst>
            <pc:docMk/>
            <pc:sldMk cId="1321318864" sldId="262"/>
            <ac:spMk id="3" creationId="{09A0C96E-2116-E9A6-E280-1C5FEB838333}"/>
          </ac:spMkLst>
        </pc:spChg>
        <pc:spChg chg="add mod">
          <ac:chgData name="OH MIN HYEOK" userId="7bdb1f6a78803b5e" providerId="LiveId" clId="{C543FB12-9D3E-434B-8065-4CA5543FCC31}" dt="2023-04-09T08:07:38.456" v="2697"/>
          <ac:spMkLst>
            <pc:docMk/>
            <pc:sldMk cId="1321318864" sldId="262"/>
            <ac:spMk id="4" creationId="{E62D5098-6B1A-10F8-972C-1BFFC165CB5D}"/>
          </ac:spMkLst>
        </pc:spChg>
        <pc:spChg chg="add del mod">
          <ac:chgData name="OH MIN HYEOK" userId="7bdb1f6a78803b5e" providerId="LiveId" clId="{C543FB12-9D3E-434B-8065-4CA5543FCC31}" dt="2023-04-09T08:10:52.634" v="2885"/>
          <ac:spMkLst>
            <pc:docMk/>
            <pc:sldMk cId="1321318864" sldId="262"/>
            <ac:spMk id="5" creationId="{694CAC5D-BD3B-D215-8CD3-FB4D80E11498}"/>
          </ac:spMkLst>
        </pc:spChg>
      </pc:sldChg>
      <pc:sldChg chg="addSp delSp modSp new mod">
        <pc:chgData name="OH MIN HYEOK" userId="7bdb1f6a78803b5e" providerId="LiveId" clId="{C543FB12-9D3E-434B-8065-4CA5543FCC31}" dt="2023-04-10T03:54:14.436" v="3631" actId="12788"/>
        <pc:sldMkLst>
          <pc:docMk/>
          <pc:sldMk cId="1904074308" sldId="262"/>
        </pc:sldMkLst>
        <pc:spChg chg="mod">
          <ac:chgData name="OH MIN HYEOK" userId="7bdb1f6a78803b5e" providerId="LiveId" clId="{C543FB12-9D3E-434B-8065-4CA5543FCC31}" dt="2023-04-10T01:09:55.690" v="3165" actId="20577"/>
          <ac:spMkLst>
            <pc:docMk/>
            <pc:sldMk cId="1904074308" sldId="262"/>
            <ac:spMk id="2" creationId="{69E85CEE-5D4B-1668-39B7-6AD3AD9CD4AA}"/>
          </ac:spMkLst>
        </pc:spChg>
        <pc:spChg chg="del mod">
          <ac:chgData name="OH MIN HYEOK" userId="7bdb1f6a78803b5e" providerId="LiveId" clId="{C543FB12-9D3E-434B-8065-4CA5543FCC31}" dt="2023-04-10T01:09:23.907" v="3124" actId="478"/>
          <ac:spMkLst>
            <pc:docMk/>
            <pc:sldMk cId="1904074308" sldId="262"/>
            <ac:spMk id="3" creationId="{3DEFD857-5B71-B001-36AD-FA7FA7E7DFA5}"/>
          </ac:spMkLst>
        </pc:spChg>
        <pc:spChg chg="add del mod">
          <ac:chgData name="OH MIN HYEOK" userId="7bdb1f6a78803b5e" providerId="LiveId" clId="{C543FB12-9D3E-434B-8065-4CA5543FCC31}" dt="2023-04-10T03:54:01.039" v="3628" actId="478"/>
          <ac:spMkLst>
            <pc:docMk/>
            <pc:sldMk cId="1904074308" sldId="262"/>
            <ac:spMk id="6" creationId="{DD702B1C-6070-868E-FA4E-221290BE501A}"/>
          </ac:spMkLst>
        </pc:spChg>
        <pc:picChg chg="add mod">
          <ac:chgData name="OH MIN HYEOK" userId="7bdb1f6a78803b5e" providerId="LiveId" clId="{C543FB12-9D3E-434B-8065-4CA5543FCC31}" dt="2023-04-10T03:54:14.436" v="3631" actId="12788"/>
          <ac:picMkLst>
            <pc:docMk/>
            <pc:sldMk cId="1904074308" sldId="262"/>
            <ac:picMk id="5" creationId="{E617567F-19FD-6A9A-EC12-2B3D6AA6202E}"/>
          </ac:picMkLst>
        </pc:picChg>
      </pc:sldChg>
      <pc:sldChg chg="modSp new mod">
        <pc:chgData name="OH MIN HYEOK" userId="7bdb1f6a78803b5e" providerId="LiveId" clId="{C543FB12-9D3E-434B-8065-4CA5543FCC31}" dt="2023-04-10T23:44:53.997" v="4470"/>
        <pc:sldMkLst>
          <pc:docMk/>
          <pc:sldMk cId="3891389724" sldId="263"/>
        </pc:sldMkLst>
        <pc:spChg chg="mod">
          <ac:chgData name="OH MIN HYEOK" userId="7bdb1f6a78803b5e" providerId="LiveId" clId="{C543FB12-9D3E-434B-8065-4CA5543FCC31}" dt="2023-04-10T07:29:19.094" v="4023" actId="20577"/>
          <ac:spMkLst>
            <pc:docMk/>
            <pc:sldMk cId="3891389724" sldId="263"/>
            <ac:spMk id="2" creationId="{6ABBD6B7-C1A6-5FA8-9A09-B8B56235BA82}"/>
          </ac:spMkLst>
        </pc:spChg>
        <pc:spChg chg="mod">
          <ac:chgData name="OH MIN HYEOK" userId="7bdb1f6a78803b5e" providerId="LiveId" clId="{C543FB12-9D3E-434B-8065-4CA5543FCC31}" dt="2023-04-10T23:44:53.997" v="4470"/>
          <ac:spMkLst>
            <pc:docMk/>
            <pc:sldMk cId="3891389724" sldId="263"/>
            <ac:spMk id="3" creationId="{2756F553-097A-F849-9368-1B32070B9821}"/>
          </ac:spMkLst>
        </pc:spChg>
      </pc:sldChg>
      <pc:sldChg chg="addSp delSp modSp new mod modClrScheme chgLayout">
        <pc:chgData name="OH MIN HYEOK" userId="7bdb1f6a78803b5e" providerId="LiveId" clId="{C543FB12-9D3E-434B-8065-4CA5543FCC31}" dt="2023-04-09T08:18:34.155" v="3091" actId="12789"/>
        <pc:sldMkLst>
          <pc:docMk/>
          <pc:sldMk cId="2612505317" sldId="264"/>
        </pc:sldMkLst>
        <pc:spChg chg="del">
          <ac:chgData name="OH MIN HYEOK" userId="7bdb1f6a78803b5e" providerId="LiveId" clId="{C543FB12-9D3E-434B-8065-4CA5543FCC31}" dt="2023-04-09T08:17:48.472" v="3067" actId="700"/>
          <ac:spMkLst>
            <pc:docMk/>
            <pc:sldMk cId="2612505317" sldId="264"/>
            <ac:spMk id="2" creationId="{45D5D4D1-9F18-F979-6BBE-906ACF4EA4CC}"/>
          </ac:spMkLst>
        </pc:spChg>
        <pc:spChg chg="del">
          <ac:chgData name="OH MIN HYEOK" userId="7bdb1f6a78803b5e" providerId="LiveId" clId="{C543FB12-9D3E-434B-8065-4CA5543FCC31}" dt="2023-04-09T08:17:48.472" v="3067" actId="700"/>
          <ac:spMkLst>
            <pc:docMk/>
            <pc:sldMk cId="2612505317" sldId="264"/>
            <ac:spMk id="3" creationId="{06344B31-A846-9768-1E2D-A024A396CE49}"/>
          </ac:spMkLst>
        </pc:spChg>
        <pc:spChg chg="add mod">
          <ac:chgData name="OH MIN HYEOK" userId="7bdb1f6a78803b5e" providerId="LiveId" clId="{C543FB12-9D3E-434B-8065-4CA5543FCC31}" dt="2023-04-09T08:18:34.155" v="3091" actId="12789"/>
          <ac:spMkLst>
            <pc:docMk/>
            <pc:sldMk cId="2612505317" sldId="264"/>
            <ac:spMk id="4" creationId="{44179401-CB94-372C-4307-4A1469EFEBEC}"/>
          </ac:spMkLst>
        </pc:spChg>
      </pc:sldChg>
      <pc:sldChg chg="new del">
        <pc:chgData name="OH MIN HYEOK" userId="7bdb1f6a78803b5e" providerId="LiveId" clId="{C543FB12-9D3E-434B-8065-4CA5543FCC31}" dt="2023-04-10T01:10:02.460" v="3167" actId="2696"/>
        <pc:sldMkLst>
          <pc:docMk/>
          <pc:sldMk cId="2333809297" sldId="265"/>
        </pc:sldMkLst>
      </pc:sldChg>
      <pc:sldChg chg="addSp delSp modSp add mod">
        <pc:chgData name="OH MIN HYEOK" userId="7bdb1f6a78803b5e" providerId="LiveId" clId="{C543FB12-9D3E-434B-8065-4CA5543FCC31}" dt="2023-04-10T03:54:43.480" v="3633" actId="12788"/>
        <pc:sldMkLst>
          <pc:docMk/>
          <pc:sldMk cId="3762131170" sldId="265"/>
        </pc:sldMkLst>
        <pc:spChg chg="mod">
          <ac:chgData name="OH MIN HYEOK" userId="7bdb1f6a78803b5e" providerId="LiveId" clId="{C543FB12-9D3E-434B-8065-4CA5543FCC31}" dt="2023-04-10T01:10:09.709" v="3188"/>
          <ac:spMkLst>
            <pc:docMk/>
            <pc:sldMk cId="3762131170" sldId="265"/>
            <ac:spMk id="2" creationId="{69E85CEE-5D4B-1668-39B7-6AD3AD9CD4AA}"/>
          </ac:spMkLst>
        </pc:spChg>
        <pc:picChg chg="add mod">
          <ac:chgData name="OH MIN HYEOK" userId="7bdb1f6a78803b5e" providerId="LiveId" clId="{C543FB12-9D3E-434B-8065-4CA5543FCC31}" dt="2023-04-10T03:54:43.480" v="3633" actId="12788"/>
          <ac:picMkLst>
            <pc:docMk/>
            <pc:sldMk cId="3762131170" sldId="265"/>
            <ac:picMk id="4" creationId="{59E03015-030B-B493-141B-77D5798F2224}"/>
          </ac:picMkLst>
        </pc:picChg>
        <pc:picChg chg="del">
          <ac:chgData name="OH MIN HYEOK" userId="7bdb1f6a78803b5e" providerId="LiveId" clId="{C543FB12-9D3E-434B-8065-4CA5543FCC31}" dt="2023-04-10T01:10:10.679" v="3189" actId="478"/>
          <ac:picMkLst>
            <pc:docMk/>
            <pc:sldMk cId="3762131170" sldId="265"/>
            <ac:picMk id="5" creationId="{E617567F-19FD-6A9A-EC12-2B3D6AA620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904D1F-A045-055C-4378-722989B00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53765"/>
            <a:ext cx="5334000" cy="305623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/>
              <a:t>Image Searching UI</a:t>
            </a:r>
            <a:r>
              <a:rPr lang="ko-KR" altLang="en-US" sz="4400" dirty="0"/>
              <a:t>를 만들어서 기존 프로젝트에 기여하기 </a:t>
            </a:r>
            <a:r>
              <a:rPr lang="en-US" altLang="ko-KR" sz="4400" dirty="0"/>
              <a:t>– 1</a:t>
            </a:r>
            <a:r>
              <a:rPr lang="ko-KR" altLang="en-US" sz="4400" dirty="0"/>
              <a:t>차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74AFE-8D15-1426-A12D-590D2341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문진석</a:t>
            </a:r>
            <a:r>
              <a:rPr lang="en-US" altLang="ko-KR" dirty="0"/>
              <a:t>, </a:t>
            </a:r>
            <a:r>
              <a:rPr lang="ko-KR" altLang="en-US" dirty="0"/>
              <a:t>오민혁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4DEA60C8-5CBD-2B69-7B37-B7AEBDDF0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9" r="1292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27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2F06-1970-699D-BA7A-65AEE129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DE50D-DE76-D4C4-D570-7D392DBA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변경 사항</a:t>
            </a:r>
            <a:endParaRPr lang="en-US" altLang="ko-KR" dirty="0"/>
          </a:p>
          <a:p>
            <a:r>
              <a:rPr lang="ko-KR" altLang="en-US" dirty="0"/>
              <a:t>전체적인 시스템 구조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디자인</a:t>
            </a:r>
            <a:endParaRPr lang="en-US" altLang="ko-KR" dirty="0"/>
          </a:p>
          <a:p>
            <a:r>
              <a:rPr lang="ko-KR" altLang="en-US" dirty="0"/>
              <a:t>사용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2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3AC6C-C7D9-98CD-9A21-AB6F6BC0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6491"/>
            <a:ext cx="10668000" cy="1218178"/>
          </a:xfrm>
        </p:spPr>
        <p:txBody>
          <a:bodyPr/>
          <a:lstStyle/>
          <a:p>
            <a:r>
              <a:rPr lang="ko-KR" altLang="en-US" dirty="0"/>
              <a:t>프로젝트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E04BA-2A8C-FFF4-F153-A52107F5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7603"/>
            <a:ext cx="10668000" cy="5633685"/>
          </a:xfrm>
        </p:spPr>
        <p:txBody>
          <a:bodyPr/>
          <a:lstStyle/>
          <a:p>
            <a:r>
              <a:rPr lang="ko-KR" altLang="en-US" sz="2100" dirty="0"/>
              <a:t>지난 주 피드백 내용에 따라 휴대폰 갤러리에 저장된 이미지를 빠르게 찾을 수 있는 다른 방법에 대해 논의 해 보는 시간을 가짐</a:t>
            </a:r>
            <a:endParaRPr lang="en-US" altLang="ko-KR" sz="2100" dirty="0"/>
          </a:p>
          <a:p>
            <a:r>
              <a:rPr lang="ko-KR" altLang="en-US" sz="2100" dirty="0"/>
              <a:t>안드로이드 휴대폰의 갤러리에서는 사용자가 이미지 파일에 태그를 지정할 수 있으므로</a:t>
            </a:r>
            <a:r>
              <a:rPr lang="en-US" altLang="ko-KR" sz="2100" dirty="0"/>
              <a:t>, </a:t>
            </a:r>
            <a:r>
              <a:rPr lang="ko-KR" altLang="en-US" sz="2100" dirty="0"/>
              <a:t>사용자 지정 태그를 이용하여 이미지를 찾는 기능을 구현하는 것이 바람직하다고 판단</a:t>
            </a:r>
            <a:endParaRPr lang="en-US" altLang="ko-KR" sz="2100" dirty="0"/>
          </a:p>
          <a:p>
            <a:r>
              <a:rPr lang="ko-KR" altLang="en-US" sz="2100" dirty="0"/>
              <a:t>이미지 파일 내에는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촬영 시간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노출 시간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조리개 값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ISO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플래시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 여부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렌즈 초점 길이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GPS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고도 등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 다양한 정보</a:t>
            </a:r>
            <a:r>
              <a:rPr lang="ko-KR" altLang="en-US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담겨 있는데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이러한 정보들 중 촬영 시간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GPS </a:t>
            </a:r>
            <a:r>
              <a:rPr lang="ko-KR" altLang="en-US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en-US" altLang="ko-KR" sz="2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촬영 장소</a:t>
            </a:r>
            <a:r>
              <a:rPr lang="en-US" altLang="ko-KR" sz="21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이미지를 검색하는 데 도움을 줄 수 있는 정보라고 판단</a:t>
            </a:r>
            <a:endParaRPr lang="en-US" altLang="ko-KR" sz="2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100" dirty="0"/>
              <a:t>사용자 지정 태그</a:t>
            </a:r>
            <a:r>
              <a:rPr lang="en-US" altLang="ko-KR" sz="2100" dirty="0"/>
              <a:t>, </a:t>
            </a:r>
            <a:r>
              <a:rPr lang="ko-KR" altLang="en-US" sz="2100" dirty="0"/>
              <a:t>촬영 날짜</a:t>
            </a:r>
            <a:r>
              <a:rPr lang="en-US" altLang="ko-KR" sz="2100" dirty="0"/>
              <a:t> </a:t>
            </a:r>
            <a:r>
              <a:rPr lang="ko-KR" altLang="en-US" sz="2100" dirty="0"/>
              <a:t>및 장소 정보를 이용하여 갤러리에 저장된 이미지를 빠르게 찾을 수 있도록 하는 </a:t>
            </a:r>
            <a:r>
              <a:rPr lang="en-US" altLang="ko-KR" sz="2100" dirty="0"/>
              <a:t>UI</a:t>
            </a:r>
            <a:r>
              <a:rPr lang="ko-KR" altLang="en-US" sz="2100" dirty="0"/>
              <a:t>를 구현하기로 결정</a:t>
            </a:r>
            <a:endParaRPr lang="en-US" altLang="ko-KR" sz="2100" dirty="0"/>
          </a:p>
          <a:p>
            <a:r>
              <a:rPr lang="ko-KR" altLang="en-US" sz="2100" dirty="0"/>
              <a:t>부가적 기능</a:t>
            </a:r>
            <a:r>
              <a:rPr lang="en-US" altLang="ko-KR" sz="2100" dirty="0"/>
              <a:t>: </a:t>
            </a:r>
            <a:r>
              <a:rPr lang="ko-KR" altLang="en-US" sz="2100" dirty="0"/>
              <a:t>사용자가 특정 사진에 대해 일기를 쓸 수 있는 기능을 구현하기로 했으며</a:t>
            </a:r>
            <a:r>
              <a:rPr lang="en-US" altLang="ko-KR" sz="2100" dirty="0"/>
              <a:t>, </a:t>
            </a:r>
            <a:r>
              <a:rPr lang="ko-KR" altLang="en-US" sz="2100" dirty="0"/>
              <a:t>일기 내용에서 사용자가 키워드를 몇 개 선택한 후 선택한 키워드로 태그를 추가 생성할 수 있는 기능도 구현 예정</a:t>
            </a:r>
            <a:endParaRPr lang="en-US" altLang="ko-KR" sz="2100" dirty="0"/>
          </a:p>
          <a:p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01135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A8B8-6410-9397-6857-09F6CB31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9" y="236762"/>
            <a:ext cx="10668000" cy="1524000"/>
          </a:xfrm>
        </p:spPr>
        <p:txBody>
          <a:bodyPr/>
          <a:lstStyle/>
          <a:p>
            <a:r>
              <a:rPr lang="ko-KR" altLang="en-US" dirty="0"/>
              <a:t>전체적인 시스템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7EE66-78DB-9315-3A40-A8F908A50E66}"/>
              </a:ext>
            </a:extLst>
          </p:cNvPr>
          <p:cNvSpPr txBox="1"/>
          <p:nvPr/>
        </p:nvSpPr>
        <p:spPr>
          <a:xfrm>
            <a:off x="7503174" y="478679"/>
            <a:ext cx="44021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안드로이드 갤러리에서 제공하는 데이터베이스에는 사용자 지정 태그를 저장하는 </a:t>
            </a:r>
            <a:r>
              <a:rPr lang="en-US" altLang="ko-KR" dirty="0"/>
              <a:t>DB</a:t>
            </a:r>
            <a:r>
              <a:rPr lang="ko-KR" altLang="en-US" dirty="0"/>
              <a:t>가 존재하지 않으므로</a:t>
            </a:r>
            <a:r>
              <a:rPr lang="en-US" altLang="ko-KR" dirty="0"/>
              <a:t>, </a:t>
            </a:r>
            <a:r>
              <a:rPr lang="ko-KR" altLang="en-US" dirty="0"/>
              <a:t>태그 정보를 저장하는 데이터베이스 직접 구현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데이터베이스가 갤러리 앱과 연동하면서 사진을 검색하기 위해 필요한 정보들</a:t>
            </a:r>
            <a:r>
              <a:rPr lang="en-US" altLang="ko-KR" dirty="0"/>
              <a:t>(</a:t>
            </a:r>
            <a:r>
              <a:rPr lang="ko-KR" altLang="en-US" dirty="0"/>
              <a:t>태그 정보</a:t>
            </a:r>
            <a:r>
              <a:rPr lang="en-US" altLang="ko-KR" dirty="0"/>
              <a:t>, </a:t>
            </a:r>
            <a:r>
              <a:rPr lang="ko-KR" altLang="en-US" dirty="0"/>
              <a:t>촬영 날짜 및 장소 정보</a:t>
            </a:r>
            <a:r>
              <a:rPr lang="en-US" altLang="ko-KR" dirty="0"/>
              <a:t>)</a:t>
            </a:r>
            <a:r>
              <a:rPr lang="ko-KR" altLang="en-US" dirty="0"/>
              <a:t>을 저장할 수 있도록 하며</a:t>
            </a:r>
            <a:r>
              <a:rPr lang="en-US" altLang="ko-KR" dirty="0"/>
              <a:t>, </a:t>
            </a:r>
            <a:r>
              <a:rPr lang="ko-KR" altLang="en-US" dirty="0"/>
              <a:t>사용자가 이러한 정보들을 입력 할 경우 입력 정보와 일치하는 이미지들을 데이터베이스에서 찾아 사용자에게 해당 이미지의 목록을 보여 주는 구조로 구현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일기 작성 후 키워드를 선택하여 태그를 추가하는 기능은 사용자가 일기 내용에서 키워드를 선택했을 때 해당 이름을 가진 해시태그를 데이터베이스에 추가로 저장하는 구조로 구현 예정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0412BA-F874-9C91-49A9-139E2B23AD76}"/>
              </a:ext>
            </a:extLst>
          </p:cNvPr>
          <p:cNvCxnSpPr/>
          <p:nvPr/>
        </p:nvCxnSpPr>
        <p:spPr>
          <a:xfrm>
            <a:off x="11930158" y="47867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46B975-03DA-363F-1047-8EFE829BB2D2}"/>
              </a:ext>
            </a:extLst>
          </p:cNvPr>
          <p:cNvGrpSpPr/>
          <p:nvPr/>
        </p:nvGrpSpPr>
        <p:grpSpPr>
          <a:xfrm>
            <a:off x="487118" y="1589043"/>
            <a:ext cx="7054865" cy="4504911"/>
            <a:chOff x="487118" y="1589043"/>
            <a:chExt cx="7054865" cy="450491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F4CEAE-A6F5-8626-408A-CC7442B7AF46}"/>
                </a:ext>
              </a:extLst>
            </p:cNvPr>
            <p:cNvGrpSpPr/>
            <p:nvPr/>
          </p:nvGrpSpPr>
          <p:grpSpPr>
            <a:xfrm>
              <a:off x="487118" y="1589043"/>
              <a:ext cx="7054865" cy="4504911"/>
              <a:chOff x="3175086" y="766697"/>
              <a:chExt cx="8894343" cy="54499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8BA30E4-4591-C6F4-D510-2DF3E88C822E}"/>
                  </a:ext>
                </a:extLst>
              </p:cNvPr>
              <p:cNvSpPr/>
              <p:nvPr/>
            </p:nvSpPr>
            <p:spPr>
              <a:xfrm>
                <a:off x="8365378" y="4141955"/>
                <a:ext cx="1711432" cy="2074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UI</a:t>
                </a:r>
                <a:endParaRPr lang="ko-KR" altLang="en-US" dirty="0"/>
              </a:p>
            </p:txBody>
          </p:sp>
          <p:sp>
            <p:nvSpPr>
              <p:cNvPr id="8" name="원통형 7">
                <a:extLst>
                  <a:ext uri="{FF2B5EF4-FFF2-40B4-BE49-F238E27FC236}">
                    <a16:creationId xmlns:a16="http://schemas.microsoft.com/office/drawing/2014/main" id="{703A1B79-29F1-C4B8-71FB-3801FAFD8FF8}"/>
                  </a:ext>
                </a:extLst>
              </p:cNvPr>
              <p:cNvSpPr/>
              <p:nvPr/>
            </p:nvSpPr>
            <p:spPr>
              <a:xfrm>
                <a:off x="8245709" y="766697"/>
                <a:ext cx="1950771" cy="21356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데이터베이스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0F3AB1-5C2D-8362-F38F-4E612D6F618D}"/>
                  </a:ext>
                </a:extLst>
              </p:cNvPr>
              <p:cNvSpPr/>
              <p:nvPr/>
            </p:nvSpPr>
            <p:spPr>
              <a:xfrm>
                <a:off x="3175086" y="871025"/>
                <a:ext cx="1798116" cy="19269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갤러리 앱</a:t>
                </a: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1AC11E53-C9F7-8CA0-6F7C-F50B8B7FEC32}"/>
                  </a:ext>
                </a:extLst>
              </p:cNvPr>
              <p:cNvCxnSpPr>
                <a:cxnSpLocks/>
                <a:stCxn id="9" idx="3"/>
                <a:endCxn id="8" idx="2"/>
              </p:cNvCxnSpPr>
              <p:nvPr/>
            </p:nvCxnSpPr>
            <p:spPr>
              <a:xfrm>
                <a:off x="4973202" y="1834520"/>
                <a:ext cx="32725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F6A5A8-AD46-A1C2-32A6-6DDAF4BAB354}"/>
                  </a:ext>
                </a:extLst>
              </p:cNvPr>
              <p:cNvSpPr txBox="1"/>
              <p:nvPr/>
            </p:nvSpPr>
            <p:spPr>
              <a:xfrm>
                <a:off x="5451881" y="842429"/>
                <a:ext cx="2206985" cy="1452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사용자 지정 태그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촬영 장소 및 날짜 정보 연동하기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7550B4FE-4D75-BCFF-CFAC-68E83DE6D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1975" y="2902343"/>
                <a:ext cx="1" cy="123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FF8C30-33F5-D575-3FAC-1685B775F880}"/>
                  </a:ext>
                </a:extLst>
              </p:cNvPr>
              <p:cNvSpPr txBox="1"/>
              <p:nvPr/>
            </p:nvSpPr>
            <p:spPr>
              <a:xfrm>
                <a:off x="7179384" y="3236472"/>
                <a:ext cx="2023833" cy="78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정보 입력하기</a:t>
                </a: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1107D31-89B4-FBD7-EB1A-40D1E43AF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7447" y="2902343"/>
                <a:ext cx="8241" cy="123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1355EE-7440-FC45-1717-BF57093981F0}"/>
                  </a:ext>
                </a:extLst>
              </p:cNvPr>
              <p:cNvSpPr txBox="1"/>
              <p:nvPr/>
            </p:nvSpPr>
            <p:spPr>
              <a:xfrm>
                <a:off x="9535953" y="2963630"/>
                <a:ext cx="2533476" cy="111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입력 정보와 일치하는 이미지의 목록 가져오기</a:t>
                </a:r>
              </a:p>
            </p:txBody>
          </p:sp>
        </p:grp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750ACC18-1610-2744-F877-ACD486B1E4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614784" y="3354345"/>
              <a:ext cx="678742" cy="1882130"/>
            </a:xfrm>
            <a:prstGeom prst="bentConnector4">
              <a:avLst>
                <a:gd name="adj1" fmla="val -360986"/>
                <a:gd name="adj2" fmla="val 72779"/>
              </a:avLst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17C4A4-7565-1A5C-A5D2-D42802151B4C}"/>
                </a:ext>
              </a:extLst>
            </p:cNvPr>
            <p:cNvSpPr txBox="1"/>
            <p:nvPr/>
          </p:nvSpPr>
          <p:spPr>
            <a:xfrm>
              <a:off x="487118" y="3953699"/>
              <a:ext cx="15135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일기 내용에서 사용자가 선택한 키워드를 태그로 추가하기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7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85CEE-5D4B-1668-39B7-6AD3AD9C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269"/>
            <a:ext cx="10668000" cy="9834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/>
              <a:t>이미지 검색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617567F-19FD-6A9A-EC12-2B3D6AA6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6" y="1127761"/>
            <a:ext cx="3462228" cy="55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85CEE-5D4B-1668-39B7-6AD3AD9C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269"/>
            <a:ext cx="10668000" cy="9834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/>
              <a:t>일기 쓰기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59E03015-030B-B493-141B-77D5798F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27" y="1127761"/>
            <a:ext cx="3597946" cy="55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BD6B7-C1A6-5FA8-9A09-B8B56235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1" y="264910"/>
            <a:ext cx="10668000" cy="1524000"/>
          </a:xfrm>
        </p:spPr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F553-097A-F849-9368-1B32070B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60586"/>
            <a:ext cx="10668000" cy="4643498"/>
          </a:xfrm>
        </p:spPr>
        <p:txBody>
          <a:bodyPr/>
          <a:lstStyle/>
          <a:p>
            <a:r>
              <a:rPr lang="en-US" altLang="ko-KR" dirty="0"/>
              <a:t>Google Maps API: </a:t>
            </a:r>
            <a:r>
              <a:rPr lang="ko-KR" altLang="en-US" dirty="0"/>
              <a:t>촬영 장소를 검색하여 이미지를 찾는 기능 구현 시 사용 예정</a:t>
            </a:r>
            <a:endParaRPr lang="en-US" altLang="ko-KR" dirty="0"/>
          </a:p>
          <a:p>
            <a:r>
              <a:rPr lang="en-US" altLang="ko-KR" dirty="0"/>
              <a:t>SQLite: </a:t>
            </a:r>
            <a:r>
              <a:rPr lang="ko-KR" altLang="en-US" dirty="0"/>
              <a:t>안드로이드에서 제공하는 경량 데이터베이스</a:t>
            </a:r>
            <a:endParaRPr lang="en-US" altLang="ko-KR" dirty="0"/>
          </a:p>
          <a:p>
            <a:r>
              <a:rPr lang="en-US" altLang="ko-KR" dirty="0" err="1"/>
              <a:t>ContentProvider</a:t>
            </a:r>
            <a:r>
              <a:rPr lang="en-US" altLang="ko-KR" dirty="0"/>
              <a:t>: </a:t>
            </a:r>
            <a:r>
              <a:rPr lang="ko-KR" altLang="en-US" dirty="0"/>
              <a:t>데이터를 안드로이드 애플리케이션 간에 공유하기 위한 인터페이스</a:t>
            </a:r>
            <a:endParaRPr lang="en-US" altLang="ko-KR" dirty="0"/>
          </a:p>
          <a:p>
            <a:r>
              <a:rPr lang="en-US" altLang="ko-KR" dirty="0" err="1"/>
              <a:t>CurserLoader</a:t>
            </a:r>
            <a:r>
              <a:rPr lang="en-US" altLang="ko-KR" dirty="0"/>
              <a:t>: </a:t>
            </a:r>
            <a:r>
              <a:rPr lang="ko-KR" altLang="en-US" dirty="0"/>
              <a:t>데이터를 비동기적으로 로드하고 화면에 표시하기 위한 유틸리티 클래스</a:t>
            </a:r>
          </a:p>
        </p:txBody>
      </p:sp>
    </p:spTree>
    <p:extLst>
      <p:ext uri="{BB962C8B-B14F-4D97-AF65-F5344CB8AC3E}">
        <p14:creationId xmlns:p14="http://schemas.microsoft.com/office/powerpoint/2010/main" val="389138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79401-CB94-372C-4307-4A1469EFEBEC}"/>
              </a:ext>
            </a:extLst>
          </p:cNvPr>
          <p:cNvSpPr txBox="1"/>
          <p:nvPr/>
        </p:nvSpPr>
        <p:spPr>
          <a:xfrm>
            <a:off x="2053590" y="3067363"/>
            <a:ext cx="80848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100" dirty="0"/>
              <a:t>감사합니다</a:t>
            </a:r>
            <a:r>
              <a:rPr lang="en-US" altLang="ko-KR" sz="4100" dirty="0"/>
              <a:t>.</a:t>
            </a:r>
            <a:endParaRPr lang="ko-KR" altLang="en-US" sz="4100" dirty="0"/>
          </a:p>
        </p:txBody>
      </p:sp>
    </p:spTree>
    <p:extLst>
      <p:ext uri="{BB962C8B-B14F-4D97-AF65-F5344CB8AC3E}">
        <p14:creationId xmlns:p14="http://schemas.microsoft.com/office/powerpoint/2010/main" val="26125053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374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 Semilight</vt:lpstr>
      <vt:lpstr>Malgun Gothic</vt:lpstr>
      <vt:lpstr>Arial</vt:lpstr>
      <vt:lpstr>Avenir Next LT Pro</vt:lpstr>
      <vt:lpstr>Avenir Next LT Pro Light</vt:lpstr>
      <vt:lpstr>PebbleVTI</vt:lpstr>
      <vt:lpstr>Image Searching UI를 만들어서 기존 프로젝트에 기여하기 – 1차 설계</vt:lpstr>
      <vt:lpstr>목차</vt:lpstr>
      <vt:lpstr>프로젝트 변경 사항</vt:lpstr>
      <vt:lpstr>전체적인 시스템 구조</vt:lpstr>
      <vt:lpstr>UI 디자인(이미지 검색 화면)</vt:lpstr>
      <vt:lpstr>UI 디자인(일기 쓰기 화면)</vt:lpstr>
      <vt:lpstr>사용 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Searching Layout을 만들어서 기존 프로젝트에 기여하기 – 1차 설계</dc:title>
  <dc:creator>OH MIN HYEOK</dc:creator>
  <cp:lastModifiedBy>OH MIN HYEOK</cp:lastModifiedBy>
  <cp:revision>1</cp:revision>
  <dcterms:created xsi:type="dcterms:W3CDTF">2023-04-09T07:44:38Z</dcterms:created>
  <dcterms:modified xsi:type="dcterms:W3CDTF">2023-04-10T23:44:55Z</dcterms:modified>
</cp:coreProperties>
</file>