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279F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E453A-FF01-4001-96F3-C923D631648B}" v="104" dt="2023-06-22T01:53:08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84962" autoAdjust="0"/>
  </p:normalViewPr>
  <p:slideViewPr>
    <p:cSldViewPr snapToGrid="0">
      <p:cViewPr varScale="1">
        <p:scale>
          <a:sx n="91" d="100"/>
          <a:sy n="91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민형" userId="601876d2-4d84-4124-af67-6432d320b1ac" providerId="ADAL" clId="{26EE453A-FF01-4001-96F3-C923D631648B}"/>
    <pc:docChg chg="undo custSel addSld delSld modSld sldOrd modMainMaster">
      <pc:chgData name="조민형" userId="601876d2-4d84-4124-af67-6432d320b1ac" providerId="ADAL" clId="{26EE453A-FF01-4001-96F3-C923D631648B}" dt="2023-06-22T01:53:08.873" v="1665"/>
      <pc:docMkLst>
        <pc:docMk/>
      </pc:docMkLst>
      <pc:sldChg chg="modSp mod">
        <pc:chgData name="조민형" userId="601876d2-4d84-4124-af67-6432d320b1ac" providerId="ADAL" clId="{26EE453A-FF01-4001-96F3-C923D631648B}" dt="2023-06-22T01:34:17.894" v="85" actId="113"/>
        <pc:sldMkLst>
          <pc:docMk/>
          <pc:sldMk cId="4091690677" sldId="257"/>
        </pc:sldMkLst>
        <pc:spChg chg="mod">
          <ac:chgData name="조민형" userId="601876d2-4d84-4124-af67-6432d320b1ac" providerId="ADAL" clId="{26EE453A-FF01-4001-96F3-C923D631648B}" dt="2023-06-22T01:34:17.894" v="85" actId="113"/>
          <ac:spMkLst>
            <pc:docMk/>
            <pc:sldMk cId="4091690677" sldId="257"/>
            <ac:spMk id="2" creationId="{92542E8F-0941-2247-4BA1-20F893851BF8}"/>
          </ac:spMkLst>
        </pc:spChg>
      </pc:sldChg>
      <pc:sldChg chg="addSp delSp modSp add del mod">
        <pc:chgData name="조민형" userId="601876d2-4d84-4124-af67-6432d320b1ac" providerId="ADAL" clId="{26EE453A-FF01-4001-96F3-C923D631648B}" dt="2023-06-22T01:38:16.004" v="403" actId="20577"/>
        <pc:sldMkLst>
          <pc:docMk/>
          <pc:sldMk cId="3500130498" sldId="259"/>
        </pc:sldMkLst>
        <pc:spChg chg="mod">
          <ac:chgData name="조민형" userId="601876d2-4d84-4124-af67-6432d320b1ac" providerId="ADAL" clId="{26EE453A-FF01-4001-96F3-C923D631648B}" dt="2023-06-22T01:38:16.004" v="403" actId="20577"/>
          <ac:spMkLst>
            <pc:docMk/>
            <pc:sldMk cId="3500130498" sldId="259"/>
            <ac:spMk id="4" creationId="{327C6190-971C-054E-8ECE-8C51DED67FC2}"/>
          </ac:spMkLst>
        </pc:spChg>
        <pc:spChg chg="del mod">
          <ac:chgData name="조민형" userId="601876d2-4d84-4124-af67-6432d320b1ac" providerId="ADAL" clId="{26EE453A-FF01-4001-96F3-C923D631648B}" dt="2023-06-22T01:35:51.379" v="89" actId="22"/>
          <ac:spMkLst>
            <pc:docMk/>
            <pc:sldMk cId="3500130498" sldId="259"/>
            <ac:spMk id="5" creationId="{505C24C8-5F50-D3BC-854A-8D40A83936A7}"/>
          </ac:spMkLst>
        </pc:spChg>
        <pc:spChg chg="del">
          <ac:chgData name="조민형" userId="601876d2-4d84-4124-af67-6432d320b1ac" providerId="ADAL" clId="{26EE453A-FF01-4001-96F3-C923D631648B}" dt="2023-06-22T01:34:25.423" v="87" actId="478"/>
          <ac:spMkLst>
            <pc:docMk/>
            <pc:sldMk cId="3500130498" sldId="259"/>
            <ac:spMk id="6" creationId="{0CB6CFB8-6E59-EDC2-9DE2-5EAA67058596}"/>
          </ac:spMkLst>
        </pc:spChg>
        <pc:spChg chg="del">
          <ac:chgData name="조민형" userId="601876d2-4d84-4124-af67-6432d320b1ac" providerId="ADAL" clId="{26EE453A-FF01-4001-96F3-C923D631648B}" dt="2023-06-22T01:34:24.164" v="86" actId="478"/>
          <ac:spMkLst>
            <pc:docMk/>
            <pc:sldMk cId="3500130498" sldId="259"/>
            <ac:spMk id="7" creationId="{A17596E2-5543-5A55-EA02-8868DF8DA9AA}"/>
          </ac:spMkLst>
        </pc:spChg>
        <pc:spChg chg="add mod">
          <ac:chgData name="조민형" userId="601876d2-4d84-4124-af67-6432d320b1ac" providerId="ADAL" clId="{26EE453A-FF01-4001-96F3-C923D631648B}" dt="2023-06-22T01:37:57.488" v="375"/>
          <ac:spMkLst>
            <pc:docMk/>
            <pc:sldMk cId="3500130498" sldId="259"/>
            <ac:spMk id="10" creationId="{586A1698-E220-C881-D3F3-79CE38855816}"/>
          </ac:spMkLst>
        </pc:spChg>
        <pc:picChg chg="add mod ord">
          <ac:chgData name="조민형" userId="601876d2-4d84-4124-af67-6432d320b1ac" providerId="ADAL" clId="{26EE453A-FF01-4001-96F3-C923D631648B}" dt="2023-06-22T01:36:59.991" v="187" actId="1076"/>
          <ac:picMkLst>
            <pc:docMk/>
            <pc:sldMk cId="3500130498" sldId="259"/>
            <ac:picMk id="3" creationId="{1EAB6EB6-1DDA-B5C5-AA7A-36ADE643C467}"/>
          </ac:picMkLst>
        </pc:picChg>
        <pc:picChg chg="add mod">
          <ac:chgData name="조민형" userId="601876d2-4d84-4124-af67-6432d320b1ac" providerId="ADAL" clId="{26EE453A-FF01-4001-96F3-C923D631648B}" dt="2023-06-22T01:38:03.549" v="385" actId="1038"/>
          <ac:picMkLst>
            <pc:docMk/>
            <pc:sldMk cId="3500130498" sldId="259"/>
            <ac:picMk id="9" creationId="{CFE39A59-FD57-0309-B704-4AD58B5B42AC}"/>
          </ac:picMkLst>
        </pc:picChg>
      </pc:sldChg>
      <pc:sldChg chg="add del setBg">
        <pc:chgData name="조민형" userId="601876d2-4d84-4124-af67-6432d320b1ac" providerId="ADAL" clId="{26EE453A-FF01-4001-96F3-C923D631648B}" dt="2023-06-22T01:37:07.362" v="189" actId="47"/>
        <pc:sldMkLst>
          <pc:docMk/>
          <pc:sldMk cId="212224107" sldId="260"/>
        </pc:sldMkLst>
      </pc:sldChg>
      <pc:sldChg chg="addSp delSp modSp add mod setBg">
        <pc:chgData name="조민형" userId="601876d2-4d84-4124-af67-6432d320b1ac" providerId="ADAL" clId="{26EE453A-FF01-4001-96F3-C923D631648B}" dt="2023-06-22T01:41:58.450" v="620" actId="478"/>
        <pc:sldMkLst>
          <pc:docMk/>
          <pc:sldMk cId="931087300" sldId="260"/>
        </pc:sldMkLst>
        <pc:spChg chg="mod">
          <ac:chgData name="조민형" userId="601876d2-4d84-4124-af67-6432d320b1ac" providerId="ADAL" clId="{26EE453A-FF01-4001-96F3-C923D631648B}" dt="2023-06-22T01:38:21.733" v="413" actId="20577"/>
          <ac:spMkLst>
            <pc:docMk/>
            <pc:sldMk cId="931087300" sldId="260"/>
            <ac:spMk id="4" creationId="{327C6190-971C-054E-8ECE-8C51DED67FC2}"/>
          </ac:spMkLst>
        </pc:spChg>
        <pc:spChg chg="add del mod">
          <ac:chgData name="조민형" userId="601876d2-4d84-4124-af67-6432d320b1ac" providerId="ADAL" clId="{26EE453A-FF01-4001-96F3-C923D631648B}" dt="2023-06-22T01:38:27.857" v="416" actId="478"/>
          <ac:spMkLst>
            <pc:docMk/>
            <pc:sldMk cId="931087300" sldId="260"/>
            <ac:spMk id="5" creationId="{F26F0DCD-2F3A-14D8-3969-CD407D6934A7}"/>
          </ac:spMkLst>
        </pc:spChg>
        <pc:spChg chg="add mod">
          <ac:chgData name="조민형" userId="601876d2-4d84-4124-af67-6432d320b1ac" providerId="ADAL" clId="{26EE453A-FF01-4001-96F3-C923D631648B}" dt="2023-06-22T01:40:16.191" v="501" actId="1076"/>
          <ac:spMkLst>
            <pc:docMk/>
            <pc:sldMk cId="931087300" sldId="260"/>
            <ac:spMk id="8" creationId="{0909B04E-7B3D-C30B-5270-D3C0BBD94F8C}"/>
          </ac:spMkLst>
        </pc:spChg>
        <pc:spChg chg="mod">
          <ac:chgData name="조민형" userId="601876d2-4d84-4124-af67-6432d320b1ac" providerId="ADAL" clId="{26EE453A-FF01-4001-96F3-C923D631648B}" dt="2023-06-22T01:39:14.471" v="417" actId="20577"/>
          <ac:spMkLst>
            <pc:docMk/>
            <pc:sldMk cId="931087300" sldId="260"/>
            <ac:spMk id="10" creationId="{586A1698-E220-C881-D3F3-79CE38855816}"/>
          </ac:spMkLst>
        </pc:spChg>
        <pc:spChg chg="add mod">
          <ac:chgData name="조민형" userId="601876d2-4d84-4124-af67-6432d320b1ac" providerId="ADAL" clId="{26EE453A-FF01-4001-96F3-C923D631648B}" dt="2023-06-22T01:40:11.511" v="498" actId="1076"/>
          <ac:spMkLst>
            <pc:docMk/>
            <pc:sldMk cId="931087300" sldId="260"/>
            <ac:spMk id="11" creationId="{F488E936-C9F8-11CE-6593-AF4B7B113C74}"/>
          </ac:spMkLst>
        </pc:spChg>
        <pc:spChg chg="add mod">
          <ac:chgData name="조민형" userId="601876d2-4d84-4124-af67-6432d320b1ac" providerId="ADAL" clId="{26EE453A-FF01-4001-96F3-C923D631648B}" dt="2023-06-22T01:40:45.124" v="521" actId="1076"/>
          <ac:spMkLst>
            <pc:docMk/>
            <pc:sldMk cId="931087300" sldId="260"/>
            <ac:spMk id="12" creationId="{E9FDF1FF-3116-BA64-D942-AF7AA5969894}"/>
          </ac:spMkLst>
        </pc:spChg>
        <pc:spChg chg="add mod">
          <ac:chgData name="조민형" userId="601876d2-4d84-4124-af67-6432d320b1ac" providerId="ADAL" clId="{26EE453A-FF01-4001-96F3-C923D631648B}" dt="2023-06-22T01:41:12.767" v="585" actId="1076"/>
          <ac:spMkLst>
            <pc:docMk/>
            <pc:sldMk cId="931087300" sldId="260"/>
            <ac:spMk id="13" creationId="{E9C19193-643B-6B84-2767-02CB2CE68340}"/>
          </ac:spMkLst>
        </pc:spChg>
        <pc:spChg chg="add mod">
          <ac:chgData name="조민형" userId="601876d2-4d84-4124-af67-6432d320b1ac" providerId="ADAL" clId="{26EE453A-FF01-4001-96F3-C923D631648B}" dt="2023-06-22T01:41:31.701" v="617" actId="1076"/>
          <ac:spMkLst>
            <pc:docMk/>
            <pc:sldMk cId="931087300" sldId="260"/>
            <ac:spMk id="14" creationId="{97123EB0-DDF0-8376-55D6-4DB146CD8F93}"/>
          </ac:spMkLst>
        </pc:spChg>
        <pc:picChg chg="del">
          <ac:chgData name="조민형" userId="601876d2-4d84-4124-af67-6432d320b1ac" providerId="ADAL" clId="{26EE453A-FF01-4001-96F3-C923D631648B}" dt="2023-06-22T01:38:23.451" v="414" actId="478"/>
          <ac:picMkLst>
            <pc:docMk/>
            <pc:sldMk cId="931087300" sldId="260"/>
            <ac:picMk id="3" creationId="{1EAB6EB6-1DDA-B5C5-AA7A-36ADE643C467}"/>
          </ac:picMkLst>
        </pc:picChg>
        <pc:picChg chg="add mod">
          <ac:chgData name="조민형" userId="601876d2-4d84-4124-af67-6432d320b1ac" providerId="ADAL" clId="{26EE453A-FF01-4001-96F3-C923D631648B}" dt="2023-06-22T01:40:13.593" v="500" actId="1076"/>
          <ac:picMkLst>
            <pc:docMk/>
            <pc:sldMk cId="931087300" sldId="260"/>
            <ac:picMk id="7" creationId="{0407FBBC-5331-7884-E713-C7E37591BDA8}"/>
          </ac:picMkLst>
        </pc:picChg>
        <pc:picChg chg="del">
          <ac:chgData name="조민형" userId="601876d2-4d84-4124-af67-6432d320b1ac" providerId="ADAL" clId="{26EE453A-FF01-4001-96F3-C923D631648B}" dt="2023-06-22T01:38:25.604" v="415" actId="478"/>
          <ac:picMkLst>
            <pc:docMk/>
            <pc:sldMk cId="931087300" sldId="260"/>
            <ac:picMk id="9" creationId="{CFE39A59-FD57-0309-B704-4AD58B5B42AC}"/>
          </ac:picMkLst>
        </pc:picChg>
        <pc:cxnChg chg="add del mod">
          <ac:chgData name="조민형" userId="601876d2-4d84-4124-af67-6432d320b1ac" providerId="ADAL" clId="{26EE453A-FF01-4001-96F3-C923D631648B}" dt="2023-06-22T01:41:58.450" v="620" actId="478"/>
          <ac:cxnSpMkLst>
            <pc:docMk/>
            <pc:sldMk cId="931087300" sldId="260"/>
            <ac:cxnSpMk id="19" creationId="{66D7F5E6-C143-C79E-AEA5-C25EA9C5C026}"/>
          </ac:cxnSpMkLst>
        </pc:cxnChg>
      </pc:sldChg>
      <pc:sldChg chg="new del">
        <pc:chgData name="조민형" userId="601876d2-4d84-4124-af67-6432d320b1ac" providerId="ADAL" clId="{26EE453A-FF01-4001-96F3-C923D631648B}" dt="2023-06-22T01:36:18.483" v="98" actId="47"/>
        <pc:sldMkLst>
          <pc:docMk/>
          <pc:sldMk cId="2376647123" sldId="260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2478909716" sldId="260"/>
        </pc:sldMkLst>
      </pc:sldChg>
      <pc:sldChg chg="new del">
        <pc:chgData name="조민형" userId="601876d2-4d84-4124-af67-6432d320b1ac" providerId="ADAL" clId="{26EE453A-FF01-4001-96F3-C923D631648B}" dt="2023-06-22T01:42:02.133" v="622" actId="47"/>
        <pc:sldMkLst>
          <pc:docMk/>
          <pc:sldMk cId="2294006692" sldId="261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3950150945" sldId="261"/>
        </pc:sldMkLst>
      </pc:sldChg>
      <pc:sldChg chg="addSp delSp modSp add mod">
        <pc:chgData name="조민형" userId="601876d2-4d84-4124-af67-6432d320b1ac" providerId="ADAL" clId="{26EE453A-FF01-4001-96F3-C923D631648B}" dt="2023-06-22T01:43:12.581" v="670" actId="1076"/>
        <pc:sldMkLst>
          <pc:docMk/>
          <pc:sldMk cId="4268678212" sldId="261"/>
        </pc:sldMkLst>
        <pc:spChg chg="add mod">
          <ac:chgData name="조민형" userId="601876d2-4d84-4124-af67-6432d320b1ac" providerId="ADAL" clId="{26EE453A-FF01-4001-96F3-C923D631648B}" dt="2023-06-22T01:43:05.828" v="668" actId="313"/>
          <ac:spMkLst>
            <pc:docMk/>
            <pc:sldMk cId="4268678212" sldId="261"/>
            <ac:spMk id="5" creationId="{C1A3DCB9-6245-E39F-10AF-E8E2F728BD8F}"/>
          </ac:spMkLst>
        </pc:spChg>
        <pc:spChg chg="del">
          <ac:chgData name="조민형" userId="601876d2-4d84-4124-af67-6432d320b1ac" providerId="ADAL" clId="{26EE453A-FF01-4001-96F3-C923D631648B}" dt="2023-06-22T01:42:06.226" v="624" actId="478"/>
          <ac:spMkLst>
            <pc:docMk/>
            <pc:sldMk cId="4268678212" sldId="261"/>
            <ac:spMk id="8" creationId="{0909B04E-7B3D-C30B-5270-D3C0BBD94F8C}"/>
          </ac:spMkLst>
        </pc:spChg>
        <pc:spChg chg="del">
          <ac:chgData name="조민형" userId="601876d2-4d84-4124-af67-6432d320b1ac" providerId="ADAL" clId="{26EE453A-FF01-4001-96F3-C923D631648B}" dt="2023-06-22T01:42:06.226" v="624" actId="478"/>
          <ac:spMkLst>
            <pc:docMk/>
            <pc:sldMk cId="4268678212" sldId="261"/>
            <ac:spMk id="11" creationId="{F488E936-C9F8-11CE-6593-AF4B7B113C74}"/>
          </ac:spMkLst>
        </pc:spChg>
        <pc:spChg chg="del">
          <ac:chgData name="조민형" userId="601876d2-4d84-4124-af67-6432d320b1ac" providerId="ADAL" clId="{26EE453A-FF01-4001-96F3-C923D631648B}" dt="2023-06-22T01:42:06.226" v="624" actId="478"/>
          <ac:spMkLst>
            <pc:docMk/>
            <pc:sldMk cId="4268678212" sldId="261"/>
            <ac:spMk id="12" creationId="{E9FDF1FF-3116-BA64-D942-AF7AA5969894}"/>
          </ac:spMkLst>
        </pc:spChg>
        <pc:spChg chg="del">
          <ac:chgData name="조민형" userId="601876d2-4d84-4124-af67-6432d320b1ac" providerId="ADAL" clId="{26EE453A-FF01-4001-96F3-C923D631648B}" dt="2023-06-22T01:42:06.226" v="624" actId="478"/>
          <ac:spMkLst>
            <pc:docMk/>
            <pc:sldMk cId="4268678212" sldId="261"/>
            <ac:spMk id="13" creationId="{E9C19193-643B-6B84-2767-02CB2CE68340}"/>
          </ac:spMkLst>
        </pc:spChg>
        <pc:spChg chg="del">
          <ac:chgData name="조민형" userId="601876d2-4d84-4124-af67-6432d320b1ac" providerId="ADAL" clId="{26EE453A-FF01-4001-96F3-C923D631648B}" dt="2023-06-22T01:42:06.226" v="624" actId="478"/>
          <ac:spMkLst>
            <pc:docMk/>
            <pc:sldMk cId="4268678212" sldId="261"/>
            <ac:spMk id="14" creationId="{97123EB0-DDF0-8376-55D6-4DB146CD8F93}"/>
          </ac:spMkLst>
        </pc:spChg>
        <pc:picChg chg="add mod">
          <ac:chgData name="조민형" userId="601876d2-4d84-4124-af67-6432d320b1ac" providerId="ADAL" clId="{26EE453A-FF01-4001-96F3-C923D631648B}" dt="2023-06-22T01:43:12.581" v="670" actId="1076"/>
          <ac:picMkLst>
            <pc:docMk/>
            <pc:sldMk cId="4268678212" sldId="261"/>
            <ac:picMk id="3" creationId="{D0733EFA-BFE1-ED47-2826-1AF494B39182}"/>
          </ac:picMkLst>
        </pc:picChg>
        <pc:picChg chg="del">
          <ac:chgData name="조민형" userId="601876d2-4d84-4124-af67-6432d320b1ac" providerId="ADAL" clId="{26EE453A-FF01-4001-96F3-C923D631648B}" dt="2023-06-22T01:42:41.116" v="625" actId="478"/>
          <ac:picMkLst>
            <pc:docMk/>
            <pc:sldMk cId="4268678212" sldId="261"/>
            <ac:picMk id="7" creationId="{0407FBBC-5331-7884-E713-C7E37591BDA8}"/>
          </ac:picMkLst>
        </pc:picChg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493732224" sldId="262"/>
        </pc:sldMkLst>
      </pc:sldChg>
      <pc:sldChg chg="addSp delSp modSp add mod">
        <pc:chgData name="조민형" userId="601876d2-4d84-4124-af67-6432d320b1ac" providerId="ADAL" clId="{26EE453A-FF01-4001-96F3-C923D631648B}" dt="2023-06-22T01:53:08.873" v="1665"/>
        <pc:sldMkLst>
          <pc:docMk/>
          <pc:sldMk cId="4089141383" sldId="262"/>
        </pc:sldMkLst>
        <pc:spChg chg="mod">
          <ac:chgData name="조민형" userId="601876d2-4d84-4124-af67-6432d320b1ac" providerId="ADAL" clId="{26EE453A-FF01-4001-96F3-C923D631648B}" dt="2023-06-22T01:53:08.873" v="1665"/>
          <ac:spMkLst>
            <pc:docMk/>
            <pc:sldMk cId="4089141383" sldId="262"/>
            <ac:spMk id="5" creationId="{C1A3DCB9-6245-E39F-10AF-E8E2F728BD8F}"/>
          </ac:spMkLst>
        </pc:spChg>
        <pc:spChg chg="add mod">
          <ac:chgData name="조민형" userId="601876d2-4d84-4124-af67-6432d320b1ac" providerId="ADAL" clId="{26EE453A-FF01-4001-96F3-C923D631648B}" dt="2023-06-22T01:45:57.411" v="962" actId="20577"/>
          <ac:spMkLst>
            <pc:docMk/>
            <pc:sldMk cId="4089141383" sldId="262"/>
            <ac:spMk id="7" creationId="{C76D61C9-9819-1C7F-5141-38C7EAF4A8A8}"/>
          </ac:spMkLst>
        </pc:spChg>
        <pc:spChg chg="add mod">
          <ac:chgData name="조민형" userId="601876d2-4d84-4124-af67-6432d320b1ac" providerId="ADAL" clId="{26EE453A-FF01-4001-96F3-C923D631648B}" dt="2023-06-22T01:47:18.591" v="1088" actId="20577"/>
          <ac:spMkLst>
            <pc:docMk/>
            <pc:sldMk cId="4089141383" sldId="262"/>
            <ac:spMk id="11" creationId="{6B627553-A66E-6EFE-3B95-5E8F40B56061}"/>
          </ac:spMkLst>
        </pc:spChg>
        <pc:picChg chg="del">
          <ac:chgData name="조민형" userId="601876d2-4d84-4124-af67-6432d320b1ac" providerId="ADAL" clId="{26EE453A-FF01-4001-96F3-C923D631648B}" dt="2023-06-22T01:43:33.377" v="672" actId="478"/>
          <ac:picMkLst>
            <pc:docMk/>
            <pc:sldMk cId="4089141383" sldId="262"/>
            <ac:picMk id="3" creationId="{D0733EFA-BFE1-ED47-2826-1AF494B39182}"/>
          </ac:picMkLst>
        </pc:picChg>
        <pc:picChg chg="add mod">
          <ac:chgData name="조민형" userId="601876d2-4d84-4124-af67-6432d320b1ac" providerId="ADAL" clId="{26EE453A-FF01-4001-96F3-C923D631648B}" dt="2023-06-22T01:46:02.113" v="963" actId="1076"/>
          <ac:picMkLst>
            <pc:docMk/>
            <pc:sldMk cId="4089141383" sldId="262"/>
            <ac:picMk id="6" creationId="{648C6C94-EC12-E0F8-5143-88A5760DF888}"/>
          </ac:picMkLst>
        </pc:picChg>
        <pc:picChg chg="add mod">
          <ac:chgData name="조민형" userId="601876d2-4d84-4124-af67-6432d320b1ac" providerId="ADAL" clId="{26EE453A-FF01-4001-96F3-C923D631648B}" dt="2023-06-22T01:46:40.819" v="966" actId="1076"/>
          <ac:picMkLst>
            <pc:docMk/>
            <pc:sldMk cId="4089141383" sldId="262"/>
            <ac:picMk id="9" creationId="{6C416D52-AED1-5C27-7F70-4CE54F2B4500}"/>
          </ac:picMkLst>
        </pc:picChg>
      </pc:sldChg>
      <pc:sldChg chg="addSp delSp modSp add mod ord">
        <pc:chgData name="조민형" userId="601876d2-4d84-4124-af67-6432d320b1ac" providerId="ADAL" clId="{26EE453A-FF01-4001-96F3-C923D631648B}" dt="2023-06-22T01:51:56.210" v="1628" actId="1076"/>
        <pc:sldMkLst>
          <pc:docMk/>
          <pc:sldMk cId="1194349655" sldId="263"/>
        </pc:sldMkLst>
        <pc:spChg chg="mod">
          <ac:chgData name="조민형" userId="601876d2-4d84-4124-af67-6432d320b1ac" providerId="ADAL" clId="{26EE453A-FF01-4001-96F3-C923D631648B}" dt="2023-06-22T01:49:14.210" v="1253" actId="20577"/>
          <ac:spMkLst>
            <pc:docMk/>
            <pc:sldMk cId="1194349655" sldId="263"/>
            <ac:spMk id="5" creationId="{C1A3DCB9-6245-E39F-10AF-E8E2F728BD8F}"/>
          </ac:spMkLst>
        </pc:spChg>
        <pc:spChg chg="add mod">
          <ac:chgData name="조민형" userId="601876d2-4d84-4124-af67-6432d320b1ac" providerId="ADAL" clId="{26EE453A-FF01-4001-96F3-C923D631648B}" dt="2023-06-22T01:51:56.210" v="1628" actId="1076"/>
          <ac:spMkLst>
            <pc:docMk/>
            <pc:sldMk cId="1194349655" sldId="263"/>
            <ac:spMk id="7" creationId="{ECA2DEF9-89E7-EE4E-F186-151CE3F0A8DE}"/>
          </ac:spMkLst>
        </pc:spChg>
        <pc:picChg chg="del">
          <ac:chgData name="조민형" userId="601876d2-4d84-4124-af67-6432d320b1ac" providerId="ADAL" clId="{26EE453A-FF01-4001-96F3-C923D631648B}" dt="2023-06-22T01:48:14.684" v="1236" actId="478"/>
          <ac:picMkLst>
            <pc:docMk/>
            <pc:sldMk cId="1194349655" sldId="263"/>
            <ac:picMk id="3" creationId="{D0733EFA-BFE1-ED47-2826-1AF494B39182}"/>
          </ac:picMkLst>
        </pc:picChg>
        <pc:picChg chg="add mod">
          <ac:chgData name="조민형" userId="601876d2-4d84-4124-af67-6432d320b1ac" providerId="ADAL" clId="{26EE453A-FF01-4001-96F3-C923D631648B}" dt="2023-06-22T01:49:58.170" v="1258" actId="1076"/>
          <ac:picMkLst>
            <pc:docMk/>
            <pc:sldMk cId="1194349655" sldId="263"/>
            <ac:picMk id="6" creationId="{BE5D3B48-6266-6D8B-6FB1-B1E00F278640}"/>
          </ac:picMkLst>
        </pc:picChg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4206521184" sldId="263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3958942724" sldId="264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3114067066" sldId="265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1197939130" sldId="266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422141388" sldId="267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2000281295" sldId="268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3896593930" sldId="269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495115028" sldId="270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3683174187" sldId="271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3952505977" sldId="272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1041599313" sldId="273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2599683461" sldId="274"/>
        </pc:sldMkLst>
      </pc:sldChg>
      <pc:sldChg chg="add del">
        <pc:chgData name="조민형" userId="601876d2-4d84-4124-af67-6432d320b1ac" providerId="ADAL" clId="{26EE453A-FF01-4001-96F3-C923D631648B}" dt="2023-06-22T01:31:58.787" v="2" actId="47"/>
        <pc:sldMkLst>
          <pc:docMk/>
          <pc:sldMk cId="2513985347" sldId="275"/>
        </pc:sldMkLst>
      </pc:sldChg>
      <pc:sldMasterChg chg="modSldLayout">
        <pc:chgData name="조민형" userId="601876d2-4d84-4124-af67-6432d320b1ac" providerId="ADAL" clId="{26EE453A-FF01-4001-96F3-C923D631648B}" dt="2023-06-22T01:37:17.495" v="191"/>
        <pc:sldMasterMkLst>
          <pc:docMk/>
          <pc:sldMasterMk cId="3671361029" sldId="2147483660"/>
        </pc:sldMasterMkLst>
        <pc:sldLayoutChg chg="modSp setBg">
          <pc:chgData name="조민형" userId="601876d2-4d84-4124-af67-6432d320b1ac" providerId="ADAL" clId="{26EE453A-FF01-4001-96F3-C923D631648B}" dt="2023-06-22T01:37:17.495" v="191"/>
          <pc:sldLayoutMkLst>
            <pc:docMk/>
            <pc:sldMasterMk cId="3671361029" sldId="2147483660"/>
            <pc:sldLayoutMk cId="368700705" sldId="2147483662"/>
          </pc:sldLayoutMkLst>
        </pc:sldLayoutChg>
      </pc:sldMasterChg>
    </pc:docChg>
  </pc:docChgLst>
  <pc:docChgLst>
    <pc:chgData name="jomin423@sju.ac.kr" userId="601876d2-4d84-4124-af67-6432d320b1ac" providerId="ADAL" clId="{37B2CCD3-8D2B-412D-8367-63F3D4FC65FB}"/>
    <pc:docChg chg="undo custSel addSld delSld modSld">
      <pc:chgData name="jomin423@sju.ac.kr" userId="601876d2-4d84-4124-af67-6432d320b1ac" providerId="ADAL" clId="{37B2CCD3-8D2B-412D-8367-63F3D4FC65FB}" dt="2023-03-30T03:10:37.214" v="2727" actId="20577"/>
      <pc:docMkLst>
        <pc:docMk/>
      </pc:docMkLst>
      <pc:sldChg chg="modNotesTx">
        <pc:chgData name="jomin423@sju.ac.kr" userId="601876d2-4d84-4124-af67-6432d320b1ac" providerId="ADAL" clId="{37B2CCD3-8D2B-412D-8367-63F3D4FC65FB}" dt="2023-03-30T03:10:04.763" v="2710" actId="20577"/>
        <pc:sldMkLst>
          <pc:docMk/>
          <pc:sldMk cId="4091690677" sldId="257"/>
        </pc:sldMkLst>
      </pc:sldChg>
      <pc:sldChg chg="modNotesTx">
        <pc:chgData name="jomin423@sju.ac.kr" userId="601876d2-4d84-4124-af67-6432d320b1ac" providerId="ADAL" clId="{37B2CCD3-8D2B-412D-8367-63F3D4FC65FB}" dt="2023-03-30T03:10:06.718" v="2711" actId="20577"/>
        <pc:sldMkLst>
          <pc:docMk/>
          <pc:sldMk cId="3500130498" sldId="259"/>
        </pc:sldMkLst>
      </pc:sldChg>
      <pc:sldChg chg="modNotesTx">
        <pc:chgData name="jomin423@sju.ac.kr" userId="601876d2-4d84-4124-af67-6432d320b1ac" providerId="ADAL" clId="{37B2CCD3-8D2B-412D-8367-63F3D4FC65FB}" dt="2023-03-30T03:10:08.489" v="2712" actId="20577"/>
        <pc:sldMkLst>
          <pc:docMk/>
          <pc:sldMk cId="2478909716" sldId="260"/>
        </pc:sldMkLst>
      </pc:sldChg>
      <pc:sldChg chg="modNotesTx">
        <pc:chgData name="jomin423@sju.ac.kr" userId="601876d2-4d84-4124-af67-6432d320b1ac" providerId="ADAL" clId="{37B2CCD3-8D2B-412D-8367-63F3D4FC65FB}" dt="2023-03-30T03:10:10.370" v="2713" actId="20577"/>
        <pc:sldMkLst>
          <pc:docMk/>
          <pc:sldMk cId="3950150945" sldId="261"/>
        </pc:sldMkLst>
      </pc:sldChg>
      <pc:sldChg chg="addSp modSp mod modNotesTx">
        <pc:chgData name="jomin423@sju.ac.kr" userId="601876d2-4d84-4124-af67-6432d320b1ac" providerId="ADAL" clId="{37B2CCD3-8D2B-412D-8367-63F3D4FC65FB}" dt="2023-03-30T03:10:12.402" v="2714" actId="20577"/>
        <pc:sldMkLst>
          <pc:docMk/>
          <pc:sldMk cId="493732224" sldId="262"/>
        </pc:sldMkLst>
        <pc:spChg chg="add mod">
          <ac:chgData name="jomin423@sju.ac.kr" userId="601876d2-4d84-4124-af67-6432d320b1ac" providerId="ADAL" clId="{37B2CCD3-8D2B-412D-8367-63F3D4FC65FB}" dt="2023-03-29T08:41:27.083" v="2678" actId="20577"/>
          <ac:spMkLst>
            <pc:docMk/>
            <pc:sldMk cId="493732224" sldId="262"/>
            <ac:spMk id="3" creationId="{8B65F541-1B7B-2A81-AD17-30F2D1A91F31}"/>
          </ac:spMkLst>
        </pc:spChg>
      </pc:sldChg>
      <pc:sldChg chg="modNotesTx">
        <pc:chgData name="jomin423@sju.ac.kr" userId="601876d2-4d84-4124-af67-6432d320b1ac" providerId="ADAL" clId="{37B2CCD3-8D2B-412D-8367-63F3D4FC65FB}" dt="2023-03-30T03:10:14.030" v="2715" actId="20577"/>
        <pc:sldMkLst>
          <pc:docMk/>
          <pc:sldMk cId="4206521184" sldId="263"/>
        </pc:sldMkLst>
      </pc:sldChg>
      <pc:sldChg chg="modNotesTx">
        <pc:chgData name="jomin423@sju.ac.kr" userId="601876d2-4d84-4124-af67-6432d320b1ac" providerId="ADAL" clId="{37B2CCD3-8D2B-412D-8367-63F3D4FC65FB}" dt="2023-03-30T03:10:15.674" v="2716" actId="20577"/>
        <pc:sldMkLst>
          <pc:docMk/>
          <pc:sldMk cId="3958942724" sldId="264"/>
        </pc:sldMkLst>
      </pc:sldChg>
      <pc:sldChg chg="modSp modNotesTx">
        <pc:chgData name="jomin423@sju.ac.kr" userId="601876d2-4d84-4124-af67-6432d320b1ac" providerId="ADAL" clId="{37B2CCD3-8D2B-412D-8367-63F3D4FC65FB}" dt="2023-03-30T03:10:18.136" v="2717" actId="20577"/>
        <pc:sldMkLst>
          <pc:docMk/>
          <pc:sldMk cId="3114067066" sldId="265"/>
        </pc:sldMkLst>
        <pc:spChg chg="mod">
          <ac:chgData name="jomin423@sju.ac.kr" userId="601876d2-4d84-4124-af67-6432d320b1ac" providerId="ADAL" clId="{37B2CCD3-8D2B-412D-8367-63F3D4FC65FB}" dt="2023-03-29T08:50:02.923" v="2687" actId="114"/>
          <ac:spMkLst>
            <pc:docMk/>
            <pc:sldMk cId="3114067066" sldId="265"/>
            <ac:spMk id="5" creationId="{505C24C8-5F50-D3BC-854A-8D40A83936A7}"/>
          </ac:spMkLst>
        </pc:spChg>
      </pc:sldChg>
      <pc:sldChg chg="modNotesTx">
        <pc:chgData name="jomin423@sju.ac.kr" userId="601876d2-4d84-4124-af67-6432d320b1ac" providerId="ADAL" clId="{37B2CCD3-8D2B-412D-8367-63F3D4FC65FB}" dt="2023-03-30T03:10:19.880" v="2718" actId="20577"/>
        <pc:sldMkLst>
          <pc:docMk/>
          <pc:sldMk cId="1197939130" sldId="266"/>
        </pc:sldMkLst>
      </pc:sldChg>
      <pc:sldChg chg="modSp mod modNotesTx">
        <pc:chgData name="jomin423@sju.ac.kr" userId="601876d2-4d84-4124-af67-6432d320b1ac" providerId="ADAL" clId="{37B2CCD3-8D2B-412D-8367-63F3D4FC65FB}" dt="2023-03-30T03:10:21.669" v="2719" actId="20577"/>
        <pc:sldMkLst>
          <pc:docMk/>
          <pc:sldMk cId="422141388" sldId="267"/>
        </pc:sldMkLst>
        <pc:spChg chg="mod">
          <ac:chgData name="jomin423@sju.ac.kr" userId="601876d2-4d84-4124-af67-6432d320b1ac" providerId="ADAL" clId="{37B2CCD3-8D2B-412D-8367-63F3D4FC65FB}" dt="2023-03-27T06:02:13.596" v="2630" actId="1076"/>
          <ac:spMkLst>
            <pc:docMk/>
            <pc:sldMk cId="422141388" sldId="267"/>
            <ac:spMk id="3" creationId="{001CB73A-1A30-639D-EB23-B524A3948F07}"/>
          </ac:spMkLst>
        </pc:spChg>
        <pc:spChg chg="mod">
          <ac:chgData name="jomin423@sju.ac.kr" userId="601876d2-4d84-4124-af67-6432d320b1ac" providerId="ADAL" clId="{37B2CCD3-8D2B-412D-8367-63F3D4FC65FB}" dt="2023-03-29T08:55:14.259" v="2709" actId="20577"/>
          <ac:spMkLst>
            <pc:docMk/>
            <pc:sldMk cId="422141388" sldId="267"/>
            <ac:spMk id="5" creationId="{505C24C8-5F50-D3BC-854A-8D40A83936A7}"/>
          </ac:spMkLst>
        </pc:spChg>
      </pc:sldChg>
      <pc:sldChg chg="addSp modSp mod modNotesTx">
        <pc:chgData name="jomin423@sju.ac.kr" userId="601876d2-4d84-4124-af67-6432d320b1ac" providerId="ADAL" clId="{37B2CCD3-8D2B-412D-8367-63F3D4FC65FB}" dt="2023-03-30T03:10:25.500" v="2721" actId="20577"/>
        <pc:sldMkLst>
          <pc:docMk/>
          <pc:sldMk cId="2000281295" sldId="268"/>
        </pc:sldMkLst>
        <pc:spChg chg="mod">
          <ac:chgData name="jomin423@sju.ac.kr" userId="601876d2-4d84-4124-af67-6432d320b1ac" providerId="ADAL" clId="{37B2CCD3-8D2B-412D-8367-63F3D4FC65FB}" dt="2023-03-27T04:22:19.366" v="91"/>
          <ac:spMkLst>
            <pc:docMk/>
            <pc:sldMk cId="2000281295" sldId="268"/>
            <ac:spMk id="5" creationId="{505C24C8-5F50-D3BC-854A-8D40A83936A7}"/>
          </ac:spMkLst>
        </pc:spChg>
        <pc:spChg chg="add mod">
          <ac:chgData name="jomin423@sju.ac.kr" userId="601876d2-4d84-4124-af67-6432d320b1ac" providerId="ADAL" clId="{37B2CCD3-8D2B-412D-8367-63F3D4FC65FB}" dt="2023-03-27T04:19:13.497" v="25" actId="208"/>
          <ac:spMkLst>
            <pc:docMk/>
            <pc:sldMk cId="2000281295" sldId="268"/>
            <ac:spMk id="8" creationId="{BFEA40C5-5DA1-DC49-4ED7-F861E461A5E6}"/>
          </ac:spMkLst>
        </pc:spChg>
        <pc:spChg chg="add mod">
          <ac:chgData name="jomin423@sju.ac.kr" userId="601876d2-4d84-4124-af67-6432d320b1ac" providerId="ADAL" clId="{37B2CCD3-8D2B-412D-8367-63F3D4FC65FB}" dt="2023-03-27T04:19:30.516" v="29" actId="16959"/>
          <ac:spMkLst>
            <pc:docMk/>
            <pc:sldMk cId="2000281295" sldId="268"/>
            <ac:spMk id="9" creationId="{6C6D76A5-B89A-D612-6096-F2D4362CE38C}"/>
          </ac:spMkLst>
        </pc:spChg>
        <pc:spChg chg="add mod">
          <ac:chgData name="jomin423@sju.ac.kr" userId="601876d2-4d84-4124-af67-6432d320b1ac" providerId="ADAL" clId="{37B2CCD3-8D2B-412D-8367-63F3D4FC65FB}" dt="2023-03-27T04:19:56.563" v="39" actId="14100"/>
          <ac:spMkLst>
            <pc:docMk/>
            <pc:sldMk cId="2000281295" sldId="268"/>
            <ac:spMk id="10" creationId="{FBA60A8A-970F-29C0-86D7-7D08B10FE35C}"/>
          </ac:spMkLst>
        </pc:spChg>
        <pc:spChg chg="add mod">
          <ac:chgData name="jomin423@sju.ac.kr" userId="601876d2-4d84-4124-af67-6432d320b1ac" providerId="ADAL" clId="{37B2CCD3-8D2B-412D-8367-63F3D4FC65FB}" dt="2023-03-27T04:20:02.570" v="44" actId="20577"/>
          <ac:spMkLst>
            <pc:docMk/>
            <pc:sldMk cId="2000281295" sldId="268"/>
            <ac:spMk id="11" creationId="{8E154093-2D22-B741-0238-DB69F9E7DE55}"/>
          </ac:spMkLst>
        </pc:spChg>
        <pc:spChg chg="add mod">
          <ac:chgData name="jomin423@sju.ac.kr" userId="601876d2-4d84-4124-af67-6432d320b1ac" providerId="ADAL" clId="{37B2CCD3-8D2B-412D-8367-63F3D4FC65FB}" dt="2023-03-27T04:21:47.598" v="86" actId="1076"/>
          <ac:spMkLst>
            <pc:docMk/>
            <pc:sldMk cId="2000281295" sldId="268"/>
            <ac:spMk id="12" creationId="{02611D16-E5C1-9271-05C3-FBA6028DB39B}"/>
          </ac:spMkLst>
        </pc:spChg>
        <pc:spChg chg="add mod">
          <ac:chgData name="jomin423@sju.ac.kr" userId="601876d2-4d84-4124-af67-6432d320b1ac" providerId="ADAL" clId="{37B2CCD3-8D2B-412D-8367-63F3D4FC65FB}" dt="2023-03-27T04:22:04.316" v="89" actId="1076"/>
          <ac:spMkLst>
            <pc:docMk/>
            <pc:sldMk cId="2000281295" sldId="268"/>
            <ac:spMk id="13" creationId="{E4B03821-EEDA-8558-90F9-4A5F99A20B94}"/>
          </ac:spMkLst>
        </pc:spChg>
        <pc:spChg chg="add mod">
          <ac:chgData name="jomin423@sju.ac.kr" userId="601876d2-4d84-4124-af67-6432d320b1ac" providerId="ADAL" clId="{37B2CCD3-8D2B-412D-8367-63F3D4FC65FB}" dt="2023-03-27T04:22:00.095" v="88" actId="1076"/>
          <ac:spMkLst>
            <pc:docMk/>
            <pc:sldMk cId="2000281295" sldId="268"/>
            <ac:spMk id="14" creationId="{D8E9C142-A805-DEB5-D33F-F9F985ED7F5D}"/>
          </ac:spMkLst>
        </pc:spChg>
        <pc:spChg chg="add mod">
          <ac:chgData name="jomin423@sju.ac.kr" userId="601876d2-4d84-4124-af67-6432d320b1ac" providerId="ADAL" clId="{37B2CCD3-8D2B-412D-8367-63F3D4FC65FB}" dt="2023-03-27T04:23:44.959" v="105" actId="1076"/>
          <ac:spMkLst>
            <pc:docMk/>
            <pc:sldMk cId="2000281295" sldId="268"/>
            <ac:spMk id="17" creationId="{F2C244D9-1C8E-377B-9AB7-FC77C7D9C3DA}"/>
          </ac:spMkLst>
        </pc:spChg>
        <pc:spChg chg="add mod">
          <ac:chgData name="jomin423@sju.ac.kr" userId="601876d2-4d84-4124-af67-6432d320b1ac" providerId="ADAL" clId="{37B2CCD3-8D2B-412D-8367-63F3D4FC65FB}" dt="2023-03-27T04:24:54.375" v="161" actId="1076"/>
          <ac:spMkLst>
            <pc:docMk/>
            <pc:sldMk cId="2000281295" sldId="268"/>
            <ac:spMk id="19" creationId="{A5864D08-EB29-5AA2-AAF9-544DE6984455}"/>
          </ac:spMkLst>
        </pc:spChg>
        <pc:spChg chg="add mod">
          <ac:chgData name="jomin423@sju.ac.kr" userId="601876d2-4d84-4124-af67-6432d320b1ac" providerId="ADAL" clId="{37B2CCD3-8D2B-412D-8367-63F3D4FC65FB}" dt="2023-03-27T04:25:53.829" v="180" actId="208"/>
          <ac:spMkLst>
            <pc:docMk/>
            <pc:sldMk cId="2000281295" sldId="268"/>
            <ac:spMk id="20" creationId="{299AA05E-17C6-53F2-B783-05916296FFE6}"/>
          </ac:spMkLst>
        </pc:spChg>
        <pc:spChg chg="add mod">
          <ac:chgData name="jomin423@sju.ac.kr" userId="601876d2-4d84-4124-af67-6432d320b1ac" providerId="ADAL" clId="{37B2CCD3-8D2B-412D-8367-63F3D4FC65FB}" dt="2023-03-27T04:26:04.946" v="181" actId="1076"/>
          <ac:spMkLst>
            <pc:docMk/>
            <pc:sldMk cId="2000281295" sldId="268"/>
            <ac:spMk id="21" creationId="{45419105-F935-DFE6-E6CF-57C441C8500F}"/>
          </ac:spMkLst>
        </pc:spChg>
        <pc:spChg chg="add mod">
          <ac:chgData name="jomin423@sju.ac.kr" userId="601876d2-4d84-4124-af67-6432d320b1ac" providerId="ADAL" clId="{37B2CCD3-8D2B-412D-8367-63F3D4FC65FB}" dt="2023-03-27T04:37:09.747" v="576" actId="1076"/>
          <ac:spMkLst>
            <pc:docMk/>
            <pc:sldMk cId="2000281295" sldId="268"/>
            <ac:spMk id="22" creationId="{C1CC8CB7-30DA-7082-8BEE-1439CFBFAB13}"/>
          </ac:spMkLst>
        </pc:spChg>
        <pc:picChg chg="add mod">
          <ac:chgData name="jomin423@sju.ac.kr" userId="601876d2-4d84-4124-af67-6432d320b1ac" providerId="ADAL" clId="{37B2CCD3-8D2B-412D-8367-63F3D4FC65FB}" dt="2023-03-27T04:18:31.358" v="17" actId="1076"/>
          <ac:picMkLst>
            <pc:docMk/>
            <pc:sldMk cId="2000281295" sldId="268"/>
            <ac:picMk id="3" creationId="{8535412B-5105-DC5F-7538-3B2667BF0280}"/>
          </ac:picMkLst>
        </pc:picChg>
        <pc:cxnChg chg="add mod">
          <ac:chgData name="jomin423@sju.ac.kr" userId="601876d2-4d84-4124-af67-6432d320b1ac" providerId="ADAL" clId="{37B2CCD3-8D2B-412D-8367-63F3D4FC65FB}" dt="2023-03-27T04:18:51.744" v="20" actId="1582"/>
          <ac:cxnSpMkLst>
            <pc:docMk/>
            <pc:sldMk cId="2000281295" sldId="268"/>
            <ac:cxnSpMk id="7" creationId="{86E9308F-1DA2-38E3-5561-88EEAA4A58FC}"/>
          </ac:cxnSpMkLst>
        </pc:cxnChg>
      </pc:sldChg>
      <pc:sldChg chg="addSp modSp mod modNotesTx">
        <pc:chgData name="jomin423@sju.ac.kr" userId="601876d2-4d84-4124-af67-6432d320b1ac" providerId="ADAL" clId="{37B2CCD3-8D2B-412D-8367-63F3D4FC65FB}" dt="2023-03-30T03:10:23.966" v="2720" actId="20577"/>
        <pc:sldMkLst>
          <pc:docMk/>
          <pc:sldMk cId="3896593930" sldId="269"/>
        </pc:sldMkLst>
        <pc:spChg chg="add mod">
          <ac:chgData name="jomin423@sju.ac.kr" userId="601876d2-4d84-4124-af67-6432d320b1ac" providerId="ADAL" clId="{37B2CCD3-8D2B-412D-8367-63F3D4FC65FB}" dt="2023-03-27T06:07:53.678" v="2634" actId="1076"/>
          <ac:spMkLst>
            <pc:docMk/>
            <pc:sldMk cId="3896593930" sldId="269"/>
            <ac:spMk id="2" creationId="{8CA22C30-4C80-340D-83AD-2880B164C7DF}"/>
          </ac:spMkLst>
        </pc:spChg>
      </pc:sldChg>
      <pc:sldChg chg="addSp delSp modSp add mod setBg modNotesTx">
        <pc:chgData name="jomin423@sju.ac.kr" userId="601876d2-4d84-4124-af67-6432d320b1ac" providerId="ADAL" clId="{37B2CCD3-8D2B-412D-8367-63F3D4FC65FB}" dt="2023-03-30T03:10:27.394" v="2722" actId="20577"/>
        <pc:sldMkLst>
          <pc:docMk/>
          <pc:sldMk cId="495115028" sldId="270"/>
        </pc:sldMkLst>
        <pc:spChg chg="mod">
          <ac:chgData name="jomin423@sju.ac.kr" userId="601876d2-4d84-4124-af67-6432d320b1ac" providerId="ADAL" clId="{37B2CCD3-8D2B-412D-8367-63F3D4FC65FB}" dt="2023-03-27T04:29:29.745" v="325" actId="20577"/>
          <ac:spMkLst>
            <pc:docMk/>
            <pc:sldMk cId="495115028" sldId="270"/>
            <ac:spMk id="5" creationId="{505C24C8-5F50-D3BC-854A-8D40A83936A7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8" creationId="{BFEA40C5-5DA1-DC49-4ED7-F861E461A5E6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9" creationId="{6C6D76A5-B89A-D612-6096-F2D4362CE38C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10" creationId="{FBA60A8A-970F-29C0-86D7-7D08B10FE35C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11" creationId="{8E154093-2D22-B741-0238-DB69F9E7DE55}"/>
          </ac:spMkLst>
        </pc:spChg>
        <pc:spChg chg="del">
          <ac:chgData name="jomin423@sju.ac.kr" userId="601876d2-4d84-4124-af67-6432d320b1ac" providerId="ADAL" clId="{37B2CCD3-8D2B-412D-8367-63F3D4FC65FB}" dt="2023-03-27T04:26:49.867" v="192" actId="478"/>
          <ac:spMkLst>
            <pc:docMk/>
            <pc:sldMk cId="495115028" sldId="270"/>
            <ac:spMk id="12" creationId="{02611D16-E5C1-9271-05C3-FBA6028DB39B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13" creationId="{E4B03821-EEDA-8558-90F9-4A5F99A20B94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14" creationId="{D8E9C142-A805-DEB5-D33F-F9F985ED7F5D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17" creationId="{F2C244D9-1C8E-377B-9AB7-FC77C7D9C3DA}"/>
          </ac:spMkLst>
        </pc:spChg>
        <pc:spChg chg="del mod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19" creationId="{A5864D08-EB29-5AA2-AAF9-544DE6984455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20" creationId="{299AA05E-17C6-53F2-B783-05916296FFE6}"/>
          </ac:spMkLst>
        </pc:spChg>
        <pc:spChg chg="del">
          <ac:chgData name="jomin423@sju.ac.kr" userId="601876d2-4d84-4124-af67-6432d320b1ac" providerId="ADAL" clId="{37B2CCD3-8D2B-412D-8367-63F3D4FC65FB}" dt="2023-03-27T04:26:48.172" v="191" actId="478"/>
          <ac:spMkLst>
            <pc:docMk/>
            <pc:sldMk cId="495115028" sldId="270"/>
            <ac:spMk id="21" creationId="{45419105-F935-DFE6-E6CF-57C441C8500F}"/>
          </ac:spMkLst>
        </pc:spChg>
        <pc:spChg chg="add mod">
          <ac:chgData name="jomin423@sju.ac.kr" userId="601876d2-4d84-4124-af67-6432d320b1ac" providerId="ADAL" clId="{37B2CCD3-8D2B-412D-8367-63F3D4FC65FB}" dt="2023-03-27T04:32:59.696" v="450" actId="1038"/>
          <ac:spMkLst>
            <pc:docMk/>
            <pc:sldMk cId="495115028" sldId="270"/>
            <ac:spMk id="22" creationId="{1DC28E1E-E420-99BE-71DA-8549C952636C}"/>
          </ac:spMkLst>
        </pc:spChg>
        <pc:spChg chg="add mod">
          <ac:chgData name="jomin423@sju.ac.kr" userId="601876d2-4d84-4124-af67-6432d320b1ac" providerId="ADAL" clId="{37B2CCD3-8D2B-412D-8367-63F3D4FC65FB}" dt="2023-03-27T04:33:07.772" v="451" actId="1076"/>
          <ac:spMkLst>
            <pc:docMk/>
            <pc:sldMk cId="495115028" sldId="270"/>
            <ac:spMk id="24" creationId="{7EE0E1B5-22A5-EBED-50D2-E3C5C4504817}"/>
          </ac:spMkLst>
        </pc:spChg>
        <pc:picChg chg="del">
          <ac:chgData name="jomin423@sju.ac.kr" userId="601876d2-4d84-4124-af67-6432d320b1ac" providerId="ADAL" clId="{37B2CCD3-8D2B-412D-8367-63F3D4FC65FB}" dt="2023-03-27T04:26:48.172" v="191" actId="478"/>
          <ac:picMkLst>
            <pc:docMk/>
            <pc:sldMk cId="495115028" sldId="270"/>
            <ac:picMk id="3" creationId="{8535412B-5105-DC5F-7538-3B2667BF0280}"/>
          </ac:picMkLst>
        </pc:picChg>
        <pc:picChg chg="add mod">
          <ac:chgData name="jomin423@sju.ac.kr" userId="601876d2-4d84-4124-af67-6432d320b1ac" providerId="ADAL" clId="{37B2CCD3-8D2B-412D-8367-63F3D4FC65FB}" dt="2023-03-27T04:30:26.698" v="327" actId="1076"/>
          <ac:picMkLst>
            <pc:docMk/>
            <pc:sldMk cId="495115028" sldId="270"/>
            <ac:picMk id="6" creationId="{3B31FD93-2985-0023-F706-E3C422D08C51}"/>
          </ac:picMkLst>
        </pc:picChg>
        <pc:cxnChg chg="del">
          <ac:chgData name="jomin423@sju.ac.kr" userId="601876d2-4d84-4124-af67-6432d320b1ac" providerId="ADAL" clId="{37B2CCD3-8D2B-412D-8367-63F3D4FC65FB}" dt="2023-03-27T04:26:48.172" v="191" actId="478"/>
          <ac:cxnSpMkLst>
            <pc:docMk/>
            <pc:sldMk cId="495115028" sldId="270"/>
            <ac:cxnSpMk id="7" creationId="{86E9308F-1DA2-38E3-5561-88EEAA4A58FC}"/>
          </ac:cxnSpMkLst>
        </pc:cxnChg>
        <pc:cxnChg chg="add mod">
          <ac:chgData name="jomin423@sju.ac.kr" userId="601876d2-4d84-4124-af67-6432d320b1ac" providerId="ADAL" clId="{37B2CCD3-8D2B-412D-8367-63F3D4FC65FB}" dt="2023-03-27T04:32:59.696" v="450" actId="1038"/>
          <ac:cxnSpMkLst>
            <pc:docMk/>
            <pc:sldMk cId="495115028" sldId="270"/>
            <ac:cxnSpMk id="23" creationId="{76B2BB3D-28F7-DBA8-ADC3-6661D2E58431}"/>
          </ac:cxnSpMkLst>
        </pc:cxnChg>
      </pc:sldChg>
      <pc:sldChg chg="addSp delSp modSp add mod setBg modNotesTx">
        <pc:chgData name="jomin423@sju.ac.kr" userId="601876d2-4d84-4124-af67-6432d320b1ac" providerId="ADAL" clId="{37B2CCD3-8D2B-412D-8367-63F3D4FC65FB}" dt="2023-03-30T03:10:30.685" v="2723" actId="20577"/>
        <pc:sldMkLst>
          <pc:docMk/>
          <pc:sldMk cId="3683174187" sldId="271"/>
        </pc:sldMkLst>
        <pc:spChg chg="mod">
          <ac:chgData name="jomin423@sju.ac.kr" userId="601876d2-4d84-4124-af67-6432d320b1ac" providerId="ADAL" clId="{37B2CCD3-8D2B-412D-8367-63F3D4FC65FB}" dt="2023-03-27T04:48:57.056" v="650" actId="20577"/>
          <ac:spMkLst>
            <pc:docMk/>
            <pc:sldMk cId="3683174187" sldId="271"/>
            <ac:spMk id="5" creationId="{505C24C8-5F50-D3BC-854A-8D40A83936A7}"/>
          </ac:spMkLst>
        </pc:spChg>
        <pc:spChg chg="add mod">
          <ac:chgData name="jomin423@sju.ac.kr" userId="601876d2-4d84-4124-af67-6432d320b1ac" providerId="ADAL" clId="{37B2CCD3-8D2B-412D-8367-63F3D4FC65FB}" dt="2023-03-27T04:50:29.575" v="678" actId="1076"/>
          <ac:spMkLst>
            <pc:docMk/>
            <pc:sldMk cId="3683174187" sldId="271"/>
            <ac:spMk id="17" creationId="{FFE7EAD1-E8D3-A469-8F45-A6F96E3F4D49}"/>
          </ac:spMkLst>
        </pc:spChg>
        <pc:spChg chg="add mod">
          <ac:chgData name="jomin423@sju.ac.kr" userId="601876d2-4d84-4124-af67-6432d320b1ac" providerId="ADAL" clId="{37B2CCD3-8D2B-412D-8367-63F3D4FC65FB}" dt="2023-03-27T04:50:35.776" v="682" actId="20577"/>
          <ac:spMkLst>
            <pc:docMk/>
            <pc:sldMk cId="3683174187" sldId="271"/>
            <ac:spMk id="19" creationId="{847A2F93-48C3-29B6-6A09-9556E02152C8}"/>
          </ac:spMkLst>
        </pc:spChg>
        <pc:spChg chg="del">
          <ac:chgData name="jomin423@sju.ac.kr" userId="601876d2-4d84-4124-af67-6432d320b1ac" providerId="ADAL" clId="{37B2CCD3-8D2B-412D-8367-63F3D4FC65FB}" dt="2023-03-27T04:37:23.141" v="580" actId="478"/>
          <ac:spMkLst>
            <pc:docMk/>
            <pc:sldMk cId="3683174187" sldId="271"/>
            <ac:spMk id="22" creationId="{1DC28E1E-E420-99BE-71DA-8549C952636C}"/>
          </ac:spMkLst>
        </pc:spChg>
        <pc:spChg chg="del">
          <ac:chgData name="jomin423@sju.ac.kr" userId="601876d2-4d84-4124-af67-6432d320b1ac" providerId="ADAL" clId="{37B2CCD3-8D2B-412D-8367-63F3D4FC65FB}" dt="2023-03-27T04:37:21.954" v="579" actId="478"/>
          <ac:spMkLst>
            <pc:docMk/>
            <pc:sldMk cId="3683174187" sldId="271"/>
            <ac:spMk id="24" creationId="{7EE0E1B5-22A5-EBED-50D2-E3C5C4504817}"/>
          </ac:spMkLst>
        </pc:spChg>
        <pc:spChg chg="add mod">
          <ac:chgData name="jomin423@sju.ac.kr" userId="601876d2-4d84-4124-af67-6432d320b1ac" providerId="ADAL" clId="{37B2CCD3-8D2B-412D-8367-63F3D4FC65FB}" dt="2023-03-27T04:52:35.589" v="703" actId="1076"/>
          <ac:spMkLst>
            <pc:docMk/>
            <pc:sldMk cId="3683174187" sldId="271"/>
            <ac:spMk id="26" creationId="{8B645A51-8FE3-EB88-6BD8-2467807A73F9}"/>
          </ac:spMkLst>
        </pc:spChg>
        <pc:spChg chg="add mod">
          <ac:chgData name="jomin423@sju.ac.kr" userId="601876d2-4d84-4124-af67-6432d320b1ac" providerId="ADAL" clId="{37B2CCD3-8D2B-412D-8367-63F3D4FC65FB}" dt="2023-03-27T04:52:40.340" v="707" actId="20577"/>
          <ac:spMkLst>
            <pc:docMk/>
            <pc:sldMk cId="3683174187" sldId="271"/>
            <ac:spMk id="32" creationId="{B9EB9B3D-4E6A-96A0-9A96-E789BDB29CD0}"/>
          </ac:spMkLst>
        </pc:spChg>
        <pc:spChg chg="add mod">
          <ac:chgData name="jomin423@sju.ac.kr" userId="601876d2-4d84-4124-af67-6432d320b1ac" providerId="ADAL" clId="{37B2CCD3-8D2B-412D-8367-63F3D4FC65FB}" dt="2023-03-27T05:45:06.781" v="2231" actId="20577"/>
          <ac:spMkLst>
            <pc:docMk/>
            <pc:sldMk cId="3683174187" sldId="271"/>
            <ac:spMk id="33" creationId="{8B7053F7-8417-E21B-B8BF-1B8DE2898DAF}"/>
          </ac:spMkLst>
        </pc:spChg>
        <pc:spChg chg="add mod">
          <ac:chgData name="jomin423@sju.ac.kr" userId="601876d2-4d84-4124-af67-6432d320b1ac" providerId="ADAL" clId="{37B2CCD3-8D2B-412D-8367-63F3D4FC65FB}" dt="2023-03-27T05:07:06.934" v="1358" actId="207"/>
          <ac:spMkLst>
            <pc:docMk/>
            <pc:sldMk cId="3683174187" sldId="271"/>
            <ac:spMk id="34" creationId="{773D8D6F-3B25-4FDA-B64D-443BB3A37ACF}"/>
          </ac:spMkLst>
        </pc:spChg>
        <pc:picChg chg="add mod">
          <ac:chgData name="jomin423@sju.ac.kr" userId="601876d2-4d84-4124-af67-6432d320b1ac" providerId="ADAL" clId="{37B2CCD3-8D2B-412D-8367-63F3D4FC65FB}" dt="2023-03-27T04:49:03.354" v="651" actId="1076"/>
          <ac:picMkLst>
            <pc:docMk/>
            <pc:sldMk cId="3683174187" sldId="271"/>
            <ac:picMk id="3" creationId="{5856A3B9-B430-3F83-03AE-1707E10CD74C}"/>
          </ac:picMkLst>
        </pc:picChg>
        <pc:picChg chg="del">
          <ac:chgData name="jomin423@sju.ac.kr" userId="601876d2-4d84-4124-af67-6432d320b1ac" providerId="ADAL" clId="{37B2CCD3-8D2B-412D-8367-63F3D4FC65FB}" dt="2023-03-27T04:37:24.024" v="582" actId="478"/>
          <ac:picMkLst>
            <pc:docMk/>
            <pc:sldMk cId="3683174187" sldId="271"/>
            <ac:picMk id="6" creationId="{3B31FD93-2985-0023-F706-E3C422D08C51}"/>
          </ac:picMkLst>
        </pc:picChg>
        <pc:cxnChg chg="add mod">
          <ac:chgData name="jomin423@sju.ac.kr" userId="601876d2-4d84-4124-af67-6432d320b1ac" providerId="ADAL" clId="{37B2CCD3-8D2B-412D-8367-63F3D4FC65FB}" dt="2023-03-27T04:49:20.887" v="656" actId="1582"/>
          <ac:cxnSpMkLst>
            <pc:docMk/>
            <pc:sldMk cId="3683174187" sldId="271"/>
            <ac:cxnSpMk id="8" creationId="{28C49134-3FC6-52B3-095E-28B0DD70C3ED}"/>
          </ac:cxnSpMkLst>
        </pc:cxnChg>
        <pc:cxnChg chg="add mod">
          <ac:chgData name="jomin423@sju.ac.kr" userId="601876d2-4d84-4124-af67-6432d320b1ac" providerId="ADAL" clId="{37B2CCD3-8D2B-412D-8367-63F3D4FC65FB}" dt="2023-03-27T04:49:42.058" v="663" actId="1076"/>
          <ac:cxnSpMkLst>
            <pc:docMk/>
            <pc:sldMk cId="3683174187" sldId="271"/>
            <ac:cxnSpMk id="11" creationId="{5CAA94B9-D83F-AE36-D5B5-FB9576810413}"/>
          </ac:cxnSpMkLst>
        </pc:cxnChg>
        <pc:cxnChg chg="add mod">
          <ac:chgData name="jomin423@sju.ac.kr" userId="601876d2-4d84-4124-af67-6432d320b1ac" providerId="ADAL" clId="{37B2CCD3-8D2B-412D-8367-63F3D4FC65FB}" dt="2023-03-27T04:51:08.596" v="685" actId="1076"/>
          <ac:cxnSpMkLst>
            <pc:docMk/>
            <pc:sldMk cId="3683174187" sldId="271"/>
            <ac:cxnSpMk id="20" creationId="{6187E206-032F-11E0-9CA2-E90BC883851B}"/>
          </ac:cxnSpMkLst>
        </pc:cxnChg>
        <pc:cxnChg chg="add mod">
          <ac:chgData name="jomin423@sju.ac.kr" userId="601876d2-4d84-4124-af67-6432d320b1ac" providerId="ADAL" clId="{37B2CCD3-8D2B-412D-8367-63F3D4FC65FB}" dt="2023-03-27T04:51:45.778" v="690" actId="1076"/>
          <ac:cxnSpMkLst>
            <pc:docMk/>
            <pc:sldMk cId="3683174187" sldId="271"/>
            <ac:cxnSpMk id="21" creationId="{591DD87C-6CB4-C0ED-601D-F889C4C9AFEC}"/>
          </ac:cxnSpMkLst>
        </pc:cxnChg>
        <pc:cxnChg chg="del">
          <ac:chgData name="jomin423@sju.ac.kr" userId="601876d2-4d84-4124-af67-6432d320b1ac" providerId="ADAL" clId="{37B2CCD3-8D2B-412D-8367-63F3D4FC65FB}" dt="2023-03-27T04:37:23.705" v="581" actId="478"/>
          <ac:cxnSpMkLst>
            <pc:docMk/>
            <pc:sldMk cId="3683174187" sldId="271"/>
            <ac:cxnSpMk id="23" creationId="{76B2BB3D-28F7-DBA8-ADC3-6661D2E58431}"/>
          </ac:cxnSpMkLst>
        </pc:cxnChg>
        <pc:cxnChg chg="add mod">
          <ac:chgData name="jomin423@sju.ac.kr" userId="601876d2-4d84-4124-af67-6432d320b1ac" providerId="ADAL" clId="{37B2CCD3-8D2B-412D-8367-63F3D4FC65FB}" dt="2023-03-27T04:52:20.063" v="697" actId="1076"/>
          <ac:cxnSpMkLst>
            <pc:docMk/>
            <pc:sldMk cId="3683174187" sldId="271"/>
            <ac:cxnSpMk id="27" creationId="{88A0764B-CFCE-4A18-8F9D-67E827A1A7B5}"/>
          </ac:cxnSpMkLst>
        </pc:cxnChg>
        <pc:cxnChg chg="add mod">
          <ac:chgData name="jomin423@sju.ac.kr" userId="601876d2-4d84-4124-af67-6432d320b1ac" providerId="ADAL" clId="{37B2CCD3-8D2B-412D-8367-63F3D4FC65FB}" dt="2023-03-27T04:52:31.518" v="702" actId="14100"/>
          <ac:cxnSpMkLst>
            <pc:docMk/>
            <pc:sldMk cId="3683174187" sldId="271"/>
            <ac:cxnSpMk id="28" creationId="{D08509AB-CBE2-3A00-06CF-871C8C905D5D}"/>
          </ac:cxnSpMkLst>
        </pc:cxnChg>
      </pc:sldChg>
      <pc:sldChg chg="addSp delSp modSp add mod setBg modNotesTx">
        <pc:chgData name="jomin423@sju.ac.kr" userId="601876d2-4d84-4124-af67-6432d320b1ac" providerId="ADAL" clId="{37B2CCD3-8D2B-412D-8367-63F3D4FC65FB}" dt="2023-03-30T03:10:32.229" v="2724" actId="20577"/>
        <pc:sldMkLst>
          <pc:docMk/>
          <pc:sldMk cId="3952505977" sldId="272"/>
        </pc:sldMkLst>
        <pc:spChg chg="mod">
          <ac:chgData name="jomin423@sju.ac.kr" userId="601876d2-4d84-4124-af67-6432d320b1ac" providerId="ADAL" clId="{37B2CCD3-8D2B-412D-8367-63F3D4FC65FB}" dt="2023-03-27T05:03:54.670" v="1254" actId="20577"/>
          <ac:spMkLst>
            <pc:docMk/>
            <pc:sldMk cId="3952505977" sldId="272"/>
            <ac:spMk id="5" creationId="{505C24C8-5F50-D3BC-854A-8D40A83936A7}"/>
          </ac:spMkLst>
        </pc:spChg>
        <pc:spChg chg="mod">
          <ac:chgData name="jomin423@sju.ac.kr" userId="601876d2-4d84-4124-af67-6432d320b1ac" providerId="ADAL" clId="{37B2CCD3-8D2B-412D-8367-63F3D4FC65FB}" dt="2023-03-27T05:06:27.187" v="1338" actId="1076"/>
          <ac:spMkLst>
            <pc:docMk/>
            <pc:sldMk cId="3952505977" sldId="272"/>
            <ac:spMk id="17" creationId="{FFE7EAD1-E8D3-A469-8F45-A6F96E3F4D49}"/>
          </ac:spMkLst>
        </pc:spChg>
        <pc:spChg chg="mod">
          <ac:chgData name="jomin423@sju.ac.kr" userId="601876d2-4d84-4124-af67-6432d320b1ac" providerId="ADAL" clId="{37B2CCD3-8D2B-412D-8367-63F3D4FC65FB}" dt="2023-03-27T05:06:30.055" v="1339" actId="1076"/>
          <ac:spMkLst>
            <pc:docMk/>
            <pc:sldMk cId="3952505977" sldId="272"/>
            <ac:spMk id="19" creationId="{847A2F93-48C3-29B6-6A09-9556E02152C8}"/>
          </ac:spMkLst>
        </pc:spChg>
        <pc:spChg chg="mod">
          <ac:chgData name="jomin423@sju.ac.kr" userId="601876d2-4d84-4124-af67-6432d320b1ac" providerId="ADAL" clId="{37B2CCD3-8D2B-412D-8367-63F3D4FC65FB}" dt="2023-03-27T05:06:44.760" v="1342" actId="1076"/>
          <ac:spMkLst>
            <pc:docMk/>
            <pc:sldMk cId="3952505977" sldId="272"/>
            <ac:spMk id="26" creationId="{8B645A51-8FE3-EB88-6BD8-2467807A73F9}"/>
          </ac:spMkLst>
        </pc:spChg>
        <pc:spChg chg="mod">
          <ac:chgData name="jomin423@sju.ac.kr" userId="601876d2-4d84-4124-af67-6432d320b1ac" providerId="ADAL" clId="{37B2CCD3-8D2B-412D-8367-63F3D4FC65FB}" dt="2023-03-27T05:05:14.775" v="1317" actId="1076"/>
          <ac:spMkLst>
            <pc:docMk/>
            <pc:sldMk cId="3952505977" sldId="272"/>
            <ac:spMk id="30" creationId="{0CD11592-A757-309E-A368-517D1B0F8047}"/>
          </ac:spMkLst>
        </pc:spChg>
        <pc:spChg chg="mod">
          <ac:chgData name="jomin423@sju.ac.kr" userId="601876d2-4d84-4124-af67-6432d320b1ac" providerId="ADAL" clId="{37B2CCD3-8D2B-412D-8367-63F3D4FC65FB}" dt="2023-03-27T05:06:47.899" v="1343" actId="1076"/>
          <ac:spMkLst>
            <pc:docMk/>
            <pc:sldMk cId="3952505977" sldId="272"/>
            <ac:spMk id="32" creationId="{B9EB9B3D-4E6A-96A0-9A96-E789BDB29CD0}"/>
          </ac:spMkLst>
        </pc:spChg>
        <pc:spChg chg="mod">
          <ac:chgData name="jomin423@sju.ac.kr" userId="601876d2-4d84-4124-af67-6432d320b1ac" providerId="ADAL" clId="{37B2CCD3-8D2B-412D-8367-63F3D4FC65FB}" dt="2023-03-27T05:48:24.367" v="2232" actId="20577"/>
          <ac:spMkLst>
            <pc:docMk/>
            <pc:sldMk cId="3952505977" sldId="272"/>
            <ac:spMk id="33" creationId="{8B7053F7-8417-E21B-B8BF-1B8DE2898DAF}"/>
          </ac:spMkLst>
        </pc:spChg>
        <pc:spChg chg="mod">
          <ac:chgData name="jomin423@sju.ac.kr" userId="601876d2-4d84-4124-af67-6432d320b1ac" providerId="ADAL" clId="{37B2CCD3-8D2B-412D-8367-63F3D4FC65FB}" dt="2023-03-27T05:08:35.152" v="1440" actId="20577"/>
          <ac:spMkLst>
            <pc:docMk/>
            <pc:sldMk cId="3952505977" sldId="272"/>
            <ac:spMk id="34" creationId="{773D8D6F-3B25-4FDA-B64D-443BB3A37ACF}"/>
          </ac:spMkLst>
        </pc:spChg>
        <pc:spChg chg="add mod">
          <ac:chgData name="jomin423@sju.ac.kr" userId="601876d2-4d84-4124-af67-6432d320b1ac" providerId="ADAL" clId="{37B2CCD3-8D2B-412D-8367-63F3D4FC65FB}" dt="2023-03-27T05:10:08.239" v="1449" actId="20577"/>
          <ac:spMkLst>
            <pc:docMk/>
            <pc:sldMk cId="3952505977" sldId="272"/>
            <ac:spMk id="39" creationId="{15AFD1B3-C5A4-D17F-4BA1-3519EBDEE47C}"/>
          </ac:spMkLst>
        </pc:spChg>
        <pc:picChg chg="add mod ord">
          <ac:chgData name="jomin423@sju.ac.kr" userId="601876d2-4d84-4124-af67-6432d320b1ac" providerId="ADAL" clId="{37B2CCD3-8D2B-412D-8367-63F3D4FC65FB}" dt="2023-03-27T05:06:39.291" v="1340" actId="167"/>
          <ac:picMkLst>
            <pc:docMk/>
            <pc:sldMk cId="3952505977" sldId="272"/>
            <ac:picMk id="2" creationId="{D16F1FEA-2366-0D77-C5A9-DEB212063E2D}"/>
          </ac:picMkLst>
        </pc:picChg>
        <pc:picChg chg="del">
          <ac:chgData name="jomin423@sju.ac.kr" userId="601876d2-4d84-4124-af67-6432d320b1ac" providerId="ADAL" clId="{37B2CCD3-8D2B-412D-8367-63F3D4FC65FB}" dt="2023-03-27T05:02:56.946" v="1229" actId="478"/>
          <ac:picMkLst>
            <pc:docMk/>
            <pc:sldMk cId="3952505977" sldId="272"/>
            <ac:picMk id="3" creationId="{5856A3B9-B430-3F83-03AE-1707E10CD74C}"/>
          </ac:picMkLst>
        </pc:picChg>
        <pc:cxnChg chg="mod">
          <ac:chgData name="jomin423@sju.ac.kr" userId="601876d2-4d84-4124-af67-6432d320b1ac" providerId="ADAL" clId="{37B2CCD3-8D2B-412D-8367-63F3D4FC65FB}" dt="2023-03-27T05:03:32.856" v="1238" actId="14100"/>
          <ac:cxnSpMkLst>
            <pc:docMk/>
            <pc:sldMk cId="3952505977" sldId="272"/>
            <ac:cxnSpMk id="8" creationId="{28C49134-3FC6-52B3-095E-28B0DD70C3ED}"/>
          </ac:cxnSpMkLst>
        </pc:cxnChg>
        <pc:cxnChg chg="mod">
          <ac:chgData name="jomin423@sju.ac.kr" userId="601876d2-4d84-4124-af67-6432d320b1ac" providerId="ADAL" clId="{37B2CCD3-8D2B-412D-8367-63F3D4FC65FB}" dt="2023-03-27T05:05:55.936" v="1331" actId="1076"/>
          <ac:cxnSpMkLst>
            <pc:docMk/>
            <pc:sldMk cId="3952505977" sldId="272"/>
            <ac:cxnSpMk id="11" creationId="{5CAA94B9-D83F-AE36-D5B5-FB9576810413}"/>
          </ac:cxnSpMkLst>
        </pc:cxnChg>
        <pc:cxnChg chg="add del mod">
          <ac:chgData name="jomin423@sju.ac.kr" userId="601876d2-4d84-4124-af67-6432d320b1ac" providerId="ADAL" clId="{37B2CCD3-8D2B-412D-8367-63F3D4FC65FB}" dt="2023-03-27T05:04:41.292" v="1304" actId="478"/>
          <ac:cxnSpMkLst>
            <pc:docMk/>
            <pc:sldMk cId="3952505977" sldId="272"/>
            <ac:cxnSpMk id="12" creationId="{F0078BB4-3402-49C0-10A9-3337B1881641}"/>
          </ac:cxnSpMkLst>
        </pc:cxnChg>
        <pc:cxnChg chg="del">
          <ac:chgData name="jomin423@sju.ac.kr" userId="601876d2-4d84-4124-af67-6432d320b1ac" providerId="ADAL" clId="{37B2CCD3-8D2B-412D-8367-63F3D4FC65FB}" dt="2023-03-27T05:04:26.651" v="1300" actId="478"/>
          <ac:cxnSpMkLst>
            <pc:docMk/>
            <pc:sldMk cId="3952505977" sldId="272"/>
            <ac:cxnSpMk id="20" creationId="{6187E206-032F-11E0-9CA2-E90BC883851B}"/>
          </ac:cxnSpMkLst>
        </pc:cxnChg>
        <pc:cxnChg chg="del">
          <ac:chgData name="jomin423@sju.ac.kr" userId="601876d2-4d84-4124-af67-6432d320b1ac" providerId="ADAL" clId="{37B2CCD3-8D2B-412D-8367-63F3D4FC65FB}" dt="2023-03-27T05:05:50.192" v="1329" actId="478"/>
          <ac:cxnSpMkLst>
            <pc:docMk/>
            <pc:sldMk cId="3952505977" sldId="272"/>
            <ac:cxnSpMk id="21" creationId="{591DD87C-6CB4-C0ED-601D-F889C4C9AFEC}"/>
          </ac:cxnSpMkLst>
        </pc:cxnChg>
        <pc:cxnChg chg="add mod">
          <ac:chgData name="jomin423@sju.ac.kr" userId="601876d2-4d84-4124-af67-6432d320b1ac" providerId="ADAL" clId="{37B2CCD3-8D2B-412D-8367-63F3D4FC65FB}" dt="2023-03-27T05:06:05.620" v="1334" actId="1076"/>
          <ac:cxnSpMkLst>
            <pc:docMk/>
            <pc:sldMk cId="3952505977" sldId="272"/>
            <ac:cxnSpMk id="22" creationId="{241628BC-D535-0603-CA6A-ABD9CEB35C60}"/>
          </ac:cxnSpMkLst>
        </pc:cxnChg>
        <pc:cxnChg chg="del">
          <ac:chgData name="jomin423@sju.ac.kr" userId="601876d2-4d84-4124-af67-6432d320b1ac" providerId="ADAL" clId="{37B2CCD3-8D2B-412D-8367-63F3D4FC65FB}" dt="2023-03-27T05:04:28.298" v="1301" actId="478"/>
          <ac:cxnSpMkLst>
            <pc:docMk/>
            <pc:sldMk cId="3952505977" sldId="272"/>
            <ac:cxnSpMk id="27" creationId="{88A0764B-CFCE-4A18-8F9D-67E827A1A7B5}"/>
          </ac:cxnSpMkLst>
        </pc:cxnChg>
        <pc:cxnChg chg="mod">
          <ac:chgData name="jomin423@sju.ac.kr" userId="601876d2-4d84-4124-af67-6432d320b1ac" providerId="ADAL" clId="{37B2CCD3-8D2B-412D-8367-63F3D4FC65FB}" dt="2023-03-27T05:06:05.620" v="1334" actId="1076"/>
          <ac:cxnSpMkLst>
            <pc:docMk/>
            <pc:sldMk cId="3952505977" sldId="272"/>
            <ac:cxnSpMk id="28" creationId="{D08509AB-CBE2-3A00-06CF-871C8C905D5D}"/>
          </ac:cxnSpMkLst>
        </pc:cxnChg>
        <pc:cxnChg chg="add mod">
          <ac:chgData name="jomin423@sju.ac.kr" userId="601876d2-4d84-4124-af67-6432d320b1ac" providerId="ADAL" clId="{37B2CCD3-8D2B-412D-8367-63F3D4FC65FB}" dt="2023-03-27T05:05:23.172" v="1319" actId="1076"/>
          <ac:cxnSpMkLst>
            <pc:docMk/>
            <pc:sldMk cId="3952505977" sldId="272"/>
            <ac:cxnSpMk id="29" creationId="{E5E9A0FF-E779-FE33-3E19-3004B9AE81BA}"/>
          </ac:cxnSpMkLst>
        </pc:cxnChg>
        <pc:cxnChg chg="add mod">
          <ac:chgData name="jomin423@sju.ac.kr" userId="601876d2-4d84-4124-af67-6432d320b1ac" providerId="ADAL" clId="{37B2CCD3-8D2B-412D-8367-63F3D4FC65FB}" dt="2023-03-27T05:05:45.757" v="1328" actId="14100"/>
          <ac:cxnSpMkLst>
            <pc:docMk/>
            <pc:sldMk cId="3952505977" sldId="272"/>
            <ac:cxnSpMk id="31" creationId="{042FFBD3-7CEA-92A7-024F-45DF509D9B59}"/>
          </ac:cxnSpMkLst>
        </pc:cxnChg>
      </pc:sldChg>
      <pc:sldChg chg="addSp delSp modSp add mod setBg modNotesTx">
        <pc:chgData name="jomin423@sju.ac.kr" userId="601876d2-4d84-4124-af67-6432d320b1ac" providerId="ADAL" clId="{37B2CCD3-8D2B-412D-8367-63F3D4FC65FB}" dt="2023-03-30T03:10:33.942" v="2725" actId="20577"/>
        <pc:sldMkLst>
          <pc:docMk/>
          <pc:sldMk cId="1041599313" sldId="273"/>
        </pc:sldMkLst>
        <pc:spChg chg="mod">
          <ac:chgData name="jomin423@sju.ac.kr" userId="601876d2-4d84-4124-af67-6432d320b1ac" providerId="ADAL" clId="{37B2CCD3-8D2B-412D-8367-63F3D4FC65FB}" dt="2023-03-27T05:11:42.727" v="1464" actId="20577"/>
          <ac:spMkLst>
            <pc:docMk/>
            <pc:sldMk cId="1041599313" sldId="273"/>
            <ac:spMk id="5" creationId="{505C24C8-5F50-D3BC-854A-8D40A83936A7}"/>
          </ac:spMkLst>
        </pc:spChg>
        <pc:spChg chg="add del mod">
          <ac:chgData name="jomin423@sju.ac.kr" userId="601876d2-4d84-4124-af67-6432d320b1ac" providerId="ADAL" clId="{37B2CCD3-8D2B-412D-8367-63F3D4FC65FB}" dt="2023-03-27T05:12:36.766" v="1480" actId="478"/>
          <ac:spMkLst>
            <pc:docMk/>
            <pc:sldMk cId="1041599313" sldId="273"/>
            <ac:spMk id="10" creationId="{FCB17F1D-F3C5-EBB7-EFED-163305BCDC93}"/>
          </ac:spMkLst>
        </pc:spChg>
        <pc:spChg chg="add del mod">
          <ac:chgData name="jomin423@sju.ac.kr" userId="601876d2-4d84-4124-af67-6432d320b1ac" providerId="ADAL" clId="{37B2CCD3-8D2B-412D-8367-63F3D4FC65FB}" dt="2023-03-27T05:12:33.563" v="1477" actId="478"/>
          <ac:spMkLst>
            <pc:docMk/>
            <pc:sldMk cId="1041599313" sldId="273"/>
            <ac:spMk id="12" creationId="{CE1FCAE5-6E7E-0A57-66E8-49D2D0F1D7CD}"/>
          </ac:spMkLst>
        </pc:spChg>
        <pc:spChg chg="del">
          <ac:chgData name="jomin423@sju.ac.kr" userId="601876d2-4d84-4124-af67-6432d320b1ac" providerId="ADAL" clId="{37B2CCD3-8D2B-412D-8367-63F3D4FC65FB}" dt="2023-03-27T05:11:32.359" v="1460" actId="478"/>
          <ac:spMkLst>
            <pc:docMk/>
            <pc:sldMk cId="1041599313" sldId="273"/>
            <ac:spMk id="17" creationId="{FFE7EAD1-E8D3-A469-8F45-A6F96E3F4D49}"/>
          </ac:spMkLst>
        </pc:spChg>
        <pc:spChg chg="del">
          <ac:chgData name="jomin423@sju.ac.kr" userId="601876d2-4d84-4124-af67-6432d320b1ac" providerId="ADAL" clId="{37B2CCD3-8D2B-412D-8367-63F3D4FC65FB}" dt="2023-03-27T05:11:32.359" v="1460" actId="478"/>
          <ac:spMkLst>
            <pc:docMk/>
            <pc:sldMk cId="1041599313" sldId="273"/>
            <ac:spMk id="19" creationId="{847A2F93-48C3-29B6-6A09-9556E02152C8}"/>
          </ac:spMkLst>
        </pc:spChg>
        <pc:spChg chg="add del mod">
          <ac:chgData name="jomin423@sju.ac.kr" userId="601876d2-4d84-4124-af67-6432d320b1ac" providerId="ADAL" clId="{37B2CCD3-8D2B-412D-8367-63F3D4FC65FB}" dt="2023-03-27T05:12:36.098" v="1479" actId="478"/>
          <ac:spMkLst>
            <pc:docMk/>
            <pc:sldMk cId="1041599313" sldId="273"/>
            <ac:spMk id="20" creationId="{6B4C40E9-A311-79BC-1131-785F7BC92FDD}"/>
          </ac:spMkLst>
        </pc:spChg>
        <pc:spChg chg="add del mod">
          <ac:chgData name="jomin423@sju.ac.kr" userId="601876d2-4d84-4124-af67-6432d320b1ac" providerId="ADAL" clId="{37B2CCD3-8D2B-412D-8367-63F3D4FC65FB}" dt="2023-03-27T05:12:35.008" v="1478" actId="478"/>
          <ac:spMkLst>
            <pc:docMk/>
            <pc:sldMk cId="1041599313" sldId="273"/>
            <ac:spMk id="24" creationId="{19C3DBEF-6C25-3DEF-4A40-3F84DF445B36}"/>
          </ac:spMkLst>
        </pc:spChg>
        <pc:spChg chg="del">
          <ac:chgData name="jomin423@sju.ac.kr" userId="601876d2-4d84-4124-af67-6432d320b1ac" providerId="ADAL" clId="{37B2CCD3-8D2B-412D-8367-63F3D4FC65FB}" dt="2023-03-27T05:11:32.359" v="1460" actId="478"/>
          <ac:spMkLst>
            <pc:docMk/>
            <pc:sldMk cId="1041599313" sldId="273"/>
            <ac:spMk id="26" creationId="{8B645A51-8FE3-EB88-6BD8-2467807A73F9}"/>
          </ac:spMkLst>
        </pc:spChg>
        <pc:spChg chg="del">
          <ac:chgData name="jomin423@sju.ac.kr" userId="601876d2-4d84-4124-af67-6432d320b1ac" providerId="ADAL" clId="{37B2CCD3-8D2B-412D-8367-63F3D4FC65FB}" dt="2023-03-27T05:11:32.359" v="1460" actId="478"/>
          <ac:spMkLst>
            <pc:docMk/>
            <pc:sldMk cId="1041599313" sldId="273"/>
            <ac:spMk id="32" creationId="{B9EB9B3D-4E6A-96A0-9A96-E789BDB29CD0}"/>
          </ac:spMkLst>
        </pc:spChg>
        <pc:spChg chg="del">
          <ac:chgData name="jomin423@sju.ac.kr" userId="601876d2-4d84-4124-af67-6432d320b1ac" providerId="ADAL" clId="{37B2CCD3-8D2B-412D-8367-63F3D4FC65FB}" dt="2023-03-27T05:11:26.230" v="1458" actId="478"/>
          <ac:spMkLst>
            <pc:docMk/>
            <pc:sldMk cId="1041599313" sldId="273"/>
            <ac:spMk id="33" creationId="{8B7053F7-8417-E21B-B8BF-1B8DE2898DAF}"/>
          </ac:spMkLst>
        </pc:spChg>
        <pc:spChg chg="del">
          <ac:chgData name="jomin423@sju.ac.kr" userId="601876d2-4d84-4124-af67-6432d320b1ac" providerId="ADAL" clId="{37B2CCD3-8D2B-412D-8367-63F3D4FC65FB}" dt="2023-03-27T05:10:18.531" v="1452" actId="478"/>
          <ac:spMkLst>
            <pc:docMk/>
            <pc:sldMk cId="1041599313" sldId="273"/>
            <ac:spMk id="34" creationId="{773D8D6F-3B25-4FDA-B64D-443BB3A37ACF}"/>
          </ac:spMkLst>
        </pc:spChg>
        <pc:spChg chg="del">
          <ac:chgData name="jomin423@sju.ac.kr" userId="601876d2-4d84-4124-af67-6432d320b1ac" providerId="ADAL" clId="{37B2CCD3-8D2B-412D-8367-63F3D4FC65FB}" dt="2023-03-27T05:11:32.359" v="1460" actId="478"/>
          <ac:spMkLst>
            <pc:docMk/>
            <pc:sldMk cId="1041599313" sldId="273"/>
            <ac:spMk id="39" creationId="{15AFD1B3-C5A4-D17F-4BA1-3519EBDEE47C}"/>
          </ac:spMkLst>
        </pc:spChg>
        <pc:spChg chg="add del mod">
          <ac:chgData name="jomin423@sju.ac.kr" userId="601876d2-4d84-4124-af67-6432d320b1ac" providerId="ADAL" clId="{37B2CCD3-8D2B-412D-8367-63F3D4FC65FB}" dt="2023-03-27T05:14:10.218" v="1542" actId="478"/>
          <ac:spMkLst>
            <pc:docMk/>
            <pc:sldMk cId="1041599313" sldId="273"/>
            <ac:spMk id="47" creationId="{66B6D823-6132-390A-44B9-A5C321A2CF26}"/>
          </ac:spMkLst>
        </pc:spChg>
        <pc:spChg chg="add mod">
          <ac:chgData name="jomin423@sju.ac.kr" userId="601876d2-4d84-4124-af67-6432d320b1ac" providerId="ADAL" clId="{37B2CCD3-8D2B-412D-8367-63F3D4FC65FB}" dt="2023-03-27T05:14:21.752" v="1544" actId="1076"/>
          <ac:spMkLst>
            <pc:docMk/>
            <pc:sldMk cId="1041599313" sldId="273"/>
            <ac:spMk id="48" creationId="{FDC49B17-265F-CD27-85AC-1D914165B06C}"/>
          </ac:spMkLst>
        </pc:spChg>
        <pc:spChg chg="add mod">
          <ac:chgData name="jomin423@sju.ac.kr" userId="601876d2-4d84-4124-af67-6432d320b1ac" providerId="ADAL" clId="{37B2CCD3-8D2B-412D-8367-63F3D4FC65FB}" dt="2023-03-27T05:16:55.556" v="1562" actId="1076"/>
          <ac:spMkLst>
            <pc:docMk/>
            <pc:sldMk cId="1041599313" sldId="273"/>
            <ac:spMk id="49" creationId="{F7A50AE0-8E21-75D6-307D-2BF1A3B341A6}"/>
          </ac:spMkLst>
        </pc:spChg>
        <pc:spChg chg="add mod">
          <ac:chgData name="jomin423@sju.ac.kr" userId="601876d2-4d84-4124-af67-6432d320b1ac" providerId="ADAL" clId="{37B2CCD3-8D2B-412D-8367-63F3D4FC65FB}" dt="2023-03-27T05:14:40.671" v="1547" actId="1076"/>
          <ac:spMkLst>
            <pc:docMk/>
            <pc:sldMk cId="1041599313" sldId="273"/>
            <ac:spMk id="50" creationId="{29468C8D-5392-D361-6A41-A4695533BC07}"/>
          </ac:spMkLst>
        </pc:spChg>
        <pc:spChg chg="add mod">
          <ac:chgData name="jomin423@sju.ac.kr" userId="601876d2-4d84-4124-af67-6432d320b1ac" providerId="ADAL" clId="{37B2CCD3-8D2B-412D-8367-63F3D4FC65FB}" dt="2023-03-27T05:15:54.095" v="1556" actId="1076"/>
          <ac:spMkLst>
            <pc:docMk/>
            <pc:sldMk cId="1041599313" sldId="273"/>
            <ac:spMk id="51" creationId="{1763BFEC-D1C5-D191-4832-59F0E7D9CE0F}"/>
          </ac:spMkLst>
        </pc:spChg>
        <pc:spChg chg="add mod">
          <ac:chgData name="jomin423@sju.ac.kr" userId="601876d2-4d84-4124-af67-6432d320b1ac" providerId="ADAL" clId="{37B2CCD3-8D2B-412D-8367-63F3D4FC65FB}" dt="2023-03-27T05:16:18.290" v="1561" actId="1076"/>
          <ac:spMkLst>
            <pc:docMk/>
            <pc:sldMk cId="1041599313" sldId="273"/>
            <ac:spMk id="52" creationId="{0D8BFFD7-861E-6E73-C33B-E5AB921B23EC}"/>
          </ac:spMkLst>
        </pc:spChg>
        <pc:spChg chg="add mod">
          <ac:chgData name="jomin423@sju.ac.kr" userId="601876d2-4d84-4124-af67-6432d320b1ac" providerId="ADAL" clId="{37B2CCD3-8D2B-412D-8367-63F3D4FC65FB}" dt="2023-03-27T05:21:13.780" v="1699" actId="1076"/>
          <ac:spMkLst>
            <pc:docMk/>
            <pc:sldMk cId="1041599313" sldId="273"/>
            <ac:spMk id="56" creationId="{403F5300-E17C-4E27-782A-FDB64DF6EF95}"/>
          </ac:spMkLst>
        </pc:spChg>
        <pc:spChg chg="add mod">
          <ac:chgData name="jomin423@sju.ac.kr" userId="601876d2-4d84-4124-af67-6432d320b1ac" providerId="ADAL" clId="{37B2CCD3-8D2B-412D-8367-63F3D4FC65FB}" dt="2023-03-27T05:22:49.141" v="1733" actId="20577"/>
          <ac:spMkLst>
            <pc:docMk/>
            <pc:sldMk cId="1041599313" sldId="273"/>
            <ac:spMk id="57" creationId="{87C9CD98-C8C4-5D8D-5156-5DDC3486A399}"/>
          </ac:spMkLst>
        </pc:spChg>
        <pc:picChg chg="del">
          <ac:chgData name="jomin423@sju.ac.kr" userId="601876d2-4d84-4124-af67-6432d320b1ac" providerId="ADAL" clId="{37B2CCD3-8D2B-412D-8367-63F3D4FC65FB}" dt="2023-03-27T05:11:28.678" v="1459" actId="478"/>
          <ac:picMkLst>
            <pc:docMk/>
            <pc:sldMk cId="1041599313" sldId="273"/>
            <ac:picMk id="2" creationId="{D16F1FEA-2366-0D77-C5A9-DEB212063E2D}"/>
          </ac:picMkLst>
        </pc:picChg>
        <pc:picChg chg="add mod">
          <ac:chgData name="jomin423@sju.ac.kr" userId="601876d2-4d84-4124-af67-6432d320b1ac" providerId="ADAL" clId="{37B2CCD3-8D2B-412D-8367-63F3D4FC65FB}" dt="2023-03-27T05:14:06.114" v="1540" actId="1076"/>
          <ac:picMkLst>
            <pc:docMk/>
            <pc:sldMk cId="1041599313" sldId="273"/>
            <ac:picMk id="3" creationId="{C940D2A9-E160-C6DC-7606-336A78856A67}"/>
          </ac:picMkLst>
        </pc:picChg>
        <pc:picChg chg="add del mod">
          <ac:chgData name="jomin423@sju.ac.kr" userId="601876d2-4d84-4124-af67-6432d320b1ac" providerId="ADAL" clId="{37B2CCD3-8D2B-412D-8367-63F3D4FC65FB}" dt="2023-03-27T05:12:29.335" v="1475" actId="478"/>
          <ac:picMkLst>
            <pc:docMk/>
            <pc:sldMk cId="1041599313" sldId="273"/>
            <ac:picMk id="6" creationId="{7345FC21-B757-702E-46E2-A96B99BE0FCE}"/>
          </ac:picMkLst>
        </pc:picChg>
        <pc:cxnChg chg="add del mod">
          <ac:chgData name="jomin423@sju.ac.kr" userId="601876d2-4d84-4124-af67-6432d320b1ac" providerId="ADAL" clId="{37B2CCD3-8D2B-412D-8367-63F3D4FC65FB}" dt="2023-03-27T05:12:31.755" v="1476" actId="478"/>
          <ac:cxnSpMkLst>
            <pc:docMk/>
            <pc:sldMk cId="1041599313" sldId="273"/>
            <ac:cxnSpMk id="7" creationId="{FF0FDCA5-E562-4865-C955-951413F572A9}"/>
          </ac:cxnSpMkLst>
        </pc:cxnChg>
        <pc:cxnChg chg="del">
          <ac:chgData name="jomin423@sju.ac.kr" userId="601876d2-4d84-4124-af67-6432d320b1ac" providerId="ADAL" clId="{37B2CCD3-8D2B-412D-8367-63F3D4FC65FB}" dt="2023-03-27T05:11:32.359" v="1460" actId="478"/>
          <ac:cxnSpMkLst>
            <pc:docMk/>
            <pc:sldMk cId="1041599313" sldId="273"/>
            <ac:cxnSpMk id="8" creationId="{28C49134-3FC6-52B3-095E-28B0DD70C3ED}"/>
          </ac:cxnSpMkLst>
        </pc:cxnChg>
        <pc:cxnChg chg="add del mod">
          <ac:chgData name="jomin423@sju.ac.kr" userId="601876d2-4d84-4124-af67-6432d320b1ac" providerId="ADAL" clId="{37B2CCD3-8D2B-412D-8367-63F3D4FC65FB}" dt="2023-03-27T05:12:37.401" v="1481" actId="478"/>
          <ac:cxnSpMkLst>
            <pc:docMk/>
            <pc:sldMk cId="1041599313" sldId="273"/>
            <ac:cxnSpMk id="9" creationId="{A6D04694-2048-35B8-CC49-69375575C033}"/>
          </ac:cxnSpMkLst>
        </pc:cxnChg>
        <pc:cxnChg chg="del">
          <ac:chgData name="jomin423@sju.ac.kr" userId="601876d2-4d84-4124-af67-6432d320b1ac" providerId="ADAL" clId="{37B2CCD3-8D2B-412D-8367-63F3D4FC65FB}" dt="2023-03-27T05:11:32.359" v="1460" actId="478"/>
          <ac:cxnSpMkLst>
            <pc:docMk/>
            <pc:sldMk cId="1041599313" sldId="273"/>
            <ac:cxnSpMk id="11" creationId="{5CAA94B9-D83F-AE36-D5B5-FB9576810413}"/>
          </ac:cxnSpMkLst>
        </pc:cxnChg>
        <pc:cxnChg chg="add mod">
          <ac:chgData name="jomin423@sju.ac.kr" userId="601876d2-4d84-4124-af67-6432d320b1ac" providerId="ADAL" clId="{37B2CCD3-8D2B-412D-8367-63F3D4FC65FB}" dt="2023-03-27T05:13:24.580" v="1525" actId="1038"/>
          <ac:cxnSpMkLst>
            <pc:docMk/>
            <pc:sldMk cId="1041599313" sldId="273"/>
            <ac:cxnSpMk id="13" creationId="{27DCD4FF-DB3D-A15B-B61A-A2A2669BEF8C}"/>
          </ac:cxnSpMkLst>
        </pc:cxnChg>
        <pc:cxnChg chg="add mod">
          <ac:chgData name="jomin423@sju.ac.kr" userId="601876d2-4d84-4124-af67-6432d320b1ac" providerId="ADAL" clId="{37B2CCD3-8D2B-412D-8367-63F3D4FC65FB}" dt="2023-03-27T05:13:24.580" v="1525" actId="1038"/>
          <ac:cxnSpMkLst>
            <pc:docMk/>
            <pc:sldMk cId="1041599313" sldId="273"/>
            <ac:cxnSpMk id="14" creationId="{7B4AEFC6-F012-3444-D134-A2956A4DBEE6}"/>
          </ac:cxnSpMkLst>
        </pc:cxnChg>
        <pc:cxnChg chg="add mod">
          <ac:chgData name="jomin423@sju.ac.kr" userId="601876d2-4d84-4124-af67-6432d320b1ac" providerId="ADAL" clId="{37B2CCD3-8D2B-412D-8367-63F3D4FC65FB}" dt="2023-03-27T05:13:24.580" v="1525" actId="1038"/>
          <ac:cxnSpMkLst>
            <pc:docMk/>
            <pc:sldMk cId="1041599313" sldId="273"/>
            <ac:cxnSpMk id="21" creationId="{4B86E816-9141-8CC7-B156-D374312C78C4}"/>
          </ac:cxnSpMkLst>
        </pc:cxnChg>
        <pc:cxnChg chg="del">
          <ac:chgData name="jomin423@sju.ac.kr" userId="601876d2-4d84-4124-af67-6432d320b1ac" providerId="ADAL" clId="{37B2CCD3-8D2B-412D-8367-63F3D4FC65FB}" dt="2023-03-27T05:11:32.359" v="1460" actId="478"/>
          <ac:cxnSpMkLst>
            <pc:docMk/>
            <pc:sldMk cId="1041599313" sldId="273"/>
            <ac:cxnSpMk id="22" creationId="{241628BC-D535-0603-CA6A-ABD9CEB35C60}"/>
          </ac:cxnSpMkLst>
        </pc:cxnChg>
        <pc:cxnChg chg="add mod">
          <ac:chgData name="jomin423@sju.ac.kr" userId="601876d2-4d84-4124-af67-6432d320b1ac" providerId="ADAL" clId="{37B2CCD3-8D2B-412D-8367-63F3D4FC65FB}" dt="2023-03-27T05:13:24.580" v="1525" actId="1038"/>
          <ac:cxnSpMkLst>
            <pc:docMk/>
            <pc:sldMk cId="1041599313" sldId="273"/>
            <ac:cxnSpMk id="23" creationId="{60B92F33-0EB7-75E3-9A4E-1E7F45F464C6}"/>
          </ac:cxnSpMkLst>
        </pc:cxnChg>
        <pc:cxnChg chg="del">
          <ac:chgData name="jomin423@sju.ac.kr" userId="601876d2-4d84-4124-af67-6432d320b1ac" providerId="ADAL" clId="{37B2CCD3-8D2B-412D-8367-63F3D4FC65FB}" dt="2023-03-27T05:11:32.359" v="1460" actId="478"/>
          <ac:cxnSpMkLst>
            <pc:docMk/>
            <pc:sldMk cId="1041599313" sldId="273"/>
            <ac:cxnSpMk id="28" creationId="{D08509AB-CBE2-3A00-06CF-871C8C905D5D}"/>
          </ac:cxnSpMkLst>
        </pc:cxnChg>
        <pc:cxnChg chg="del">
          <ac:chgData name="jomin423@sju.ac.kr" userId="601876d2-4d84-4124-af67-6432d320b1ac" providerId="ADAL" clId="{37B2CCD3-8D2B-412D-8367-63F3D4FC65FB}" dt="2023-03-27T05:11:32.359" v="1460" actId="478"/>
          <ac:cxnSpMkLst>
            <pc:docMk/>
            <pc:sldMk cId="1041599313" sldId="273"/>
            <ac:cxnSpMk id="29" creationId="{E5E9A0FF-E779-FE33-3E19-3004B9AE81BA}"/>
          </ac:cxnSpMkLst>
        </pc:cxnChg>
        <pc:cxnChg chg="del">
          <ac:chgData name="jomin423@sju.ac.kr" userId="601876d2-4d84-4124-af67-6432d320b1ac" providerId="ADAL" clId="{37B2CCD3-8D2B-412D-8367-63F3D4FC65FB}" dt="2023-03-27T05:11:32.359" v="1460" actId="478"/>
          <ac:cxnSpMkLst>
            <pc:docMk/>
            <pc:sldMk cId="1041599313" sldId="273"/>
            <ac:cxnSpMk id="31" creationId="{042FFBD3-7CEA-92A7-024F-45DF509D9B59}"/>
          </ac:cxnSpMkLst>
        </pc:cxnChg>
        <pc:cxnChg chg="add mod">
          <ac:chgData name="jomin423@sju.ac.kr" userId="601876d2-4d84-4124-af67-6432d320b1ac" providerId="ADAL" clId="{37B2CCD3-8D2B-412D-8367-63F3D4FC65FB}" dt="2023-03-27T05:13:38.524" v="1530" actId="14100"/>
          <ac:cxnSpMkLst>
            <pc:docMk/>
            <pc:sldMk cId="1041599313" sldId="273"/>
            <ac:cxnSpMk id="44" creationId="{74C466FF-0D86-2C95-0A84-CE42AFB16D9A}"/>
          </ac:cxnSpMkLst>
        </pc:cxnChg>
        <pc:cxnChg chg="add mod">
          <ac:chgData name="jomin423@sju.ac.kr" userId="601876d2-4d84-4124-af67-6432d320b1ac" providerId="ADAL" clId="{37B2CCD3-8D2B-412D-8367-63F3D4FC65FB}" dt="2023-03-27T05:17:12.328" v="1568" actId="14100"/>
          <ac:cxnSpMkLst>
            <pc:docMk/>
            <pc:sldMk cId="1041599313" sldId="273"/>
            <ac:cxnSpMk id="53" creationId="{E72CE0A0-1FBC-6360-9614-CA1EDB8D646A}"/>
          </ac:cxnSpMkLst>
        </pc:cxnChg>
      </pc:sldChg>
      <pc:sldChg chg="addSp delSp modSp new del mod">
        <pc:chgData name="jomin423@sju.ac.kr" userId="601876d2-4d84-4124-af67-6432d320b1ac" providerId="ADAL" clId="{37B2CCD3-8D2B-412D-8367-63F3D4FC65FB}" dt="2023-03-27T05:08:48.194" v="1441" actId="47"/>
        <pc:sldMkLst>
          <pc:docMk/>
          <pc:sldMk cId="1830818788" sldId="273"/>
        </pc:sldMkLst>
        <pc:spChg chg="del">
          <ac:chgData name="jomin423@sju.ac.kr" userId="601876d2-4d84-4124-af67-6432d320b1ac" providerId="ADAL" clId="{37B2CCD3-8D2B-412D-8367-63F3D4FC65FB}" dt="2023-03-27T05:00:53.441" v="1200" actId="478"/>
          <ac:spMkLst>
            <pc:docMk/>
            <pc:sldMk cId="1830818788" sldId="273"/>
            <ac:spMk id="2" creationId="{6EEFE06F-3221-ADBD-76CD-B2DB6E5FC898}"/>
          </ac:spMkLst>
        </pc:spChg>
        <pc:spChg chg="del">
          <ac:chgData name="jomin423@sju.ac.kr" userId="601876d2-4d84-4124-af67-6432d320b1ac" providerId="ADAL" clId="{37B2CCD3-8D2B-412D-8367-63F3D4FC65FB}" dt="2023-03-27T05:00:53.441" v="1200" actId="478"/>
          <ac:spMkLst>
            <pc:docMk/>
            <pc:sldMk cId="1830818788" sldId="273"/>
            <ac:spMk id="3" creationId="{242E25CB-F7D9-3E90-ABFC-FC9E6291F3C3}"/>
          </ac:spMkLst>
        </pc:spChg>
        <pc:spChg chg="add mod">
          <ac:chgData name="jomin423@sju.ac.kr" userId="601876d2-4d84-4124-af67-6432d320b1ac" providerId="ADAL" clId="{37B2CCD3-8D2B-412D-8367-63F3D4FC65FB}" dt="2023-03-27T05:02:17.458" v="1219" actId="1076"/>
          <ac:spMkLst>
            <pc:docMk/>
            <pc:sldMk cId="1830818788" sldId="273"/>
            <ac:spMk id="4" creationId="{4A95C53C-F7E9-40E9-8F94-5218671F1889}"/>
          </ac:spMkLst>
        </pc:spChg>
        <pc:spChg chg="add mod">
          <ac:chgData name="jomin423@sju.ac.kr" userId="601876d2-4d84-4124-af67-6432d320b1ac" providerId="ADAL" clId="{37B2CCD3-8D2B-412D-8367-63F3D4FC65FB}" dt="2023-03-27T05:01:50.778" v="1218" actId="1582"/>
          <ac:spMkLst>
            <pc:docMk/>
            <pc:sldMk cId="1830818788" sldId="273"/>
            <ac:spMk id="5" creationId="{C839DC79-0E05-C316-2AEC-A94C741103B7}"/>
          </ac:spMkLst>
        </pc:spChg>
        <pc:cxnChg chg="add mod">
          <ac:chgData name="jomin423@sju.ac.kr" userId="601876d2-4d84-4124-af67-6432d320b1ac" providerId="ADAL" clId="{37B2CCD3-8D2B-412D-8367-63F3D4FC65FB}" dt="2023-03-27T05:02:47.753" v="1227" actId="14100"/>
          <ac:cxnSpMkLst>
            <pc:docMk/>
            <pc:sldMk cId="1830818788" sldId="273"/>
            <ac:cxnSpMk id="7" creationId="{01F9DD92-F5EA-6537-6B83-787F169D4376}"/>
          </ac:cxnSpMkLst>
        </pc:cxnChg>
      </pc:sldChg>
      <pc:sldChg chg="addSp delSp modSp add mod setBg modNotesTx">
        <pc:chgData name="jomin423@sju.ac.kr" userId="601876d2-4d84-4124-af67-6432d320b1ac" providerId="ADAL" clId="{37B2CCD3-8D2B-412D-8367-63F3D4FC65FB}" dt="2023-03-30T03:10:35.642" v="2726" actId="20577"/>
        <pc:sldMkLst>
          <pc:docMk/>
          <pc:sldMk cId="2599683461" sldId="274"/>
        </pc:sldMkLst>
        <pc:spChg chg="add mod">
          <ac:chgData name="jomin423@sju.ac.kr" userId="601876d2-4d84-4124-af67-6432d320b1ac" providerId="ADAL" clId="{37B2CCD3-8D2B-412D-8367-63F3D4FC65FB}" dt="2023-03-27T05:39:19.594" v="2126" actId="1037"/>
          <ac:spMkLst>
            <pc:docMk/>
            <pc:sldMk cId="2599683461" sldId="274"/>
            <ac:spMk id="2" creationId="{925B5A86-13A2-7C7C-1609-61E6EE00BCF4}"/>
          </ac:spMkLst>
        </pc:spChg>
        <pc:spChg chg="mod">
          <ac:chgData name="jomin423@sju.ac.kr" userId="601876d2-4d84-4124-af67-6432d320b1ac" providerId="ADAL" clId="{37B2CCD3-8D2B-412D-8367-63F3D4FC65FB}" dt="2023-03-27T05:39:51.267" v="2133" actId="20577"/>
          <ac:spMkLst>
            <pc:docMk/>
            <pc:sldMk cId="2599683461" sldId="274"/>
            <ac:spMk id="5" creationId="{505C24C8-5F50-D3BC-854A-8D40A83936A7}"/>
          </ac:spMkLst>
        </pc:spChg>
        <pc:spChg chg="add mod">
          <ac:chgData name="jomin423@sju.ac.kr" userId="601876d2-4d84-4124-af67-6432d320b1ac" providerId="ADAL" clId="{37B2CCD3-8D2B-412D-8367-63F3D4FC65FB}" dt="2023-03-27T05:39:19.594" v="2126" actId="1037"/>
          <ac:spMkLst>
            <pc:docMk/>
            <pc:sldMk cId="2599683461" sldId="274"/>
            <ac:spMk id="6" creationId="{3E866129-B8F2-C6BA-AACC-AC993D20A231}"/>
          </ac:spMkLst>
        </pc:spChg>
        <pc:spChg chg="add mod">
          <ac:chgData name="jomin423@sju.ac.kr" userId="601876d2-4d84-4124-af67-6432d320b1ac" providerId="ADAL" clId="{37B2CCD3-8D2B-412D-8367-63F3D4FC65FB}" dt="2023-03-27T05:44:19.045" v="2230" actId="1036"/>
          <ac:spMkLst>
            <pc:docMk/>
            <pc:sldMk cId="2599683461" sldId="274"/>
            <ac:spMk id="7" creationId="{6D467F6F-4958-6968-2220-43C502B4F590}"/>
          </ac:spMkLst>
        </pc:spChg>
        <pc:spChg chg="add mod">
          <ac:chgData name="jomin423@sju.ac.kr" userId="601876d2-4d84-4124-af67-6432d320b1ac" providerId="ADAL" clId="{37B2CCD3-8D2B-412D-8367-63F3D4FC65FB}" dt="2023-03-27T05:43:15.380" v="2197" actId="208"/>
          <ac:spMkLst>
            <pc:docMk/>
            <pc:sldMk cId="2599683461" sldId="274"/>
            <ac:spMk id="17" creationId="{2F737591-4C8D-179B-5F64-50051A00FC83}"/>
          </ac:spMkLst>
        </pc:spChg>
        <pc:spChg chg="add mod">
          <ac:chgData name="jomin423@sju.ac.kr" userId="601876d2-4d84-4124-af67-6432d320b1ac" providerId="ADAL" clId="{37B2CCD3-8D2B-412D-8367-63F3D4FC65FB}" dt="2023-03-27T05:43:24.507" v="2201" actId="16959"/>
          <ac:spMkLst>
            <pc:docMk/>
            <pc:sldMk cId="2599683461" sldId="274"/>
            <ac:spMk id="19" creationId="{8175BD0B-7C1F-F313-99A4-C7FC9511773C}"/>
          </ac:spMkLst>
        </pc:spChg>
        <pc:spChg chg="mod">
          <ac:chgData name="jomin423@sju.ac.kr" userId="601876d2-4d84-4124-af67-6432d320b1ac" providerId="ADAL" clId="{37B2CCD3-8D2B-412D-8367-63F3D4FC65FB}" dt="2023-03-27T05:42:53.814" v="2190" actId="14100"/>
          <ac:spMkLst>
            <pc:docMk/>
            <pc:sldMk cId="2599683461" sldId="274"/>
            <ac:spMk id="48" creationId="{FDC49B17-265F-CD27-85AC-1D914165B06C}"/>
          </ac:spMkLst>
        </pc:spChg>
        <pc:spChg chg="mod">
          <ac:chgData name="jomin423@sju.ac.kr" userId="601876d2-4d84-4124-af67-6432d320b1ac" providerId="ADAL" clId="{37B2CCD3-8D2B-412D-8367-63F3D4FC65FB}" dt="2023-03-27T05:39:19.594" v="2126" actId="1037"/>
          <ac:spMkLst>
            <pc:docMk/>
            <pc:sldMk cId="2599683461" sldId="274"/>
            <ac:spMk id="49" creationId="{F7A50AE0-8E21-75D6-307D-2BF1A3B341A6}"/>
          </ac:spMkLst>
        </pc:spChg>
        <pc:spChg chg="mod">
          <ac:chgData name="jomin423@sju.ac.kr" userId="601876d2-4d84-4124-af67-6432d320b1ac" providerId="ADAL" clId="{37B2CCD3-8D2B-412D-8367-63F3D4FC65FB}" dt="2023-03-27T05:39:28.532" v="2128" actId="1076"/>
          <ac:spMkLst>
            <pc:docMk/>
            <pc:sldMk cId="2599683461" sldId="274"/>
            <ac:spMk id="50" creationId="{29468C8D-5392-D361-6A41-A4695533BC07}"/>
          </ac:spMkLst>
        </pc:spChg>
        <pc:spChg chg="mod">
          <ac:chgData name="jomin423@sju.ac.kr" userId="601876d2-4d84-4124-af67-6432d320b1ac" providerId="ADAL" clId="{37B2CCD3-8D2B-412D-8367-63F3D4FC65FB}" dt="2023-03-27T05:39:19.594" v="2126" actId="1037"/>
          <ac:spMkLst>
            <pc:docMk/>
            <pc:sldMk cId="2599683461" sldId="274"/>
            <ac:spMk id="51" creationId="{1763BFEC-D1C5-D191-4832-59F0E7D9CE0F}"/>
          </ac:spMkLst>
        </pc:spChg>
        <pc:spChg chg="mod">
          <ac:chgData name="jomin423@sju.ac.kr" userId="601876d2-4d84-4124-af67-6432d320b1ac" providerId="ADAL" clId="{37B2CCD3-8D2B-412D-8367-63F3D4FC65FB}" dt="2023-03-27T05:39:19.594" v="2126" actId="1037"/>
          <ac:spMkLst>
            <pc:docMk/>
            <pc:sldMk cId="2599683461" sldId="274"/>
            <ac:spMk id="52" creationId="{0D8BFFD7-861E-6E73-C33B-E5AB921B23EC}"/>
          </ac:spMkLst>
        </pc:spChg>
        <pc:spChg chg="del">
          <ac:chgData name="jomin423@sju.ac.kr" userId="601876d2-4d84-4124-af67-6432d320b1ac" providerId="ADAL" clId="{37B2CCD3-8D2B-412D-8367-63F3D4FC65FB}" dt="2023-03-27T05:31:26.177" v="1839" actId="478"/>
          <ac:spMkLst>
            <pc:docMk/>
            <pc:sldMk cId="2599683461" sldId="274"/>
            <ac:spMk id="56" creationId="{403F5300-E17C-4E27-782A-FDB64DF6EF95}"/>
          </ac:spMkLst>
        </pc:spChg>
        <pc:spChg chg="mod">
          <ac:chgData name="jomin423@sju.ac.kr" userId="601876d2-4d84-4124-af67-6432d320b1ac" providerId="ADAL" clId="{37B2CCD3-8D2B-412D-8367-63F3D4FC65FB}" dt="2023-03-27T05:39:23.288" v="2127" actId="1076"/>
          <ac:spMkLst>
            <pc:docMk/>
            <pc:sldMk cId="2599683461" sldId="274"/>
            <ac:spMk id="57" creationId="{87C9CD98-C8C4-5D8D-5156-5DDC3486A399}"/>
          </ac:spMkLst>
        </pc:spChg>
        <pc:picChg chg="mod">
          <ac:chgData name="jomin423@sju.ac.kr" userId="601876d2-4d84-4124-af67-6432d320b1ac" providerId="ADAL" clId="{37B2CCD3-8D2B-412D-8367-63F3D4FC65FB}" dt="2023-03-27T05:29:08.603" v="1797" actId="1076"/>
          <ac:picMkLst>
            <pc:docMk/>
            <pc:sldMk cId="2599683461" sldId="274"/>
            <ac:picMk id="3" creationId="{C940D2A9-E160-C6DC-7606-336A78856A67}"/>
          </ac:picMkLst>
        </pc:picChg>
        <pc:cxnChg chg="add mod">
          <ac:chgData name="jomin423@sju.ac.kr" userId="601876d2-4d84-4124-af67-6432d320b1ac" providerId="ADAL" clId="{37B2CCD3-8D2B-412D-8367-63F3D4FC65FB}" dt="2023-03-27T05:43:52.747" v="2211" actId="14100"/>
          <ac:cxnSpMkLst>
            <pc:docMk/>
            <pc:sldMk cId="2599683461" sldId="274"/>
            <ac:cxnSpMk id="9" creationId="{75A199CB-7336-AF06-64B8-D43663842E01}"/>
          </ac:cxnSpMkLst>
        </pc:cxnChg>
        <pc:cxnChg chg="mod">
          <ac:chgData name="jomin423@sju.ac.kr" userId="601876d2-4d84-4124-af67-6432d320b1ac" providerId="ADAL" clId="{37B2CCD3-8D2B-412D-8367-63F3D4FC65FB}" dt="2023-03-27T05:39:19.594" v="2126" actId="1037"/>
          <ac:cxnSpMkLst>
            <pc:docMk/>
            <pc:sldMk cId="2599683461" sldId="274"/>
            <ac:cxnSpMk id="13" creationId="{27DCD4FF-DB3D-A15B-B61A-A2A2669BEF8C}"/>
          </ac:cxnSpMkLst>
        </pc:cxnChg>
        <pc:cxnChg chg="mod">
          <ac:chgData name="jomin423@sju.ac.kr" userId="601876d2-4d84-4124-af67-6432d320b1ac" providerId="ADAL" clId="{37B2CCD3-8D2B-412D-8367-63F3D4FC65FB}" dt="2023-03-27T05:39:19.594" v="2126" actId="1037"/>
          <ac:cxnSpMkLst>
            <pc:docMk/>
            <pc:sldMk cId="2599683461" sldId="274"/>
            <ac:cxnSpMk id="14" creationId="{7B4AEFC6-F012-3444-D134-A2956A4DBEE6}"/>
          </ac:cxnSpMkLst>
        </pc:cxnChg>
        <pc:cxnChg chg="mod">
          <ac:chgData name="jomin423@sju.ac.kr" userId="601876d2-4d84-4124-af67-6432d320b1ac" providerId="ADAL" clId="{37B2CCD3-8D2B-412D-8367-63F3D4FC65FB}" dt="2023-03-27T05:39:19.594" v="2126" actId="1037"/>
          <ac:cxnSpMkLst>
            <pc:docMk/>
            <pc:sldMk cId="2599683461" sldId="274"/>
            <ac:cxnSpMk id="21" creationId="{4B86E816-9141-8CC7-B156-D374312C78C4}"/>
          </ac:cxnSpMkLst>
        </pc:cxnChg>
        <pc:cxnChg chg="mod">
          <ac:chgData name="jomin423@sju.ac.kr" userId="601876d2-4d84-4124-af67-6432d320b1ac" providerId="ADAL" clId="{37B2CCD3-8D2B-412D-8367-63F3D4FC65FB}" dt="2023-03-27T05:39:19.594" v="2126" actId="1037"/>
          <ac:cxnSpMkLst>
            <pc:docMk/>
            <pc:sldMk cId="2599683461" sldId="274"/>
            <ac:cxnSpMk id="23" creationId="{60B92F33-0EB7-75E3-9A4E-1E7F45F464C6}"/>
          </ac:cxnSpMkLst>
        </pc:cxnChg>
        <pc:cxnChg chg="mod">
          <ac:chgData name="jomin423@sju.ac.kr" userId="601876d2-4d84-4124-af67-6432d320b1ac" providerId="ADAL" clId="{37B2CCD3-8D2B-412D-8367-63F3D4FC65FB}" dt="2023-03-27T05:39:19.594" v="2126" actId="1037"/>
          <ac:cxnSpMkLst>
            <pc:docMk/>
            <pc:sldMk cId="2599683461" sldId="274"/>
            <ac:cxnSpMk id="44" creationId="{74C466FF-0D86-2C95-0A84-CE42AFB16D9A}"/>
          </ac:cxnSpMkLst>
        </pc:cxnChg>
        <pc:cxnChg chg="mod">
          <ac:chgData name="jomin423@sju.ac.kr" userId="601876d2-4d84-4124-af67-6432d320b1ac" providerId="ADAL" clId="{37B2CCD3-8D2B-412D-8367-63F3D4FC65FB}" dt="2023-03-27T05:39:19.594" v="2126" actId="1037"/>
          <ac:cxnSpMkLst>
            <pc:docMk/>
            <pc:sldMk cId="2599683461" sldId="274"/>
            <ac:cxnSpMk id="53" creationId="{E72CE0A0-1FBC-6360-9614-CA1EDB8D646A}"/>
          </ac:cxnSpMkLst>
        </pc:cxnChg>
      </pc:sldChg>
      <pc:sldChg chg="addSp delSp modSp add mod setBg modNotesTx">
        <pc:chgData name="jomin423@sju.ac.kr" userId="601876d2-4d84-4124-af67-6432d320b1ac" providerId="ADAL" clId="{37B2CCD3-8D2B-412D-8367-63F3D4FC65FB}" dt="2023-03-30T03:10:37.214" v="2727" actId="20577"/>
        <pc:sldMkLst>
          <pc:docMk/>
          <pc:sldMk cId="2513985347" sldId="275"/>
        </pc:sldMkLst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2" creationId="{925B5A86-13A2-7C7C-1609-61E6EE00BCF4}"/>
          </ac:spMkLst>
        </pc:spChg>
        <pc:spChg chg="mod">
          <ac:chgData name="jomin423@sju.ac.kr" userId="601876d2-4d84-4124-af67-6432d320b1ac" providerId="ADAL" clId="{37B2CCD3-8D2B-412D-8367-63F3D4FC65FB}" dt="2023-03-27T05:49:00.341" v="2252" actId="20577"/>
          <ac:spMkLst>
            <pc:docMk/>
            <pc:sldMk cId="2513985347" sldId="275"/>
            <ac:spMk id="4" creationId="{327C6190-971C-054E-8ECE-8C51DED67FC2}"/>
          </ac:spMkLst>
        </pc:spChg>
        <pc:spChg chg="mod">
          <ac:chgData name="jomin423@sju.ac.kr" userId="601876d2-4d84-4124-af67-6432d320b1ac" providerId="ADAL" clId="{37B2CCD3-8D2B-412D-8367-63F3D4FC65FB}" dt="2023-03-27T05:53:50.542" v="2607" actId="20577"/>
          <ac:spMkLst>
            <pc:docMk/>
            <pc:sldMk cId="2513985347" sldId="275"/>
            <ac:spMk id="5" creationId="{505C24C8-5F50-D3BC-854A-8D40A83936A7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6" creationId="{3E866129-B8F2-C6BA-AACC-AC993D20A231}"/>
          </ac:spMkLst>
        </pc:spChg>
        <pc:spChg chg="del">
          <ac:chgData name="jomin423@sju.ac.kr" userId="601876d2-4d84-4124-af67-6432d320b1ac" providerId="ADAL" clId="{37B2CCD3-8D2B-412D-8367-63F3D4FC65FB}" dt="2023-03-27T05:48:47.889" v="2235" actId="478"/>
          <ac:spMkLst>
            <pc:docMk/>
            <pc:sldMk cId="2513985347" sldId="275"/>
            <ac:spMk id="7" creationId="{6D467F6F-4958-6968-2220-43C502B4F590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17" creationId="{2F737591-4C8D-179B-5F64-50051A00FC83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19" creationId="{8175BD0B-7C1F-F313-99A4-C7FC9511773C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48" creationId="{FDC49B17-265F-CD27-85AC-1D914165B06C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49" creationId="{F7A50AE0-8E21-75D6-307D-2BF1A3B341A6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50" creationId="{29468C8D-5392-D361-6A41-A4695533BC07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51" creationId="{1763BFEC-D1C5-D191-4832-59F0E7D9CE0F}"/>
          </ac:spMkLst>
        </pc:spChg>
        <pc:spChg chg="del">
          <ac:chgData name="jomin423@sju.ac.kr" userId="601876d2-4d84-4124-af67-6432d320b1ac" providerId="ADAL" clId="{37B2CCD3-8D2B-412D-8367-63F3D4FC65FB}" dt="2023-03-27T05:48:53.131" v="2238" actId="478"/>
          <ac:spMkLst>
            <pc:docMk/>
            <pc:sldMk cId="2513985347" sldId="275"/>
            <ac:spMk id="52" creationId="{0D8BFFD7-861E-6E73-C33B-E5AB921B23EC}"/>
          </ac:spMkLst>
        </pc:spChg>
        <pc:spChg chg="del">
          <ac:chgData name="jomin423@sju.ac.kr" userId="601876d2-4d84-4124-af67-6432d320b1ac" providerId="ADAL" clId="{37B2CCD3-8D2B-412D-8367-63F3D4FC65FB}" dt="2023-03-27T05:48:50.341" v="2236" actId="478"/>
          <ac:spMkLst>
            <pc:docMk/>
            <pc:sldMk cId="2513985347" sldId="275"/>
            <ac:spMk id="57" creationId="{87C9CD98-C8C4-5D8D-5156-5DDC3486A399}"/>
          </ac:spMkLst>
        </pc:spChg>
        <pc:graphicFrameChg chg="add mod">
          <ac:chgData name="jomin423@sju.ac.kr" userId="601876d2-4d84-4124-af67-6432d320b1ac" providerId="ADAL" clId="{37B2CCD3-8D2B-412D-8367-63F3D4FC65FB}" dt="2023-03-27T05:50:44.392" v="2366" actId="1076"/>
          <ac:graphicFrameMkLst>
            <pc:docMk/>
            <pc:sldMk cId="2513985347" sldId="275"/>
            <ac:graphicFrameMk id="8" creationId="{C536783B-5D95-95F0-027F-378CE27C699A}"/>
          </ac:graphicFrameMkLst>
        </pc:graphicFrameChg>
        <pc:picChg chg="del">
          <ac:chgData name="jomin423@sju.ac.kr" userId="601876d2-4d84-4124-af67-6432d320b1ac" providerId="ADAL" clId="{37B2CCD3-8D2B-412D-8367-63F3D4FC65FB}" dt="2023-03-27T05:48:50.847" v="2237" actId="478"/>
          <ac:picMkLst>
            <pc:docMk/>
            <pc:sldMk cId="2513985347" sldId="275"/>
            <ac:picMk id="3" creationId="{C940D2A9-E160-C6DC-7606-336A78856A67}"/>
          </ac:picMkLst>
        </pc:pic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9" creationId="{75A199CB-7336-AF06-64B8-D43663842E01}"/>
          </ac:cxnSpMkLst>
        </pc:cxn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13" creationId="{27DCD4FF-DB3D-A15B-B61A-A2A2669BEF8C}"/>
          </ac:cxnSpMkLst>
        </pc:cxn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14" creationId="{7B4AEFC6-F012-3444-D134-A2956A4DBEE6}"/>
          </ac:cxnSpMkLst>
        </pc:cxn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21" creationId="{4B86E816-9141-8CC7-B156-D374312C78C4}"/>
          </ac:cxnSpMkLst>
        </pc:cxn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23" creationId="{60B92F33-0EB7-75E3-9A4E-1E7F45F464C6}"/>
          </ac:cxnSpMkLst>
        </pc:cxn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44" creationId="{74C466FF-0D86-2C95-0A84-CE42AFB16D9A}"/>
          </ac:cxnSpMkLst>
        </pc:cxnChg>
        <pc:cxnChg chg="del">
          <ac:chgData name="jomin423@sju.ac.kr" userId="601876d2-4d84-4124-af67-6432d320b1ac" providerId="ADAL" clId="{37B2CCD3-8D2B-412D-8367-63F3D4FC65FB}" dt="2023-03-27T05:48:53.131" v="2238" actId="478"/>
          <ac:cxnSpMkLst>
            <pc:docMk/>
            <pc:sldMk cId="2513985347" sldId="275"/>
            <ac:cxnSpMk id="53" creationId="{E72CE0A0-1FBC-6360-9614-CA1EDB8D646A}"/>
          </ac:cxnSpMkLst>
        </pc:cxnChg>
      </pc:sldChg>
    </pc:docChg>
  </pc:docChgLst>
  <pc:docChgLst>
    <pc:chgData name="조민형" userId="601876d2-4d84-4124-af67-6432d320b1ac" providerId="ADAL" clId="{BF7699A9-F7B8-4406-9EBD-F4DA8508B050}"/>
    <pc:docChg chg="undo custSel addSld delSld modSld sldOrd modMainMaster">
      <pc:chgData name="조민형" userId="601876d2-4d84-4124-af67-6432d320b1ac" providerId="ADAL" clId="{BF7699A9-F7B8-4406-9EBD-F4DA8508B050}" dt="2023-03-29T14:15:59.366" v="12829" actId="20577"/>
      <pc:docMkLst>
        <pc:docMk/>
      </pc:docMkLst>
      <pc:sldChg chg="addSp delSp modSp mod modNotesTx">
        <pc:chgData name="조민형" userId="601876d2-4d84-4124-af67-6432d320b1ac" providerId="ADAL" clId="{BF7699A9-F7B8-4406-9EBD-F4DA8508B050}" dt="2023-03-29T13:37:44.306" v="4308" actId="20577"/>
        <pc:sldMkLst>
          <pc:docMk/>
          <pc:sldMk cId="4091690677" sldId="257"/>
        </pc:sldMkLst>
        <pc:spChg chg="mod">
          <ac:chgData name="조민형" userId="601876d2-4d84-4124-af67-6432d320b1ac" providerId="ADAL" clId="{BF7699A9-F7B8-4406-9EBD-F4DA8508B050}" dt="2023-03-26T07:44:49.560" v="162" actId="1076"/>
          <ac:spMkLst>
            <pc:docMk/>
            <pc:sldMk cId="4091690677" sldId="257"/>
            <ac:spMk id="2" creationId="{92542E8F-0941-2247-4BA1-20F893851BF8}"/>
          </ac:spMkLst>
        </pc:spChg>
        <pc:spChg chg="add del mod">
          <ac:chgData name="조민형" userId="601876d2-4d84-4124-af67-6432d320b1ac" providerId="ADAL" clId="{BF7699A9-F7B8-4406-9EBD-F4DA8508B050}" dt="2023-03-26T07:45:13.192" v="194" actId="478"/>
          <ac:spMkLst>
            <pc:docMk/>
            <pc:sldMk cId="4091690677" sldId="257"/>
            <ac:spMk id="3" creationId="{E851A555-5CDF-D1F5-ECD2-C2D5E8240FA2}"/>
          </ac:spMkLst>
        </pc:spChg>
        <pc:grpChg chg="mod">
          <ac:chgData name="조민형" userId="601876d2-4d84-4124-af67-6432d320b1ac" providerId="ADAL" clId="{BF7699A9-F7B8-4406-9EBD-F4DA8508B050}" dt="2023-03-26T07:42:24.734" v="101" actId="1076"/>
          <ac:grpSpMkLst>
            <pc:docMk/>
            <pc:sldMk cId="4091690677" sldId="257"/>
            <ac:grpSpMk id="18" creationId="{02FC5F94-2F69-9733-51BE-B1532C5BF51B}"/>
          </ac:grpSpMkLst>
        </pc:grpChg>
        <pc:grpChg chg="mod">
          <ac:chgData name="조민형" userId="601876d2-4d84-4124-af67-6432d320b1ac" providerId="ADAL" clId="{BF7699A9-F7B8-4406-9EBD-F4DA8508B050}" dt="2023-03-26T07:42:17.919" v="99" actId="1076"/>
          <ac:grpSpMkLst>
            <pc:docMk/>
            <pc:sldMk cId="4091690677" sldId="257"/>
            <ac:grpSpMk id="26" creationId="{C5CCD768-78C5-4711-372F-D0B52589CB4D}"/>
          </ac:grpSpMkLst>
        </pc:grpChg>
      </pc:sldChg>
      <pc:sldChg chg="addSp delSp modSp mod modNotesTx">
        <pc:chgData name="조민형" userId="601876d2-4d84-4124-af67-6432d320b1ac" providerId="ADAL" clId="{BF7699A9-F7B8-4406-9EBD-F4DA8508B050}" dt="2023-03-29T13:40:39.017" v="4792" actId="20577"/>
        <pc:sldMkLst>
          <pc:docMk/>
          <pc:sldMk cId="3500130498" sldId="259"/>
        </pc:sldMkLst>
        <pc:spChg chg="del mod">
          <ac:chgData name="조민형" userId="601876d2-4d84-4124-af67-6432d320b1ac" providerId="ADAL" clId="{BF7699A9-F7B8-4406-9EBD-F4DA8508B050}" dt="2023-03-26T07:47:35.144" v="197"/>
          <ac:spMkLst>
            <pc:docMk/>
            <pc:sldMk cId="3500130498" sldId="259"/>
            <ac:spMk id="2" creationId="{92542E8F-0941-2247-4BA1-20F893851BF8}"/>
          </ac:spMkLst>
        </pc:spChg>
        <pc:spChg chg="add del mod">
          <ac:chgData name="조민형" userId="601876d2-4d84-4124-af67-6432d320b1ac" providerId="ADAL" clId="{BF7699A9-F7B8-4406-9EBD-F4DA8508B050}" dt="2023-03-26T07:50:04.956" v="200" actId="478"/>
          <ac:spMkLst>
            <pc:docMk/>
            <pc:sldMk cId="3500130498" sldId="259"/>
            <ac:spMk id="3" creationId="{610DDED3-AA03-AC65-92CF-74D0C97BFED7}"/>
          </ac:spMkLst>
        </pc:spChg>
        <pc:spChg chg="add mod">
          <ac:chgData name="조민형" userId="601876d2-4d84-4124-af67-6432d320b1ac" providerId="ADAL" clId="{BF7699A9-F7B8-4406-9EBD-F4DA8508B050}" dt="2023-03-26T07:50:31.872" v="240" actId="1076"/>
          <ac:spMkLst>
            <pc:docMk/>
            <pc:sldMk cId="3500130498" sldId="259"/>
            <ac:spMk id="4" creationId="{327C6190-971C-054E-8ECE-8C51DED67FC2}"/>
          </ac:spMkLst>
        </pc:spChg>
        <pc:spChg chg="add mod">
          <ac:chgData name="조민형" userId="601876d2-4d84-4124-af67-6432d320b1ac" providerId="ADAL" clId="{BF7699A9-F7B8-4406-9EBD-F4DA8508B050}" dt="2023-03-26T08:12:17.802" v="1069" actId="207"/>
          <ac:spMkLst>
            <pc:docMk/>
            <pc:sldMk cId="3500130498" sldId="259"/>
            <ac:spMk id="5" creationId="{505C24C8-5F50-D3BC-854A-8D40A83936A7}"/>
          </ac:spMkLst>
        </pc:spChg>
        <pc:spChg chg="add mod">
          <ac:chgData name="조민형" userId="601876d2-4d84-4124-af67-6432d320b1ac" providerId="ADAL" clId="{BF7699A9-F7B8-4406-9EBD-F4DA8508B050}" dt="2023-03-26T07:58:49.518" v="812" actId="1076"/>
          <ac:spMkLst>
            <pc:docMk/>
            <pc:sldMk cId="3500130498" sldId="259"/>
            <ac:spMk id="6" creationId="{0CB6CFB8-6E59-EDC2-9DE2-5EAA67058596}"/>
          </ac:spMkLst>
        </pc:spChg>
        <pc:spChg chg="add mod">
          <ac:chgData name="조민형" userId="601876d2-4d84-4124-af67-6432d320b1ac" providerId="ADAL" clId="{BF7699A9-F7B8-4406-9EBD-F4DA8508B050}" dt="2023-03-26T08:00:01.618" v="832" actId="20577"/>
          <ac:spMkLst>
            <pc:docMk/>
            <pc:sldMk cId="3500130498" sldId="259"/>
            <ac:spMk id="7" creationId="{A17596E2-5543-5A55-EA02-8868DF8DA9AA}"/>
          </ac:spMkLst>
        </pc:spChg>
        <pc:spChg chg="del">
          <ac:chgData name="조민형" userId="601876d2-4d84-4124-af67-6432d320b1ac" providerId="ADAL" clId="{BF7699A9-F7B8-4406-9EBD-F4DA8508B050}" dt="2023-03-26T07:40:28.089" v="16" actId="478"/>
          <ac:spMkLst>
            <pc:docMk/>
            <pc:sldMk cId="3500130498" sldId="259"/>
            <ac:spMk id="13" creationId="{6F9F5FD1-8B9F-2FCA-1092-9A0A05254CAF}"/>
          </ac:spMkLst>
        </pc:spChg>
        <pc:grpChg chg="del">
          <ac:chgData name="조민형" userId="601876d2-4d84-4124-af67-6432d320b1ac" providerId="ADAL" clId="{BF7699A9-F7B8-4406-9EBD-F4DA8508B050}" dt="2023-03-26T07:40:25.106" v="15" actId="478"/>
          <ac:grpSpMkLst>
            <pc:docMk/>
            <pc:sldMk cId="3500130498" sldId="259"/>
            <ac:grpSpMk id="14" creationId="{6A44C73C-A995-E743-03FE-49247C43B972}"/>
          </ac:grpSpMkLst>
        </pc:grpChg>
        <pc:grpChg chg="del">
          <ac:chgData name="조민형" userId="601876d2-4d84-4124-af67-6432d320b1ac" providerId="ADAL" clId="{BF7699A9-F7B8-4406-9EBD-F4DA8508B050}" dt="2023-03-26T07:40:25.106" v="15" actId="478"/>
          <ac:grpSpMkLst>
            <pc:docMk/>
            <pc:sldMk cId="3500130498" sldId="259"/>
            <ac:grpSpMk id="22" creationId="{BC9466C5-3AA3-C14D-4E4B-5C55831C31A0}"/>
          </ac:grpSpMkLst>
        </pc:grpChg>
        <pc:grpChg chg="del">
          <ac:chgData name="조민형" userId="601876d2-4d84-4124-af67-6432d320b1ac" providerId="ADAL" clId="{BF7699A9-F7B8-4406-9EBD-F4DA8508B050}" dt="2023-03-26T07:40:25.106" v="15" actId="478"/>
          <ac:grpSpMkLst>
            <pc:docMk/>
            <pc:sldMk cId="3500130498" sldId="259"/>
            <ac:grpSpMk id="26" creationId="{C5CCD768-78C5-4711-372F-D0B52589CB4D}"/>
          </ac:grpSpMkLst>
        </pc:grpChg>
        <pc:graphicFrameChg chg="del">
          <ac:chgData name="조민형" userId="601876d2-4d84-4124-af67-6432d320b1ac" providerId="ADAL" clId="{BF7699A9-F7B8-4406-9EBD-F4DA8508B050}" dt="2023-03-26T07:40:25.106" v="15" actId="478"/>
          <ac:graphicFrameMkLst>
            <pc:docMk/>
            <pc:sldMk cId="3500130498" sldId="259"/>
            <ac:graphicFrameMk id="11" creationId="{A7763BD4-0E10-9431-A613-32E6C50C8F73}"/>
          </ac:graphicFrameMkLst>
        </pc:graphicFrameChg>
      </pc:sldChg>
      <pc:sldChg chg="delSp del mod">
        <pc:chgData name="조민형" userId="601876d2-4d84-4124-af67-6432d320b1ac" providerId="ADAL" clId="{BF7699A9-F7B8-4406-9EBD-F4DA8508B050}" dt="2023-03-26T07:50:36.832" v="241" actId="47"/>
        <pc:sldMkLst>
          <pc:docMk/>
          <pc:sldMk cId="403015904" sldId="260"/>
        </pc:sldMkLst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3" creationId="{CC97B2D5-74BA-A2F5-6722-C94997046858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4" creationId="{F0E47CBD-23CD-F18D-DD8B-172D365B6DD7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5" creationId="{862884BA-4E96-94A3-4184-36C33B46A5C9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6" creationId="{3EC272F5-695F-47F3-B0BE-45267DAD536F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7" creationId="{F7400388-C431-A227-F61E-162F84FBECA0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8" creationId="{23F4BBB2-6ADA-8D0A-A31E-10E09A9CB86D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9" creationId="{8D9201D1-F0F6-01B2-EA6F-2CA3A0499CDC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10" creationId="{F0EB2A90-A310-56A5-80CF-EE1A48565523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12" creationId="{78B4ED00-2716-EDCF-3B79-C8C3AB821728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20" creationId="{E34A06BA-47F7-C739-8918-3CE3515BD234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37" creationId="{90D123B1-32F4-32C7-1925-31352576110F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38" creationId="{6FB04C61-7462-CD50-BCD3-CE387499CB06}"/>
          </ac:spMkLst>
        </pc:spChg>
        <pc:spChg chg="del">
          <ac:chgData name="조민형" userId="601876d2-4d84-4124-af67-6432d320b1ac" providerId="ADAL" clId="{BF7699A9-F7B8-4406-9EBD-F4DA8508B050}" dt="2023-03-26T07:40:18.962" v="14" actId="478"/>
          <ac:spMkLst>
            <pc:docMk/>
            <pc:sldMk cId="403015904" sldId="260"/>
            <ac:spMk id="39" creationId="{7FCFBC84-C008-C864-2127-CE9626CEEA21}"/>
          </ac:spMkLst>
        </pc:spChg>
        <pc:grpChg chg="del">
          <ac:chgData name="조민형" userId="601876d2-4d84-4124-af67-6432d320b1ac" providerId="ADAL" clId="{BF7699A9-F7B8-4406-9EBD-F4DA8508B050}" dt="2023-03-26T07:40:18.962" v="14" actId="478"/>
          <ac:grpSpMkLst>
            <pc:docMk/>
            <pc:sldMk cId="403015904" sldId="260"/>
            <ac:grpSpMk id="25" creationId="{2744550C-5B69-3870-B1FE-26C27CDA6715}"/>
          </ac:grpSpMkLst>
        </pc:grpChg>
        <pc:grpChg chg="del">
          <ac:chgData name="조민형" userId="601876d2-4d84-4124-af67-6432d320b1ac" providerId="ADAL" clId="{BF7699A9-F7B8-4406-9EBD-F4DA8508B050}" dt="2023-03-26T07:40:18.962" v="14" actId="478"/>
          <ac:grpSpMkLst>
            <pc:docMk/>
            <pc:sldMk cId="403015904" sldId="260"/>
            <ac:grpSpMk id="31" creationId="{B77FC206-45B9-E4B3-EF07-3B4A3059E3DD}"/>
          </ac:grpSpMkLst>
        </pc:grpChg>
        <pc:grpChg chg="del">
          <ac:chgData name="조민형" userId="601876d2-4d84-4124-af67-6432d320b1ac" providerId="ADAL" clId="{BF7699A9-F7B8-4406-9EBD-F4DA8508B050}" dt="2023-03-26T07:40:18.962" v="14" actId="478"/>
          <ac:grpSpMkLst>
            <pc:docMk/>
            <pc:sldMk cId="403015904" sldId="260"/>
            <ac:grpSpMk id="34" creationId="{93D926D8-65A8-EAE4-89F0-A17DCF4FCD07}"/>
          </ac:grpSpMkLst>
        </pc:grpChg>
      </pc:sldChg>
      <pc:sldChg chg="add del setBg">
        <pc:chgData name="조민형" userId="601876d2-4d84-4124-af67-6432d320b1ac" providerId="ADAL" clId="{BF7699A9-F7B8-4406-9EBD-F4DA8508B050}" dt="2023-03-26T07:50:42.823" v="245"/>
        <pc:sldMkLst>
          <pc:docMk/>
          <pc:sldMk cId="1854299029" sldId="260"/>
        </pc:sldMkLst>
      </pc:sldChg>
      <pc:sldChg chg="addSp modSp add mod setBg modNotesTx">
        <pc:chgData name="조민형" userId="601876d2-4d84-4124-af67-6432d320b1ac" providerId="ADAL" clId="{BF7699A9-F7B8-4406-9EBD-F4DA8508B050}" dt="2023-03-29T13:41:15.020" v="4951" actId="20577"/>
        <pc:sldMkLst>
          <pc:docMk/>
          <pc:sldMk cId="2478909716" sldId="260"/>
        </pc:sldMkLst>
        <pc:graphicFrameChg chg="add mod modGraphic">
          <ac:chgData name="조민형" userId="601876d2-4d84-4124-af67-6432d320b1ac" providerId="ADAL" clId="{BF7699A9-F7B8-4406-9EBD-F4DA8508B050}" dt="2023-03-26T08:08:25.952" v="1060" actId="2711"/>
          <ac:graphicFrameMkLst>
            <pc:docMk/>
            <pc:sldMk cId="2478909716" sldId="260"/>
            <ac:graphicFrameMk id="7" creationId="{3427EBE8-C1A9-A971-A228-A1FC68BAEE07}"/>
          </ac:graphicFrameMkLst>
        </pc:graphicFrameChg>
        <pc:picChg chg="add mod">
          <ac:chgData name="조민형" userId="601876d2-4d84-4124-af67-6432d320b1ac" providerId="ADAL" clId="{BF7699A9-F7B8-4406-9EBD-F4DA8508B050}" dt="2023-03-26T08:04:33.118" v="849" actId="1076"/>
          <ac:picMkLst>
            <pc:docMk/>
            <pc:sldMk cId="2478909716" sldId="260"/>
            <ac:picMk id="3" creationId="{8F823CF8-963D-7FB2-C0C9-AF17B053623B}"/>
          </ac:picMkLst>
        </pc:picChg>
        <pc:picChg chg="add mod">
          <ac:chgData name="조민형" userId="601876d2-4d84-4124-af67-6432d320b1ac" providerId="ADAL" clId="{BF7699A9-F7B8-4406-9EBD-F4DA8508B050}" dt="2023-03-26T08:04:30.234" v="848" actId="1076"/>
          <ac:picMkLst>
            <pc:docMk/>
            <pc:sldMk cId="2478909716" sldId="260"/>
            <ac:picMk id="6" creationId="{2F5081F1-F591-ED17-25D2-C4A7B3BFD379}"/>
          </ac:picMkLst>
        </pc:picChg>
      </pc:sldChg>
      <pc:sldChg chg="add del setBg">
        <pc:chgData name="조민형" userId="601876d2-4d84-4124-af67-6432d320b1ac" providerId="ADAL" clId="{BF7699A9-F7B8-4406-9EBD-F4DA8508B050}" dt="2023-03-26T07:51:02.374" v="247" actId="47"/>
        <pc:sldMkLst>
          <pc:docMk/>
          <pc:sldMk cId="3997235490" sldId="260"/>
        </pc:sldMkLst>
      </pc:sldChg>
      <pc:sldChg chg="add del setBg">
        <pc:chgData name="조민형" userId="601876d2-4d84-4124-af67-6432d320b1ac" providerId="ADAL" clId="{BF7699A9-F7B8-4406-9EBD-F4DA8508B050}" dt="2023-03-26T07:50:42.374" v="244"/>
        <pc:sldMkLst>
          <pc:docMk/>
          <pc:sldMk cId="288994166" sldId="261"/>
        </pc:sldMkLst>
      </pc:sldChg>
      <pc:sldChg chg="delSp modSp del mod">
        <pc:chgData name="조민형" userId="601876d2-4d84-4124-af67-6432d320b1ac" providerId="ADAL" clId="{BF7699A9-F7B8-4406-9EBD-F4DA8508B050}" dt="2023-03-26T07:50:36.832" v="241" actId="47"/>
        <pc:sldMkLst>
          <pc:docMk/>
          <pc:sldMk cId="808422077" sldId="261"/>
        </pc:sldMkLst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3" creationId="{CC97B2D5-74BA-A2F5-6722-C94997046858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4" creationId="{F0E47CBD-23CD-F18D-DD8B-172D365B6DD7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5" creationId="{862884BA-4E96-94A3-4184-36C33B46A5C9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6" creationId="{3EC272F5-695F-47F3-B0BE-45267DAD536F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7" creationId="{F7400388-C431-A227-F61E-162F84FBECA0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8" creationId="{23F4BBB2-6ADA-8D0A-A31E-10E09A9CB86D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9" creationId="{8D9201D1-F0F6-01B2-EA6F-2CA3A0499CDC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10" creationId="{F0EB2A90-A310-56A5-80CF-EE1A48565523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12" creationId="{78B4ED00-2716-EDCF-3B79-C8C3AB821728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20" creationId="{E34A06BA-47F7-C739-8918-3CE3515BD234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23" creationId="{A2886DA4-24CC-177F-84D5-272C378E5488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24" creationId="{1BC613A0-D994-E47C-B710-38379BF8D87E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26" creationId="{4452D837-B09B-A829-95E1-B2534E4555A4}"/>
          </ac:spMkLst>
        </pc:spChg>
        <pc:spChg chg="del mod">
          <ac:chgData name="조민형" userId="601876d2-4d84-4124-af67-6432d320b1ac" providerId="ADAL" clId="{BF7699A9-F7B8-4406-9EBD-F4DA8508B050}" dt="2023-03-26T07:40:16.409" v="13" actId="478"/>
          <ac:spMkLst>
            <pc:docMk/>
            <pc:sldMk cId="808422077" sldId="261"/>
            <ac:spMk id="37" creationId="{90D123B1-32F4-32C7-1925-31352576110F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38" creationId="{6FB04C61-7462-CD50-BCD3-CE387499CB06}"/>
          </ac:spMkLst>
        </pc:spChg>
        <pc:spChg chg="del">
          <ac:chgData name="조민형" userId="601876d2-4d84-4124-af67-6432d320b1ac" providerId="ADAL" clId="{BF7699A9-F7B8-4406-9EBD-F4DA8508B050}" dt="2023-03-26T07:40:14.761" v="11" actId="478"/>
          <ac:spMkLst>
            <pc:docMk/>
            <pc:sldMk cId="808422077" sldId="261"/>
            <ac:spMk id="39" creationId="{7FCFBC84-C008-C864-2127-CE9626CEEA21}"/>
          </ac:spMkLst>
        </pc:spChg>
        <pc:grpChg chg="del">
          <ac:chgData name="조민형" userId="601876d2-4d84-4124-af67-6432d320b1ac" providerId="ADAL" clId="{BF7699A9-F7B8-4406-9EBD-F4DA8508B050}" dt="2023-03-26T07:40:14.761" v="11" actId="478"/>
          <ac:grpSpMkLst>
            <pc:docMk/>
            <pc:sldMk cId="808422077" sldId="261"/>
            <ac:grpSpMk id="25" creationId="{2744550C-5B69-3870-B1FE-26C27CDA6715}"/>
          </ac:grpSpMkLst>
        </pc:grpChg>
        <pc:grpChg chg="del">
          <ac:chgData name="조민형" userId="601876d2-4d84-4124-af67-6432d320b1ac" providerId="ADAL" clId="{BF7699A9-F7B8-4406-9EBD-F4DA8508B050}" dt="2023-03-26T07:40:14.761" v="11" actId="478"/>
          <ac:grpSpMkLst>
            <pc:docMk/>
            <pc:sldMk cId="808422077" sldId="261"/>
            <ac:grpSpMk id="31" creationId="{B77FC206-45B9-E4B3-EF07-3B4A3059E3DD}"/>
          </ac:grpSpMkLst>
        </pc:grpChg>
        <pc:grpChg chg="del">
          <ac:chgData name="조민형" userId="601876d2-4d84-4124-af67-6432d320b1ac" providerId="ADAL" clId="{BF7699A9-F7B8-4406-9EBD-F4DA8508B050}" dt="2023-03-26T07:40:14.761" v="11" actId="478"/>
          <ac:grpSpMkLst>
            <pc:docMk/>
            <pc:sldMk cId="808422077" sldId="261"/>
            <ac:grpSpMk id="34" creationId="{93D926D8-65A8-EAE4-89F0-A17DCF4FCD07}"/>
          </ac:grpSpMkLst>
        </pc:grpChg>
      </pc:sldChg>
      <pc:sldChg chg="add del setBg">
        <pc:chgData name="조민형" userId="601876d2-4d84-4124-af67-6432d320b1ac" providerId="ADAL" clId="{BF7699A9-F7B8-4406-9EBD-F4DA8508B050}" dt="2023-03-26T07:51:22.578" v="251" actId="47"/>
        <pc:sldMkLst>
          <pc:docMk/>
          <pc:sldMk cId="1325246720" sldId="261"/>
        </pc:sldMkLst>
      </pc:sldChg>
      <pc:sldChg chg="new del">
        <pc:chgData name="조민형" userId="601876d2-4d84-4124-af67-6432d320b1ac" providerId="ADAL" clId="{BF7699A9-F7B8-4406-9EBD-F4DA8508B050}" dt="2023-03-26T08:08:35.462" v="1062" actId="47"/>
        <pc:sldMkLst>
          <pc:docMk/>
          <pc:sldMk cId="1403007247" sldId="261"/>
        </pc:sldMkLst>
      </pc:sldChg>
      <pc:sldChg chg="addSp delSp modSp add mod ord setBg modNotesTx">
        <pc:chgData name="조민형" userId="601876d2-4d84-4124-af67-6432d320b1ac" providerId="ADAL" clId="{BF7699A9-F7B8-4406-9EBD-F4DA8508B050}" dt="2023-03-29T13:42:46.398" v="5433" actId="20577"/>
        <pc:sldMkLst>
          <pc:docMk/>
          <pc:sldMk cId="3950150945" sldId="261"/>
        </pc:sldMkLst>
        <pc:spChg chg="mod">
          <ac:chgData name="조민형" userId="601876d2-4d84-4124-af67-6432d320b1ac" providerId="ADAL" clId="{BF7699A9-F7B8-4406-9EBD-F4DA8508B050}" dt="2023-03-26T14:27:02.384" v="4188" actId="20577"/>
          <ac:spMkLst>
            <pc:docMk/>
            <pc:sldMk cId="3950150945" sldId="261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08:24:38.806" v="1483" actId="15"/>
          <ac:spMkLst>
            <pc:docMk/>
            <pc:sldMk cId="3950150945" sldId="261"/>
            <ac:spMk id="5" creationId="{505C24C8-5F50-D3BC-854A-8D40A83936A7}"/>
          </ac:spMkLst>
        </pc:spChg>
        <pc:spChg chg="del mod">
          <ac:chgData name="조민형" userId="601876d2-4d84-4124-af67-6432d320b1ac" providerId="ADAL" clId="{BF7699A9-F7B8-4406-9EBD-F4DA8508B050}" dt="2023-03-26T08:19:43.010" v="1283" actId="478"/>
          <ac:spMkLst>
            <pc:docMk/>
            <pc:sldMk cId="3950150945" sldId="261"/>
            <ac:spMk id="6" creationId="{0CB6CFB8-6E59-EDC2-9DE2-5EAA67058596}"/>
          </ac:spMkLst>
        </pc:spChg>
        <pc:spChg chg="del">
          <ac:chgData name="조민형" userId="601876d2-4d84-4124-af67-6432d320b1ac" providerId="ADAL" clId="{BF7699A9-F7B8-4406-9EBD-F4DA8508B050}" dt="2023-03-26T08:13:27.129" v="1091" actId="478"/>
          <ac:spMkLst>
            <pc:docMk/>
            <pc:sldMk cId="3950150945" sldId="261"/>
            <ac:spMk id="7" creationId="{A17596E2-5543-5A55-EA02-8868DF8DA9AA}"/>
          </ac:spMkLst>
        </pc:spChg>
        <pc:spChg chg="add mod">
          <ac:chgData name="조민형" userId="601876d2-4d84-4124-af67-6432d320b1ac" providerId="ADAL" clId="{BF7699A9-F7B8-4406-9EBD-F4DA8508B050}" dt="2023-03-26T08:24:06.320" v="1479" actId="1035"/>
          <ac:spMkLst>
            <pc:docMk/>
            <pc:sldMk cId="3950150945" sldId="261"/>
            <ac:spMk id="8" creationId="{553C3B5B-F059-5473-E2F4-6C65539D793E}"/>
          </ac:spMkLst>
        </pc:spChg>
        <pc:spChg chg="add mod">
          <ac:chgData name="조민형" userId="601876d2-4d84-4124-af67-6432d320b1ac" providerId="ADAL" clId="{BF7699A9-F7B8-4406-9EBD-F4DA8508B050}" dt="2023-03-26T08:24:06.320" v="1479" actId="1035"/>
          <ac:spMkLst>
            <pc:docMk/>
            <pc:sldMk cId="3950150945" sldId="261"/>
            <ac:spMk id="9" creationId="{175BCA83-E34D-72EF-A802-1CFCEB862A9A}"/>
          </ac:spMkLst>
        </pc:spChg>
        <pc:spChg chg="add mod">
          <ac:chgData name="조민형" userId="601876d2-4d84-4124-af67-6432d320b1ac" providerId="ADAL" clId="{BF7699A9-F7B8-4406-9EBD-F4DA8508B050}" dt="2023-03-26T08:24:06.320" v="1479" actId="1035"/>
          <ac:spMkLst>
            <pc:docMk/>
            <pc:sldMk cId="3950150945" sldId="261"/>
            <ac:spMk id="10" creationId="{4F8C9A7D-B9B2-EE18-A2BC-0E2876A9F5D0}"/>
          </ac:spMkLst>
        </pc:spChg>
        <pc:spChg chg="add mod">
          <ac:chgData name="조민형" userId="601876d2-4d84-4124-af67-6432d320b1ac" providerId="ADAL" clId="{BF7699A9-F7B8-4406-9EBD-F4DA8508B050}" dt="2023-03-26T08:24:06.320" v="1479" actId="1035"/>
          <ac:spMkLst>
            <pc:docMk/>
            <pc:sldMk cId="3950150945" sldId="261"/>
            <ac:spMk id="11" creationId="{9848CCF1-FFB8-E1C8-5830-AB026DAB1E34}"/>
          </ac:spMkLst>
        </pc:spChg>
        <pc:spChg chg="add mod">
          <ac:chgData name="조민형" userId="601876d2-4d84-4124-af67-6432d320b1ac" providerId="ADAL" clId="{BF7699A9-F7B8-4406-9EBD-F4DA8508B050}" dt="2023-03-26T08:24:06.320" v="1479" actId="1035"/>
          <ac:spMkLst>
            <pc:docMk/>
            <pc:sldMk cId="3950150945" sldId="261"/>
            <ac:spMk id="12" creationId="{17EA14BF-4361-E3D4-6081-C4934BADCD83}"/>
          </ac:spMkLst>
        </pc:spChg>
        <pc:spChg chg="add mod">
          <ac:chgData name="조민형" userId="601876d2-4d84-4124-af67-6432d320b1ac" providerId="ADAL" clId="{BF7699A9-F7B8-4406-9EBD-F4DA8508B050}" dt="2023-03-26T08:24:06.320" v="1479" actId="1035"/>
          <ac:spMkLst>
            <pc:docMk/>
            <pc:sldMk cId="3950150945" sldId="261"/>
            <ac:spMk id="13" creationId="{6516D368-E863-A8B3-E144-18403A585C81}"/>
          </ac:spMkLst>
        </pc:spChg>
        <pc:spChg chg="add mod">
          <ac:chgData name="조민형" userId="601876d2-4d84-4124-af67-6432d320b1ac" providerId="ADAL" clId="{BF7699A9-F7B8-4406-9EBD-F4DA8508B050}" dt="2023-03-26T08:30:23.055" v="1639" actId="1076"/>
          <ac:spMkLst>
            <pc:docMk/>
            <pc:sldMk cId="3950150945" sldId="261"/>
            <ac:spMk id="14" creationId="{A6A71A82-C4F5-1188-5526-9FBCFC8D1151}"/>
          </ac:spMkLst>
        </pc:spChg>
        <pc:spChg chg="add mod">
          <ac:chgData name="조민형" userId="601876d2-4d84-4124-af67-6432d320b1ac" providerId="ADAL" clId="{BF7699A9-F7B8-4406-9EBD-F4DA8508B050}" dt="2023-03-26T08:30:26.498" v="1640" actId="1076"/>
          <ac:spMkLst>
            <pc:docMk/>
            <pc:sldMk cId="3950150945" sldId="261"/>
            <ac:spMk id="17" creationId="{FF513348-444D-6BF3-1F0B-8F375F14E710}"/>
          </ac:spMkLst>
        </pc:spChg>
        <pc:picChg chg="add mod">
          <ac:chgData name="조민형" userId="601876d2-4d84-4124-af67-6432d320b1ac" providerId="ADAL" clId="{BF7699A9-F7B8-4406-9EBD-F4DA8508B050}" dt="2023-03-26T08:24:14.895" v="1482" actId="1076"/>
          <ac:picMkLst>
            <pc:docMk/>
            <pc:sldMk cId="3950150945" sldId="261"/>
            <ac:picMk id="3" creationId="{18B89853-81DC-5C85-4CAD-97015952A3A3}"/>
          </ac:picMkLst>
        </pc:picChg>
      </pc:sldChg>
      <pc:sldChg chg="addSp delSp modSp add mod setBg modNotesTx">
        <pc:chgData name="조민형" userId="601876d2-4d84-4124-af67-6432d320b1ac" providerId="ADAL" clId="{BF7699A9-F7B8-4406-9EBD-F4DA8508B050}" dt="2023-03-29T13:45:53.180" v="5918" actId="20577"/>
        <pc:sldMkLst>
          <pc:docMk/>
          <pc:sldMk cId="493732224" sldId="262"/>
        </pc:sldMkLst>
        <pc:spChg chg="add mod">
          <ac:chgData name="조민형" userId="601876d2-4d84-4124-af67-6432d320b1ac" providerId="ADAL" clId="{BF7699A9-F7B8-4406-9EBD-F4DA8508B050}" dt="2023-03-26T08:36:45.751" v="1810" actId="1038"/>
          <ac:spMkLst>
            <pc:docMk/>
            <pc:sldMk cId="493732224" sldId="262"/>
            <ac:spMk id="2" creationId="{25163C0F-0243-1B53-5221-FBB727A0CF73}"/>
          </ac:spMkLst>
        </pc:spChg>
        <pc:spChg chg="add del mod">
          <ac:chgData name="조민형" userId="601876d2-4d84-4124-af67-6432d320b1ac" providerId="ADAL" clId="{BF7699A9-F7B8-4406-9EBD-F4DA8508B050}" dt="2023-03-26T13:04:11.382" v="1883" actId="478"/>
          <ac:spMkLst>
            <pc:docMk/>
            <pc:sldMk cId="493732224" sldId="262"/>
            <ac:spMk id="3" creationId="{6133CAF2-BFBD-7461-D7F5-21B43743AC09}"/>
          </ac:spMkLst>
        </pc:spChg>
        <pc:spChg chg="mod">
          <ac:chgData name="조민형" userId="601876d2-4d84-4124-af67-6432d320b1ac" providerId="ADAL" clId="{BF7699A9-F7B8-4406-9EBD-F4DA8508B050}" dt="2023-03-26T14:27:09.842" v="4190"/>
          <ac:spMkLst>
            <pc:docMk/>
            <pc:sldMk cId="493732224" sldId="262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3:03:51.524" v="1881" actId="20577"/>
          <ac:spMkLst>
            <pc:docMk/>
            <pc:sldMk cId="493732224" sldId="262"/>
            <ac:spMk id="5" creationId="{505C24C8-5F50-D3BC-854A-8D40A83936A7}"/>
          </ac:spMkLst>
        </pc:spChg>
        <pc:spChg chg="add mod">
          <ac:chgData name="조민형" userId="601876d2-4d84-4124-af67-6432d320b1ac" providerId="ADAL" clId="{BF7699A9-F7B8-4406-9EBD-F4DA8508B050}" dt="2023-03-26T08:36:45.751" v="1810" actId="1038"/>
          <ac:spMkLst>
            <pc:docMk/>
            <pc:sldMk cId="493732224" sldId="262"/>
            <ac:spMk id="6" creationId="{C072892A-EF65-5E4A-6A9B-ABF2423AA6B6}"/>
          </ac:spMkLst>
        </pc:spChg>
        <pc:spChg chg="add mod">
          <ac:chgData name="조민형" userId="601876d2-4d84-4124-af67-6432d320b1ac" providerId="ADAL" clId="{BF7699A9-F7B8-4406-9EBD-F4DA8508B050}" dt="2023-03-26T08:36:45.751" v="1810" actId="1038"/>
          <ac:spMkLst>
            <pc:docMk/>
            <pc:sldMk cId="493732224" sldId="262"/>
            <ac:spMk id="7" creationId="{38BD75AE-AD7A-E869-22C1-59B0823C3EF0}"/>
          </ac:spMkLst>
        </pc:spChg>
        <pc:spChg chg="del">
          <ac:chgData name="조민형" userId="601876d2-4d84-4124-af67-6432d320b1ac" providerId="ADAL" clId="{BF7699A9-F7B8-4406-9EBD-F4DA8508B050}" dt="2023-03-26T08:32:38.773" v="1646" actId="478"/>
          <ac:spMkLst>
            <pc:docMk/>
            <pc:sldMk cId="493732224" sldId="262"/>
            <ac:spMk id="8" creationId="{553C3B5B-F059-5473-E2F4-6C65539D793E}"/>
          </ac:spMkLst>
        </pc:spChg>
        <pc:spChg chg="add mod">
          <ac:chgData name="조민형" userId="601876d2-4d84-4124-af67-6432d320b1ac" providerId="ADAL" clId="{BF7699A9-F7B8-4406-9EBD-F4DA8508B050}" dt="2023-03-26T13:10:37.898" v="2065" actId="1038"/>
          <ac:spMkLst>
            <pc:docMk/>
            <pc:sldMk cId="493732224" sldId="262"/>
            <ac:spMk id="8" creationId="{E2235C71-BAF4-CC37-9582-8B53E127BC45}"/>
          </ac:spMkLst>
        </pc:spChg>
        <pc:spChg chg="del">
          <ac:chgData name="조민형" userId="601876d2-4d84-4124-af67-6432d320b1ac" providerId="ADAL" clId="{BF7699A9-F7B8-4406-9EBD-F4DA8508B050}" dt="2023-03-26T08:32:38.773" v="1646" actId="478"/>
          <ac:spMkLst>
            <pc:docMk/>
            <pc:sldMk cId="493732224" sldId="262"/>
            <ac:spMk id="9" creationId="{175BCA83-E34D-72EF-A802-1CFCEB862A9A}"/>
          </ac:spMkLst>
        </pc:spChg>
        <pc:spChg chg="add mod">
          <ac:chgData name="조민형" userId="601876d2-4d84-4124-af67-6432d320b1ac" providerId="ADAL" clId="{BF7699A9-F7B8-4406-9EBD-F4DA8508B050}" dt="2023-03-26T13:10:37.898" v="2065" actId="1038"/>
          <ac:spMkLst>
            <pc:docMk/>
            <pc:sldMk cId="493732224" sldId="262"/>
            <ac:spMk id="9" creationId="{C683BF40-F5D4-5668-4CF5-DA0BD40ADC08}"/>
          </ac:spMkLst>
        </pc:spChg>
        <pc:spChg chg="del">
          <ac:chgData name="조민형" userId="601876d2-4d84-4124-af67-6432d320b1ac" providerId="ADAL" clId="{BF7699A9-F7B8-4406-9EBD-F4DA8508B050}" dt="2023-03-26T08:32:35.613" v="1645" actId="478"/>
          <ac:spMkLst>
            <pc:docMk/>
            <pc:sldMk cId="493732224" sldId="262"/>
            <ac:spMk id="10" creationId="{4F8C9A7D-B9B2-EE18-A2BC-0E2876A9F5D0}"/>
          </ac:spMkLst>
        </pc:spChg>
        <pc:spChg chg="add del mod">
          <ac:chgData name="조민형" userId="601876d2-4d84-4124-af67-6432d320b1ac" providerId="ADAL" clId="{BF7699A9-F7B8-4406-9EBD-F4DA8508B050}" dt="2023-03-26T13:07:29.257" v="1944" actId="478"/>
          <ac:spMkLst>
            <pc:docMk/>
            <pc:sldMk cId="493732224" sldId="262"/>
            <ac:spMk id="10" creationId="{820A8C99-E7D1-50AB-21C9-F3A814A9597D}"/>
          </ac:spMkLst>
        </pc:spChg>
        <pc:spChg chg="del">
          <ac:chgData name="조민형" userId="601876d2-4d84-4124-af67-6432d320b1ac" providerId="ADAL" clId="{BF7699A9-F7B8-4406-9EBD-F4DA8508B050}" dt="2023-03-26T08:32:38.773" v="1646" actId="478"/>
          <ac:spMkLst>
            <pc:docMk/>
            <pc:sldMk cId="493732224" sldId="262"/>
            <ac:spMk id="11" creationId="{9848CCF1-FFB8-E1C8-5830-AB026DAB1E34}"/>
          </ac:spMkLst>
        </pc:spChg>
        <pc:spChg chg="add mod">
          <ac:chgData name="조민형" userId="601876d2-4d84-4124-af67-6432d320b1ac" providerId="ADAL" clId="{BF7699A9-F7B8-4406-9EBD-F4DA8508B050}" dt="2023-03-26T13:10:37.898" v="2065" actId="1038"/>
          <ac:spMkLst>
            <pc:docMk/>
            <pc:sldMk cId="493732224" sldId="262"/>
            <ac:spMk id="11" creationId="{9E33F9EA-B0D9-0129-669F-C67E308218AC}"/>
          </ac:spMkLst>
        </pc:spChg>
        <pc:spChg chg="del">
          <ac:chgData name="조민형" userId="601876d2-4d84-4124-af67-6432d320b1ac" providerId="ADAL" clId="{BF7699A9-F7B8-4406-9EBD-F4DA8508B050}" dt="2023-03-26T08:32:38.773" v="1646" actId="478"/>
          <ac:spMkLst>
            <pc:docMk/>
            <pc:sldMk cId="493732224" sldId="262"/>
            <ac:spMk id="12" creationId="{17EA14BF-4361-E3D4-6081-C4934BADCD83}"/>
          </ac:spMkLst>
        </pc:spChg>
        <pc:spChg chg="add mod">
          <ac:chgData name="조민형" userId="601876d2-4d84-4124-af67-6432d320b1ac" providerId="ADAL" clId="{BF7699A9-F7B8-4406-9EBD-F4DA8508B050}" dt="2023-03-26T13:10:37.898" v="2065" actId="1038"/>
          <ac:spMkLst>
            <pc:docMk/>
            <pc:sldMk cId="493732224" sldId="262"/>
            <ac:spMk id="12" creationId="{8B62BE2C-CA8F-254F-ECFA-75D6C7A3BBBE}"/>
          </ac:spMkLst>
        </pc:spChg>
        <pc:spChg chg="add mod">
          <ac:chgData name="조민형" userId="601876d2-4d84-4124-af67-6432d320b1ac" providerId="ADAL" clId="{BF7699A9-F7B8-4406-9EBD-F4DA8508B050}" dt="2023-03-26T13:10:11.034" v="2020" actId="1076"/>
          <ac:spMkLst>
            <pc:docMk/>
            <pc:sldMk cId="493732224" sldId="262"/>
            <ac:spMk id="13" creationId="{1FEBE1DA-F436-1B2C-48E1-1D64334E8C6A}"/>
          </ac:spMkLst>
        </pc:spChg>
        <pc:spChg chg="del">
          <ac:chgData name="조민형" userId="601876d2-4d84-4124-af67-6432d320b1ac" providerId="ADAL" clId="{BF7699A9-F7B8-4406-9EBD-F4DA8508B050}" dt="2023-03-26T08:32:38.773" v="1646" actId="478"/>
          <ac:spMkLst>
            <pc:docMk/>
            <pc:sldMk cId="493732224" sldId="262"/>
            <ac:spMk id="13" creationId="{6516D368-E863-A8B3-E144-18403A585C81}"/>
          </ac:spMkLst>
        </pc:spChg>
        <pc:spChg chg="del">
          <ac:chgData name="조민형" userId="601876d2-4d84-4124-af67-6432d320b1ac" providerId="ADAL" clId="{BF7699A9-F7B8-4406-9EBD-F4DA8508B050}" dt="2023-03-26T08:32:40.202" v="1647" actId="478"/>
          <ac:spMkLst>
            <pc:docMk/>
            <pc:sldMk cId="493732224" sldId="262"/>
            <ac:spMk id="14" creationId="{A6A71A82-C4F5-1188-5526-9FBCFC8D1151}"/>
          </ac:spMkLst>
        </pc:spChg>
        <pc:spChg chg="add mod">
          <ac:chgData name="조민형" userId="601876d2-4d84-4124-af67-6432d320b1ac" providerId="ADAL" clId="{BF7699A9-F7B8-4406-9EBD-F4DA8508B050}" dt="2023-03-26T13:10:46.270" v="2090" actId="1037"/>
          <ac:spMkLst>
            <pc:docMk/>
            <pc:sldMk cId="493732224" sldId="262"/>
            <ac:spMk id="14" creationId="{DB1BC1EA-E146-0FA0-B6BB-AD125C8F9DA9}"/>
          </ac:spMkLst>
        </pc:spChg>
        <pc:spChg chg="add mod">
          <ac:chgData name="조민형" userId="601876d2-4d84-4124-af67-6432d320b1ac" providerId="ADAL" clId="{BF7699A9-F7B8-4406-9EBD-F4DA8508B050}" dt="2023-03-26T13:10:46.270" v="2090" actId="1037"/>
          <ac:spMkLst>
            <pc:docMk/>
            <pc:sldMk cId="493732224" sldId="262"/>
            <ac:spMk id="17" creationId="{CDB7E7BF-38C9-F0FA-599D-E8329C546FBE}"/>
          </ac:spMkLst>
        </pc:spChg>
        <pc:spChg chg="del">
          <ac:chgData name="조민형" userId="601876d2-4d84-4124-af67-6432d320b1ac" providerId="ADAL" clId="{BF7699A9-F7B8-4406-9EBD-F4DA8508B050}" dt="2023-03-26T08:32:34.767" v="1644" actId="478"/>
          <ac:spMkLst>
            <pc:docMk/>
            <pc:sldMk cId="493732224" sldId="262"/>
            <ac:spMk id="17" creationId="{FF513348-444D-6BF3-1F0B-8F375F14E710}"/>
          </ac:spMkLst>
        </pc:spChg>
        <pc:spChg chg="add del mod">
          <ac:chgData name="조민형" userId="601876d2-4d84-4124-af67-6432d320b1ac" providerId="ADAL" clId="{BF7699A9-F7B8-4406-9EBD-F4DA8508B050}" dt="2023-03-26T13:09:19.455" v="1994" actId="478"/>
          <ac:spMkLst>
            <pc:docMk/>
            <pc:sldMk cId="493732224" sldId="262"/>
            <ac:spMk id="19" creationId="{5B36B7C0-1C33-1459-9445-137D473D414C}"/>
          </ac:spMkLst>
        </pc:spChg>
        <pc:picChg chg="del">
          <ac:chgData name="조민형" userId="601876d2-4d84-4124-af67-6432d320b1ac" providerId="ADAL" clId="{BF7699A9-F7B8-4406-9EBD-F4DA8508B050}" dt="2023-03-26T08:32:32.346" v="1643" actId="478"/>
          <ac:picMkLst>
            <pc:docMk/>
            <pc:sldMk cId="493732224" sldId="262"/>
            <ac:picMk id="3" creationId="{18B89853-81DC-5C85-4CAD-97015952A3A3}"/>
          </ac:picMkLst>
        </pc:picChg>
        <pc:cxnChg chg="add mod">
          <ac:chgData name="조민형" userId="601876d2-4d84-4124-af67-6432d320b1ac" providerId="ADAL" clId="{BF7699A9-F7B8-4406-9EBD-F4DA8508B050}" dt="2023-03-26T08:36:45.751" v="1810" actId="1038"/>
          <ac:cxnSpMkLst>
            <pc:docMk/>
            <pc:sldMk cId="493732224" sldId="262"/>
            <ac:cxnSpMk id="20" creationId="{E126433B-8380-5753-8242-C31ED99FFFD1}"/>
          </ac:cxnSpMkLst>
        </pc:cxnChg>
        <pc:cxnChg chg="add mod">
          <ac:chgData name="조민형" userId="601876d2-4d84-4124-af67-6432d320b1ac" providerId="ADAL" clId="{BF7699A9-F7B8-4406-9EBD-F4DA8508B050}" dt="2023-03-26T08:36:45.751" v="1810" actId="1038"/>
          <ac:cxnSpMkLst>
            <pc:docMk/>
            <pc:sldMk cId="493732224" sldId="262"/>
            <ac:cxnSpMk id="24" creationId="{1A148B00-14F0-6104-F937-A8732D1A297F}"/>
          </ac:cxnSpMkLst>
        </pc:cxnChg>
      </pc:sldChg>
      <pc:sldChg chg="delSp del mod">
        <pc:chgData name="조민형" userId="601876d2-4d84-4124-af67-6432d320b1ac" providerId="ADAL" clId="{BF7699A9-F7B8-4406-9EBD-F4DA8508B050}" dt="2023-03-26T07:50:36.832" v="241" actId="47"/>
        <pc:sldMkLst>
          <pc:docMk/>
          <pc:sldMk cId="1739371697" sldId="262"/>
        </pc:sldMkLst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11" creationId="{D45DF2F3-197F-EB46-7262-FA1E6F76700D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13" creationId="{7C32658E-7EF1-1AFF-5B28-DFCFB0B3CD3E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14" creationId="{F39901B6-5359-71EA-2877-A07D4CE5C53B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17" creationId="{DC58CAE8-5E99-036B-E27E-B4FB17C25BBD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19" creationId="{50BC3E1A-8632-FFD3-7D97-94CCD48F44AE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21" creationId="{5E19970A-B285-6772-8680-734B3AE64EBD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22" creationId="{6905A8F9-BD6D-DD86-D3FB-49EAF8D787C6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27" creationId="{CF588941-F334-5805-7C57-E567ECF0506F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40" creationId="{5BA284C0-3E7A-17D2-9608-6593B949D33B}"/>
          </ac:spMkLst>
        </pc:spChg>
        <pc:spChg chg="del">
          <ac:chgData name="조민형" userId="601876d2-4d84-4124-af67-6432d320b1ac" providerId="ADAL" clId="{BF7699A9-F7B8-4406-9EBD-F4DA8508B050}" dt="2023-03-26T07:40:12.188" v="10" actId="478"/>
          <ac:spMkLst>
            <pc:docMk/>
            <pc:sldMk cId="1739371697" sldId="262"/>
            <ac:spMk id="41" creationId="{F2F8BC11-AE80-926D-85AD-380CB79477BD}"/>
          </ac:spMkLst>
        </pc:spChg>
      </pc:sldChg>
      <pc:sldChg chg="delSp del">
        <pc:chgData name="조민형" userId="601876d2-4d84-4124-af67-6432d320b1ac" providerId="ADAL" clId="{BF7699A9-F7B8-4406-9EBD-F4DA8508B050}" dt="2023-03-26T07:50:36.832" v="241" actId="47"/>
        <pc:sldMkLst>
          <pc:docMk/>
          <pc:sldMk cId="3579994468" sldId="263"/>
        </pc:sldMkLst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4" creationId="{82AFE77C-3096-F5CB-6BA1-27FC48BD268D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20" creationId="{9F26C650-47A2-D8A4-A098-D5E29D10D4FA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23" creationId="{6169DB91-8028-2860-8F7A-21E7BF2F3D12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33" creationId="{AC776FEA-0222-E3EA-5697-0591BFFB6CDB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34" creationId="{6101F454-5C8A-32CB-F45A-F0A4AD767953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44" creationId="{18550BAC-7A36-FE3D-78DE-34CEDAB6CB24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45" creationId="{6203F02E-40D5-8829-53D6-0AAE660DB6B8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53" creationId="{E61FE0AE-9CA6-BD66-EB53-9DC7973179FD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54" creationId="{1240BB1C-FDC9-0475-E4CF-E3CFC6B47360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55" creationId="{B53DEA42-1960-7A69-3DFE-E484CDD93481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56" creationId="{59C4A14A-30FA-2D46-0F26-BE5464FE012B}"/>
          </ac:spMkLst>
        </pc:spChg>
        <pc:spChg chg="del">
          <ac:chgData name="조민형" userId="601876d2-4d84-4124-af67-6432d320b1ac" providerId="ADAL" clId="{BF7699A9-F7B8-4406-9EBD-F4DA8508B050}" dt="2023-03-26T07:40:09.792" v="9" actId="478"/>
          <ac:spMkLst>
            <pc:docMk/>
            <pc:sldMk cId="3579994468" sldId="263"/>
            <ac:spMk id="57" creationId="{EA314F11-41D3-5886-AE1B-C3E383270CFC}"/>
          </ac:spMkLst>
        </pc:spChg>
        <pc:grpChg chg="del">
          <ac:chgData name="조민형" userId="601876d2-4d84-4124-af67-6432d320b1ac" providerId="ADAL" clId="{BF7699A9-F7B8-4406-9EBD-F4DA8508B050}" dt="2023-03-26T07:40:09.792" v="9" actId="478"/>
          <ac:grpSpMkLst>
            <pc:docMk/>
            <pc:sldMk cId="3579994468" sldId="263"/>
            <ac:grpSpMk id="5" creationId="{0E700BED-72AA-10A1-CBFB-AB38FEA7E4DF}"/>
          </ac:grpSpMkLst>
        </pc:grpChg>
        <pc:grpChg chg="del">
          <ac:chgData name="조민형" userId="601876d2-4d84-4124-af67-6432d320b1ac" providerId="ADAL" clId="{BF7699A9-F7B8-4406-9EBD-F4DA8508B050}" dt="2023-03-26T07:40:09.792" v="9" actId="478"/>
          <ac:grpSpMkLst>
            <pc:docMk/>
            <pc:sldMk cId="3579994468" sldId="263"/>
            <ac:grpSpMk id="24" creationId="{099E1F50-495E-FD7F-3D9A-F4D3167E7C62}"/>
          </ac:grpSpMkLst>
        </pc:grpChg>
        <pc:grpChg chg="del">
          <ac:chgData name="조민형" userId="601876d2-4d84-4124-af67-6432d320b1ac" providerId="ADAL" clId="{BF7699A9-F7B8-4406-9EBD-F4DA8508B050}" dt="2023-03-26T07:40:09.792" v="9" actId="478"/>
          <ac:grpSpMkLst>
            <pc:docMk/>
            <pc:sldMk cId="3579994468" sldId="263"/>
            <ac:grpSpMk id="35" creationId="{4531B4B9-496F-C017-B708-E730EF997AF0}"/>
          </ac:grpSpMkLst>
        </pc:grpChg>
        <pc:grpChg chg="del">
          <ac:chgData name="조민형" userId="601876d2-4d84-4124-af67-6432d320b1ac" providerId="ADAL" clId="{BF7699A9-F7B8-4406-9EBD-F4DA8508B050}" dt="2023-03-26T07:40:09.792" v="9" actId="478"/>
          <ac:grpSpMkLst>
            <pc:docMk/>
            <pc:sldMk cId="3579994468" sldId="263"/>
            <ac:grpSpMk id="46" creationId="{462C06DE-B0A9-AD1C-AE77-6DCD233D0AF5}"/>
          </ac:grpSpMkLst>
        </pc:grpChg>
        <pc:cxnChg chg="del">
          <ac:chgData name="조민형" userId="601876d2-4d84-4124-af67-6432d320b1ac" providerId="ADAL" clId="{BF7699A9-F7B8-4406-9EBD-F4DA8508B050}" dt="2023-03-26T07:40:09.792" v="9" actId="478"/>
          <ac:cxnSpMkLst>
            <pc:docMk/>
            <pc:sldMk cId="3579994468" sldId="263"/>
            <ac:cxnSpMk id="3" creationId="{6DD28E78-FA92-18C3-B11C-5D7C3B42FD8B}"/>
          </ac:cxnSpMkLst>
        </pc:cxnChg>
      </pc:sldChg>
      <pc:sldChg chg="addSp delSp modSp add mod setBg modNotesTx">
        <pc:chgData name="조민형" userId="601876d2-4d84-4124-af67-6432d320b1ac" providerId="ADAL" clId="{BF7699A9-F7B8-4406-9EBD-F4DA8508B050}" dt="2023-03-29T13:47:50.844" v="6295" actId="20577"/>
        <pc:sldMkLst>
          <pc:docMk/>
          <pc:sldMk cId="4206521184" sldId="263"/>
        </pc:sldMkLst>
        <pc:spChg chg="del">
          <ac:chgData name="조민형" userId="601876d2-4d84-4124-af67-6432d320b1ac" providerId="ADAL" clId="{BF7699A9-F7B8-4406-9EBD-F4DA8508B050}" dt="2023-03-26T13:13:18.035" v="2123" actId="478"/>
          <ac:spMkLst>
            <pc:docMk/>
            <pc:sldMk cId="4206521184" sldId="263"/>
            <ac:spMk id="2" creationId="{25163C0F-0243-1B53-5221-FBB727A0CF73}"/>
          </ac:spMkLst>
        </pc:spChg>
        <pc:spChg chg="mod">
          <ac:chgData name="조민형" userId="601876d2-4d84-4124-af67-6432d320b1ac" providerId="ADAL" clId="{BF7699A9-F7B8-4406-9EBD-F4DA8508B050}" dt="2023-03-26T14:27:11.933" v="4192"/>
          <ac:spMkLst>
            <pc:docMk/>
            <pc:sldMk cId="4206521184" sldId="263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3:13:13.874" v="2121" actId="20577"/>
          <ac:spMkLst>
            <pc:docMk/>
            <pc:sldMk cId="4206521184" sldId="263"/>
            <ac:spMk id="5" creationId="{505C24C8-5F50-D3BC-854A-8D40A83936A7}"/>
          </ac:spMkLst>
        </pc:spChg>
        <pc:spChg chg="del">
          <ac:chgData name="조민형" userId="601876d2-4d84-4124-af67-6432d320b1ac" providerId="ADAL" clId="{BF7699A9-F7B8-4406-9EBD-F4DA8508B050}" dt="2023-03-26T13:13:18.035" v="2123" actId="478"/>
          <ac:spMkLst>
            <pc:docMk/>
            <pc:sldMk cId="4206521184" sldId="263"/>
            <ac:spMk id="6" creationId="{C072892A-EF65-5E4A-6A9B-ABF2423AA6B6}"/>
          </ac:spMkLst>
        </pc:spChg>
        <pc:spChg chg="del">
          <ac:chgData name="조민형" userId="601876d2-4d84-4124-af67-6432d320b1ac" providerId="ADAL" clId="{BF7699A9-F7B8-4406-9EBD-F4DA8508B050}" dt="2023-03-26T13:13:18.035" v="2123" actId="478"/>
          <ac:spMkLst>
            <pc:docMk/>
            <pc:sldMk cId="4206521184" sldId="263"/>
            <ac:spMk id="7" creationId="{38BD75AE-AD7A-E869-22C1-59B0823C3EF0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8" creationId="{E2235C71-BAF4-CC37-9582-8B53E127BC45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9" creationId="{C683BF40-F5D4-5668-4CF5-DA0BD40ADC08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11" creationId="{9E33F9EA-B0D9-0129-669F-C67E308218AC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12" creationId="{8B62BE2C-CA8F-254F-ECFA-75D6C7A3BBBE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13" creationId="{1FEBE1DA-F436-1B2C-48E1-1D64334E8C6A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14" creationId="{DB1BC1EA-E146-0FA0-B6BB-AD125C8F9DA9}"/>
          </ac:spMkLst>
        </pc:spChg>
        <pc:spChg chg="del">
          <ac:chgData name="조민형" userId="601876d2-4d84-4124-af67-6432d320b1ac" providerId="ADAL" clId="{BF7699A9-F7B8-4406-9EBD-F4DA8508B050}" dt="2023-03-26T13:13:16.150" v="2122" actId="478"/>
          <ac:spMkLst>
            <pc:docMk/>
            <pc:sldMk cId="4206521184" sldId="263"/>
            <ac:spMk id="17" creationId="{CDB7E7BF-38C9-F0FA-599D-E8329C546FBE}"/>
          </ac:spMkLst>
        </pc:spChg>
        <pc:spChg chg="add mod">
          <ac:chgData name="조민형" userId="601876d2-4d84-4124-af67-6432d320b1ac" providerId="ADAL" clId="{BF7699A9-F7B8-4406-9EBD-F4DA8508B050}" dt="2023-03-26T13:16:41.705" v="2193" actId="1076"/>
          <ac:spMkLst>
            <pc:docMk/>
            <pc:sldMk cId="4206521184" sldId="263"/>
            <ac:spMk id="22" creationId="{9C2D75CA-D23B-23D0-68D2-BB13F24A9F17}"/>
          </ac:spMkLst>
        </pc:spChg>
        <pc:spChg chg="add mod">
          <ac:chgData name="조민형" userId="601876d2-4d84-4124-af67-6432d320b1ac" providerId="ADAL" clId="{BF7699A9-F7B8-4406-9EBD-F4DA8508B050}" dt="2023-03-26T13:20:38.043" v="2328" actId="20577"/>
          <ac:spMkLst>
            <pc:docMk/>
            <pc:sldMk cId="4206521184" sldId="263"/>
            <ac:spMk id="23" creationId="{2F9D3020-674F-BC7F-4358-DA7BD55B612A}"/>
          </ac:spMkLst>
        </pc:spChg>
        <pc:picChg chg="add mod">
          <ac:chgData name="조민형" userId="601876d2-4d84-4124-af67-6432d320b1ac" providerId="ADAL" clId="{BF7699A9-F7B8-4406-9EBD-F4DA8508B050}" dt="2023-03-26T13:14:21.237" v="2130" actId="1076"/>
          <ac:picMkLst>
            <pc:docMk/>
            <pc:sldMk cId="4206521184" sldId="263"/>
            <ac:picMk id="10" creationId="{E9B0A50D-31C4-0A11-0070-CFD173F93E4D}"/>
          </ac:picMkLst>
        </pc:picChg>
        <pc:picChg chg="add mod">
          <ac:chgData name="조민형" userId="601876d2-4d84-4124-af67-6432d320b1ac" providerId="ADAL" clId="{BF7699A9-F7B8-4406-9EBD-F4DA8508B050}" dt="2023-03-26T13:14:19.585" v="2129" actId="1076"/>
          <ac:picMkLst>
            <pc:docMk/>
            <pc:sldMk cId="4206521184" sldId="263"/>
            <ac:picMk id="21" creationId="{1D1F631E-80D2-5126-AE2C-EDB98880AA6C}"/>
          </ac:picMkLst>
        </pc:picChg>
        <pc:cxnChg chg="del">
          <ac:chgData name="조민형" userId="601876d2-4d84-4124-af67-6432d320b1ac" providerId="ADAL" clId="{BF7699A9-F7B8-4406-9EBD-F4DA8508B050}" dt="2023-03-26T13:13:18.035" v="2123" actId="478"/>
          <ac:cxnSpMkLst>
            <pc:docMk/>
            <pc:sldMk cId="4206521184" sldId="263"/>
            <ac:cxnSpMk id="20" creationId="{E126433B-8380-5753-8242-C31ED99FFFD1}"/>
          </ac:cxnSpMkLst>
        </pc:cxnChg>
        <pc:cxnChg chg="del">
          <ac:chgData name="조민형" userId="601876d2-4d84-4124-af67-6432d320b1ac" providerId="ADAL" clId="{BF7699A9-F7B8-4406-9EBD-F4DA8508B050}" dt="2023-03-26T13:13:18.035" v="2123" actId="478"/>
          <ac:cxnSpMkLst>
            <pc:docMk/>
            <pc:sldMk cId="4206521184" sldId="263"/>
            <ac:cxnSpMk id="24" creationId="{1A148B00-14F0-6104-F937-A8732D1A297F}"/>
          </ac:cxnSpMkLst>
        </pc:cxnChg>
      </pc:sldChg>
      <pc:sldChg chg="del">
        <pc:chgData name="조민형" userId="601876d2-4d84-4124-af67-6432d320b1ac" providerId="ADAL" clId="{BF7699A9-F7B8-4406-9EBD-F4DA8508B050}" dt="2023-03-26T07:40:02.580" v="8" actId="47"/>
        <pc:sldMkLst>
          <pc:docMk/>
          <pc:sldMk cId="1078960297" sldId="264"/>
        </pc:sldMkLst>
      </pc:sldChg>
      <pc:sldChg chg="addSp delSp modSp add mod setBg modNotesTx">
        <pc:chgData name="조민형" userId="601876d2-4d84-4124-af67-6432d320b1ac" providerId="ADAL" clId="{BF7699A9-F7B8-4406-9EBD-F4DA8508B050}" dt="2023-03-29T13:49:16.723" v="6772" actId="20577"/>
        <pc:sldMkLst>
          <pc:docMk/>
          <pc:sldMk cId="3958942724" sldId="264"/>
        </pc:sldMkLst>
        <pc:spChg chg="add mod">
          <ac:chgData name="조민형" userId="601876d2-4d84-4124-af67-6432d320b1ac" providerId="ADAL" clId="{BF7699A9-F7B8-4406-9EBD-F4DA8508B050}" dt="2023-03-26T13:25:19.461" v="2485" actId="1076"/>
          <ac:spMkLst>
            <pc:docMk/>
            <pc:sldMk cId="3958942724" sldId="264"/>
            <ac:spMk id="2" creationId="{34C4DCE9-1FAA-F213-0AE2-40851ACC3A46}"/>
          </ac:spMkLst>
        </pc:spChg>
        <pc:spChg chg="add mod">
          <ac:chgData name="조민형" userId="601876d2-4d84-4124-af67-6432d320b1ac" providerId="ADAL" clId="{BF7699A9-F7B8-4406-9EBD-F4DA8508B050}" dt="2023-03-26T13:26:00.974" v="2510" actId="16959"/>
          <ac:spMkLst>
            <pc:docMk/>
            <pc:sldMk cId="3958942724" sldId="264"/>
            <ac:spMk id="3" creationId="{25FFF39B-780A-7090-1BBC-B3A4871D18B1}"/>
          </ac:spMkLst>
        </pc:spChg>
        <pc:spChg chg="mod">
          <ac:chgData name="조민형" userId="601876d2-4d84-4124-af67-6432d320b1ac" providerId="ADAL" clId="{BF7699A9-F7B8-4406-9EBD-F4DA8508B050}" dt="2023-03-26T14:27:13.808" v="4194"/>
          <ac:spMkLst>
            <pc:docMk/>
            <pc:sldMk cId="3958942724" sldId="264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3:27:08.858" v="2527" actId="20577"/>
          <ac:spMkLst>
            <pc:docMk/>
            <pc:sldMk cId="3958942724" sldId="264"/>
            <ac:spMk id="5" creationId="{505C24C8-5F50-D3BC-854A-8D40A83936A7}"/>
          </ac:spMkLst>
        </pc:spChg>
        <pc:spChg chg="add mod">
          <ac:chgData name="조민형" userId="601876d2-4d84-4124-af67-6432d320b1ac" providerId="ADAL" clId="{BF7699A9-F7B8-4406-9EBD-F4DA8508B050}" dt="2023-03-26T13:28:03.109" v="2551" actId="1076"/>
          <ac:spMkLst>
            <pc:docMk/>
            <pc:sldMk cId="3958942724" sldId="264"/>
            <ac:spMk id="6" creationId="{C8EC7A46-A6D6-80DA-D8CE-93FDE19BE96A}"/>
          </ac:spMkLst>
        </pc:spChg>
        <pc:spChg chg="add mod">
          <ac:chgData name="조민형" userId="601876d2-4d84-4124-af67-6432d320b1ac" providerId="ADAL" clId="{BF7699A9-F7B8-4406-9EBD-F4DA8508B050}" dt="2023-03-26T13:29:19.519" v="2612" actId="1076"/>
          <ac:spMkLst>
            <pc:docMk/>
            <pc:sldMk cId="3958942724" sldId="264"/>
            <ac:spMk id="7" creationId="{2283CFE9-47F0-E6BF-56EC-00D51EC8A5DD}"/>
          </ac:spMkLst>
        </pc:spChg>
        <pc:spChg chg="del">
          <ac:chgData name="조민형" userId="601876d2-4d84-4124-af67-6432d320b1ac" providerId="ADAL" clId="{BF7699A9-F7B8-4406-9EBD-F4DA8508B050}" dt="2023-03-26T13:21:26.762" v="2342" actId="478"/>
          <ac:spMkLst>
            <pc:docMk/>
            <pc:sldMk cId="3958942724" sldId="264"/>
            <ac:spMk id="22" creationId="{9C2D75CA-D23B-23D0-68D2-BB13F24A9F17}"/>
          </ac:spMkLst>
        </pc:spChg>
        <pc:spChg chg="del">
          <ac:chgData name="조민형" userId="601876d2-4d84-4124-af67-6432d320b1ac" providerId="ADAL" clId="{BF7699A9-F7B8-4406-9EBD-F4DA8508B050}" dt="2023-03-26T13:21:26.762" v="2342" actId="478"/>
          <ac:spMkLst>
            <pc:docMk/>
            <pc:sldMk cId="3958942724" sldId="264"/>
            <ac:spMk id="23" creationId="{2F9D3020-674F-BC7F-4358-DA7BD55B612A}"/>
          </ac:spMkLst>
        </pc:spChg>
        <pc:picChg chg="del">
          <ac:chgData name="조민형" userId="601876d2-4d84-4124-af67-6432d320b1ac" providerId="ADAL" clId="{BF7699A9-F7B8-4406-9EBD-F4DA8508B050}" dt="2023-03-26T13:21:23.504" v="2340" actId="478"/>
          <ac:picMkLst>
            <pc:docMk/>
            <pc:sldMk cId="3958942724" sldId="264"/>
            <ac:picMk id="10" creationId="{E9B0A50D-31C4-0A11-0070-CFD173F93E4D}"/>
          </ac:picMkLst>
        </pc:picChg>
        <pc:picChg chg="del">
          <ac:chgData name="조민형" userId="601876d2-4d84-4124-af67-6432d320b1ac" providerId="ADAL" clId="{BF7699A9-F7B8-4406-9EBD-F4DA8508B050}" dt="2023-03-26T13:21:24.183" v="2341" actId="478"/>
          <ac:picMkLst>
            <pc:docMk/>
            <pc:sldMk cId="3958942724" sldId="264"/>
            <ac:picMk id="21" creationId="{1D1F631E-80D2-5126-AE2C-EDB98880AA6C}"/>
          </ac:picMkLst>
        </pc:picChg>
      </pc:sldChg>
      <pc:sldChg chg="del">
        <pc:chgData name="조민형" userId="601876d2-4d84-4124-af67-6432d320b1ac" providerId="ADAL" clId="{BF7699A9-F7B8-4406-9EBD-F4DA8508B050}" dt="2023-03-26T07:40:02.580" v="8" actId="47"/>
        <pc:sldMkLst>
          <pc:docMk/>
          <pc:sldMk cId="832447051" sldId="265"/>
        </pc:sldMkLst>
      </pc:sldChg>
      <pc:sldChg chg="addSp delSp modSp add mod setBg modNotesTx">
        <pc:chgData name="조민형" userId="601876d2-4d84-4124-af67-6432d320b1ac" providerId="ADAL" clId="{BF7699A9-F7B8-4406-9EBD-F4DA8508B050}" dt="2023-03-29T13:51:07.815" v="7146" actId="20577"/>
        <pc:sldMkLst>
          <pc:docMk/>
          <pc:sldMk cId="3114067066" sldId="265"/>
        </pc:sldMkLst>
        <pc:spChg chg="del">
          <ac:chgData name="조민형" userId="601876d2-4d84-4124-af67-6432d320b1ac" providerId="ADAL" clId="{BF7699A9-F7B8-4406-9EBD-F4DA8508B050}" dt="2023-03-26T13:32:02.478" v="2634" actId="478"/>
          <ac:spMkLst>
            <pc:docMk/>
            <pc:sldMk cId="3114067066" sldId="265"/>
            <ac:spMk id="2" creationId="{34C4DCE9-1FAA-F213-0AE2-40851ACC3A46}"/>
          </ac:spMkLst>
        </pc:spChg>
        <pc:spChg chg="del">
          <ac:chgData name="조민형" userId="601876d2-4d84-4124-af67-6432d320b1ac" providerId="ADAL" clId="{BF7699A9-F7B8-4406-9EBD-F4DA8508B050}" dt="2023-03-26T13:32:00.940" v="2633" actId="478"/>
          <ac:spMkLst>
            <pc:docMk/>
            <pc:sldMk cId="3114067066" sldId="265"/>
            <ac:spMk id="3" creationId="{25FFF39B-780A-7090-1BBC-B3A4871D18B1}"/>
          </ac:spMkLst>
        </pc:spChg>
        <pc:spChg chg="mod">
          <ac:chgData name="조민형" userId="601876d2-4d84-4124-af67-6432d320b1ac" providerId="ADAL" clId="{BF7699A9-F7B8-4406-9EBD-F4DA8508B050}" dt="2023-03-26T14:27:17.868" v="4200" actId="20577"/>
          <ac:spMkLst>
            <pc:docMk/>
            <pc:sldMk cId="3114067066" sldId="265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3:40:01.608" v="2834" actId="20577"/>
          <ac:spMkLst>
            <pc:docMk/>
            <pc:sldMk cId="3114067066" sldId="265"/>
            <ac:spMk id="5" creationId="{505C24C8-5F50-D3BC-854A-8D40A83936A7}"/>
          </ac:spMkLst>
        </pc:spChg>
        <pc:spChg chg="del">
          <ac:chgData name="조민형" userId="601876d2-4d84-4124-af67-6432d320b1ac" providerId="ADAL" clId="{BF7699A9-F7B8-4406-9EBD-F4DA8508B050}" dt="2023-03-26T13:31:56.655" v="2631" actId="478"/>
          <ac:spMkLst>
            <pc:docMk/>
            <pc:sldMk cId="3114067066" sldId="265"/>
            <ac:spMk id="6" creationId="{C8EC7A46-A6D6-80DA-D8CE-93FDE19BE96A}"/>
          </ac:spMkLst>
        </pc:spChg>
        <pc:spChg chg="del">
          <ac:chgData name="조민형" userId="601876d2-4d84-4124-af67-6432d320b1ac" providerId="ADAL" clId="{BF7699A9-F7B8-4406-9EBD-F4DA8508B050}" dt="2023-03-26T13:31:54.881" v="2630" actId="478"/>
          <ac:spMkLst>
            <pc:docMk/>
            <pc:sldMk cId="3114067066" sldId="265"/>
            <ac:spMk id="7" creationId="{2283CFE9-47F0-E6BF-56EC-00D51EC8A5DD}"/>
          </ac:spMkLst>
        </pc:spChg>
        <pc:picChg chg="add mod">
          <ac:chgData name="조민형" userId="601876d2-4d84-4124-af67-6432d320b1ac" providerId="ADAL" clId="{BF7699A9-F7B8-4406-9EBD-F4DA8508B050}" dt="2023-03-26T13:34:20.273" v="2739" actId="1076"/>
          <ac:picMkLst>
            <pc:docMk/>
            <pc:sldMk cId="3114067066" sldId="265"/>
            <ac:picMk id="9" creationId="{FDDDB6F6-F5BE-3989-F729-BE455A7C044E}"/>
          </ac:picMkLst>
        </pc:picChg>
      </pc:sldChg>
      <pc:sldChg chg="addSp modSp add mod setBg modNotesTx">
        <pc:chgData name="조민형" userId="601876d2-4d84-4124-af67-6432d320b1ac" providerId="ADAL" clId="{BF7699A9-F7B8-4406-9EBD-F4DA8508B050}" dt="2023-03-29T13:54:02.920" v="8001" actId="20577"/>
        <pc:sldMkLst>
          <pc:docMk/>
          <pc:sldMk cId="1197939130" sldId="266"/>
        </pc:sldMkLst>
        <pc:spChg chg="add mod">
          <ac:chgData name="조민형" userId="601876d2-4d84-4124-af67-6432d320b1ac" providerId="ADAL" clId="{BF7699A9-F7B8-4406-9EBD-F4DA8508B050}" dt="2023-03-26T13:46:21.510" v="3130" actId="1076"/>
          <ac:spMkLst>
            <pc:docMk/>
            <pc:sldMk cId="1197939130" sldId="266"/>
            <ac:spMk id="2" creationId="{A9944EB4-2CC2-0FC5-5F0F-74CEBF8ECF8C}"/>
          </ac:spMkLst>
        </pc:spChg>
        <pc:spChg chg="mod">
          <ac:chgData name="조민형" userId="601876d2-4d84-4124-af67-6432d320b1ac" providerId="ADAL" clId="{BF7699A9-F7B8-4406-9EBD-F4DA8508B050}" dt="2023-03-26T14:27:23.535" v="4202"/>
          <ac:spMkLst>
            <pc:docMk/>
            <pc:sldMk cId="1197939130" sldId="266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3:47:44.109" v="3205" actId="20577"/>
          <ac:spMkLst>
            <pc:docMk/>
            <pc:sldMk cId="1197939130" sldId="266"/>
            <ac:spMk id="5" creationId="{505C24C8-5F50-D3BC-854A-8D40A83936A7}"/>
          </ac:spMkLst>
        </pc:spChg>
        <pc:spChg chg="add mod">
          <ac:chgData name="조민형" userId="601876d2-4d84-4124-af67-6432d320b1ac" providerId="ADAL" clId="{BF7699A9-F7B8-4406-9EBD-F4DA8508B050}" dt="2023-03-26T13:46:44.210" v="3146" actId="20577"/>
          <ac:spMkLst>
            <pc:docMk/>
            <pc:sldMk cId="1197939130" sldId="266"/>
            <ac:spMk id="12" creationId="{719A9935-B94B-F6CF-5A55-25BAA6C0E6BB}"/>
          </ac:spMkLst>
        </pc:spChg>
        <pc:spChg chg="add mod">
          <ac:chgData name="조민형" userId="601876d2-4d84-4124-af67-6432d320b1ac" providerId="ADAL" clId="{BF7699A9-F7B8-4406-9EBD-F4DA8508B050}" dt="2023-03-26T13:47:12.655" v="3179" actId="1076"/>
          <ac:spMkLst>
            <pc:docMk/>
            <pc:sldMk cId="1197939130" sldId="266"/>
            <ac:spMk id="13" creationId="{C8157C64-DE5E-B69C-E720-4FFA4629A35C}"/>
          </ac:spMkLst>
        </pc:spChg>
        <pc:spChg chg="add mod">
          <ac:chgData name="조민형" userId="601876d2-4d84-4124-af67-6432d320b1ac" providerId="ADAL" clId="{BF7699A9-F7B8-4406-9EBD-F4DA8508B050}" dt="2023-03-26T13:47:40.198" v="3203" actId="1076"/>
          <ac:spMkLst>
            <pc:docMk/>
            <pc:sldMk cId="1197939130" sldId="266"/>
            <ac:spMk id="14" creationId="{F76FA05A-2232-3A9A-FFD3-8530B88522A1}"/>
          </ac:spMkLst>
        </pc:spChg>
        <pc:picChg chg="mod">
          <ac:chgData name="조민형" userId="601876d2-4d84-4124-af67-6432d320b1ac" providerId="ADAL" clId="{BF7699A9-F7B8-4406-9EBD-F4DA8508B050}" dt="2023-03-26T13:41:44.560" v="2900" actId="1076"/>
          <ac:picMkLst>
            <pc:docMk/>
            <pc:sldMk cId="1197939130" sldId="266"/>
            <ac:picMk id="9" creationId="{FDDDB6F6-F5BE-3989-F729-BE455A7C044E}"/>
          </ac:picMkLst>
        </pc:picChg>
        <pc:cxnChg chg="add mod">
          <ac:chgData name="조민형" userId="601876d2-4d84-4124-af67-6432d320b1ac" providerId="ADAL" clId="{BF7699A9-F7B8-4406-9EBD-F4DA8508B050}" dt="2023-03-26T13:46:06.152" v="3127" actId="1076"/>
          <ac:cxnSpMkLst>
            <pc:docMk/>
            <pc:sldMk cId="1197939130" sldId="266"/>
            <ac:cxnSpMk id="6" creationId="{121BE4AD-35A6-6E48-F446-6E7D39A1E281}"/>
          </ac:cxnSpMkLst>
        </pc:cxnChg>
        <pc:cxnChg chg="add mod">
          <ac:chgData name="조민형" userId="601876d2-4d84-4124-af67-6432d320b1ac" providerId="ADAL" clId="{BF7699A9-F7B8-4406-9EBD-F4DA8508B050}" dt="2023-03-26T13:46:08.727" v="3128" actId="571"/>
          <ac:cxnSpMkLst>
            <pc:docMk/>
            <pc:sldMk cId="1197939130" sldId="266"/>
            <ac:cxnSpMk id="11" creationId="{64B14A32-6E45-6DF7-7FBD-E985941E13A5}"/>
          </ac:cxnSpMkLst>
        </pc:cxnChg>
      </pc:sldChg>
      <pc:sldChg chg="del">
        <pc:chgData name="조민형" userId="601876d2-4d84-4124-af67-6432d320b1ac" providerId="ADAL" clId="{BF7699A9-F7B8-4406-9EBD-F4DA8508B050}" dt="2023-03-26T07:40:02.580" v="8" actId="47"/>
        <pc:sldMkLst>
          <pc:docMk/>
          <pc:sldMk cId="2061486319" sldId="266"/>
        </pc:sldMkLst>
      </pc:sldChg>
      <pc:sldChg chg="addSp delSp modSp add mod setBg modNotesTx">
        <pc:chgData name="조민형" userId="601876d2-4d84-4124-af67-6432d320b1ac" providerId="ADAL" clId="{BF7699A9-F7B8-4406-9EBD-F4DA8508B050}" dt="2023-03-29T13:56:20.717" v="8797" actId="20577"/>
        <pc:sldMkLst>
          <pc:docMk/>
          <pc:sldMk cId="422141388" sldId="267"/>
        </pc:sldMkLst>
        <pc:spChg chg="del">
          <ac:chgData name="조민형" userId="601876d2-4d84-4124-af67-6432d320b1ac" providerId="ADAL" clId="{BF7699A9-F7B8-4406-9EBD-F4DA8508B050}" dt="2023-03-26T13:52:27.421" v="3213" actId="478"/>
          <ac:spMkLst>
            <pc:docMk/>
            <pc:sldMk cId="422141388" sldId="267"/>
            <ac:spMk id="2" creationId="{A9944EB4-2CC2-0FC5-5F0F-74CEBF8ECF8C}"/>
          </ac:spMkLst>
        </pc:spChg>
        <pc:spChg chg="add mod">
          <ac:chgData name="조민형" userId="601876d2-4d84-4124-af67-6432d320b1ac" providerId="ADAL" clId="{BF7699A9-F7B8-4406-9EBD-F4DA8508B050}" dt="2023-03-26T13:56:10.025" v="3369" actId="1076"/>
          <ac:spMkLst>
            <pc:docMk/>
            <pc:sldMk cId="422141388" sldId="267"/>
            <ac:spMk id="3" creationId="{001CB73A-1A30-639D-EB23-B524A3948F07}"/>
          </ac:spMkLst>
        </pc:spChg>
        <pc:spChg chg="mod">
          <ac:chgData name="조민형" userId="601876d2-4d84-4124-af67-6432d320b1ac" providerId="ADAL" clId="{BF7699A9-F7B8-4406-9EBD-F4DA8508B050}" dt="2023-03-26T14:27:25.818" v="4204"/>
          <ac:spMkLst>
            <pc:docMk/>
            <pc:sldMk cId="422141388" sldId="267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4:01:59.099" v="3565" actId="20577"/>
          <ac:spMkLst>
            <pc:docMk/>
            <pc:sldMk cId="422141388" sldId="267"/>
            <ac:spMk id="5" creationId="{505C24C8-5F50-D3BC-854A-8D40A83936A7}"/>
          </ac:spMkLst>
        </pc:spChg>
        <pc:spChg chg="del">
          <ac:chgData name="조민형" userId="601876d2-4d84-4124-af67-6432d320b1ac" providerId="ADAL" clId="{BF7699A9-F7B8-4406-9EBD-F4DA8508B050}" dt="2023-03-26T13:52:26.145" v="3212" actId="478"/>
          <ac:spMkLst>
            <pc:docMk/>
            <pc:sldMk cId="422141388" sldId="267"/>
            <ac:spMk id="12" creationId="{719A9935-B94B-F6CF-5A55-25BAA6C0E6BB}"/>
          </ac:spMkLst>
        </pc:spChg>
        <pc:spChg chg="del">
          <ac:chgData name="조민형" userId="601876d2-4d84-4124-af67-6432d320b1ac" providerId="ADAL" clId="{BF7699A9-F7B8-4406-9EBD-F4DA8508B050}" dt="2023-03-26T13:52:22.511" v="3210" actId="478"/>
          <ac:spMkLst>
            <pc:docMk/>
            <pc:sldMk cId="422141388" sldId="267"/>
            <ac:spMk id="13" creationId="{C8157C64-DE5E-B69C-E720-4FFA4629A35C}"/>
          </ac:spMkLst>
        </pc:spChg>
        <pc:spChg chg="del mod">
          <ac:chgData name="조민형" userId="601876d2-4d84-4124-af67-6432d320b1ac" providerId="ADAL" clId="{BF7699A9-F7B8-4406-9EBD-F4DA8508B050}" dt="2023-03-26T13:52:21.507" v="3209" actId="478"/>
          <ac:spMkLst>
            <pc:docMk/>
            <pc:sldMk cId="422141388" sldId="267"/>
            <ac:spMk id="14" creationId="{F76FA05A-2232-3A9A-FFD3-8530B88522A1}"/>
          </ac:spMkLst>
        </pc:spChg>
        <pc:picChg chg="add mod">
          <ac:chgData name="조민형" userId="601876d2-4d84-4124-af67-6432d320b1ac" providerId="ADAL" clId="{BF7699A9-F7B8-4406-9EBD-F4DA8508B050}" dt="2023-03-26T14:02:07.210" v="3566" actId="1076"/>
          <ac:picMkLst>
            <pc:docMk/>
            <pc:sldMk cId="422141388" sldId="267"/>
            <ac:picMk id="8" creationId="{4A71073B-DCFE-8AFF-FB20-C2D8C52D0F8F}"/>
          </ac:picMkLst>
        </pc:picChg>
        <pc:picChg chg="del">
          <ac:chgData name="조민형" userId="601876d2-4d84-4124-af67-6432d320b1ac" providerId="ADAL" clId="{BF7699A9-F7B8-4406-9EBD-F4DA8508B050}" dt="2023-03-26T13:56:39.979" v="3431" actId="478"/>
          <ac:picMkLst>
            <pc:docMk/>
            <pc:sldMk cId="422141388" sldId="267"/>
            <ac:picMk id="9" creationId="{FDDDB6F6-F5BE-3989-F729-BE455A7C044E}"/>
          </ac:picMkLst>
        </pc:picChg>
        <pc:cxnChg chg="del">
          <ac:chgData name="조민형" userId="601876d2-4d84-4124-af67-6432d320b1ac" providerId="ADAL" clId="{BF7699A9-F7B8-4406-9EBD-F4DA8508B050}" dt="2023-03-26T13:52:29.096" v="3214" actId="478"/>
          <ac:cxnSpMkLst>
            <pc:docMk/>
            <pc:sldMk cId="422141388" sldId="267"/>
            <ac:cxnSpMk id="6" creationId="{121BE4AD-35A6-6E48-F446-6E7D39A1E281}"/>
          </ac:cxnSpMkLst>
        </pc:cxnChg>
        <pc:cxnChg chg="del">
          <ac:chgData name="조민형" userId="601876d2-4d84-4124-af67-6432d320b1ac" providerId="ADAL" clId="{BF7699A9-F7B8-4406-9EBD-F4DA8508B050}" dt="2023-03-26T13:52:29.563" v="3215" actId="478"/>
          <ac:cxnSpMkLst>
            <pc:docMk/>
            <pc:sldMk cId="422141388" sldId="267"/>
            <ac:cxnSpMk id="11" creationId="{64B14A32-6E45-6DF7-7FBD-E985941E13A5}"/>
          </ac:cxnSpMkLst>
        </pc:cxnChg>
      </pc:sldChg>
      <pc:sldChg chg="del">
        <pc:chgData name="조민형" userId="601876d2-4d84-4124-af67-6432d320b1ac" providerId="ADAL" clId="{BF7699A9-F7B8-4406-9EBD-F4DA8508B050}" dt="2023-03-26T07:40:02.580" v="8" actId="47"/>
        <pc:sldMkLst>
          <pc:docMk/>
          <pc:sldMk cId="1919835657" sldId="267"/>
        </pc:sldMkLst>
      </pc:sldChg>
      <pc:sldChg chg="delSp modSp add mod setBg modNotesTx">
        <pc:chgData name="조민형" userId="601876d2-4d84-4124-af67-6432d320b1ac" providerId="ADAL" clId="{BF7699A9-F7B8-4406-9EBD-F4DA8508B050}" dt="2023-03-29T14:03:40.997" v="10097" actId="20577"/>
        <pc:sldMkLst>
          <pc:docMk/>
          <pc:sldMk cId="2000281295" sldId="268"/>
        </pc:sldMkLst>
        <pc:spChg chg="del">
          <ac:chgData name="조민형" userId="601876d2-4d84-4124-af67-6432d320b1ac" providerId="ADAL" clId="{BF7699A9-F7B8-4406-9EBD-F4DA8508B050}" dt="2023-03-26T14:03:20.733" v="3573" actId="478"/>
          <ac:spMkLst>
            <pc:docMk/>
            <pc:sldMk cId="2000281295" sldId="268"/>
            <ac:spMk id="3" creationId="{001CB73A-1A30-639D-EB23-B524A3948F07}"/>
          </ac:spMkLst>
        </pc:spChg>
        <pc:spChg chg="mod">
          <ac:chgData name="조민형" userId="601876d2-4d84-4124-af67-6432d320b1ac" providerId="ADAL" clId="{BF7699A9-F7B8-4406-9EBD-F4DA8508B050}" dt="2023-03-26T14:03:26.447" v="3589" actId="20577"/>
          <ac:spMkLst>
            <pc:docMk/>
            <pc:sldMk cId="2000281295" sldId="268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4:04:40.686" v="3736" actId="14"/>
          <ac:spMkLst>
            <pc:docMk/>
            <pc:sldMk cId="2000281295" sldId="268"/>
            <ac:spMk id="5" creationId="{505C24C8-5F50-D3BC-854A-8D40A83936A7}"/>
          </ac:spMkLst>
        </pc:spChg>
        <pc:picChg chg="del">
          <ac:chgData name="조민형" userId="601876d2-4d84-4124-af67-6432d320b1ac" providerId="ADAL" clId="{BF7699A9-F7B8-4406-9EBD-F4DA8508B050}" dt="2023-03-26T14:03:15.866" v="3571" actId="478"/>
          <ac:picMkLst>
            <pc:docMk/>
            <pc:sldMk cId="2000281295" sldId="268"/>
            <ac:picMk id="8" creationId="{4A71073B-DCFE-8AFF-FB20-C2D8C52D0F8F}"/>
          </ac:picMkLst>
        </pc:picChg>
      </pc:sldChg>
      <pc:sldChg chg="new del">
        <pc:chgData name="조민형" userId="601876d2-4d84-4124-af67-6432d320b1ac" providerId="ADAL" clId="{BF7699A9-F7B8-4406-9EBD-F4DA8508B050}" dt="2023-03-26T14:03:05.661" v="3568" actId="47"/>
        <pc:sldMkLst>
          <pc:docMk/>
          <pc:sldMk cId="2972830583" sldId="268"/>
        </pc:sldMkLst>
      </pc:sldChg>
      <pc:sldChg chg="addSp delSp modSp add mod ord setBg modNotesTx">
        <pc:chgData name="조민형" userId="601876d2-4d84-4124-af67-6432d320b1ac" providerId="ADAL" clId="{BF7699A9-F7B8-4406-9EBD-F4DA8508B050}" dt="2023-03-29T13:58:08.436" v="9170" actId="20577"/>
        <pc:sldMkLst>
          <pc:docMk/>
          <pc:sldMk cId="3896593930" sldId="269"/>
        </pc:sldMkLst>
        <pc:spChg chg="del">
          <ac:chgData name="조민형" userId="601876d2-4d84-4124-af67-6432d320b1ac" providerId="ADAL" clId="{BF7699A9-F7B8-4406-9EBD-F4DA8508B050}" dt="2023-03-26T14:05:30.691" v="3745" actId="478"/>
          <ac:spMkLst>
            <pc:docMk/>
            <pc:sldMk cId="3896593930" sldId="269"/>
            <ac:spMk id="2" creationId="{A9944EB4-2CC2-0FC5-5F0F-74CEBF8ECF8C}"/>
          </ac:spMkLst>
        </pc:spChg>
        <pc:spChg chg="mod">
          <ac:chgData name="조민형" userId="601876d2-4d84-4124-af67-6432d320b1ac" providerId="ADAL" clId="{BF7699A9-F7B8-4406-9EBD-F4DA8508B050}" dt="2023-03-26T14:27:28.320" v="4206"/>
          <ac:spMkLst>
            <pc:docMk/>
            <pc:sldMk cId="3896593930" sldId="269"/>
            <ac:spMk id="4" creationId="{327C6190-971C-054E-8ECE-8C51DED67FC2}"/>
          </ac:spMkLst>
        </pc:spChg>
        <pc:spChg chg="mod">
          <ac:chgData name="조민형" userId="601876d2-4d84-4124-af67-6432d320b1ac" providerId="ADAL" clId="{BF7699A9-F7B8-4406-9EBD-F4DA8508B050}" dt="2023-03-26T14:24:21.938" v="4161" actId="1076"/>
          <ac:spMkLst>
            <pc:docMk/>
            <pc:sldMk cId="3896593930" sldId="269"/>
            <ac:spMk id="5" creationId="{505C24C8-5F50-D3BC-854A-8D40A83936A7}"/>
          </ac:spMkLst>
        </pc:spChg>
        <pc:spChg chg="del">
          <ac:chgData name="조민형" userId="601876d2-4d84-4124-af67-6432d320b1ac" providerId="ADAL" clId="{BF7699A9-F7B8-4406-9EBD-F4DA8508B050}" dt="2023-03-26T14:05:28.009" v="3744" actId="478"/>
          <ac:spMkLst>
            <pc:docMk/>
            <pc:sldMk cId="3896593930" sldId="269"/>
            <ac:spMk id="12" creationId="{719A9935-B94B-F6CF-5A55-25BAA6C0E6BB}"/>
          </ac:spMkLst>
        </pc:spChg>
        <pc:spChg chg="del">
          <ac:chgData name="조민형" userId="601876d2-4d84-4124-af67-6432d320b1ac" providerId="ADAL" clId="{BF7699A9-F7B8-4406-9EBD-F4DA8508B050}" dt="2023-03-26T14:05:26.395" v="3743" actId="478"/>
          <ac:spMkLst>
            <pc:docMk/>
            <pc:sldMk cId="3896593930" sldId="269"/>
            <ac:spMk id="13" creationId="{C8157C64-DE5E-B69C-E720-4FFA4629A35C}"/>
          </ac:spMkLst>
        </pc:spChg>
        <pc:spChg chg="del">
          <ac:chgData name="조민형" userId="601876d2-4d84-4124-af67-6432d320b1ac" providerId="ADAL" clId="{BF7699A9-F7B8-4406-9EBD-F4DA8508B050}" dt="2023-03-26T14:05:25.391" v="3742" actId="478"/>
          <ac:spMkLst>
            <pc:docMk/>
            <pc:sldMk cId="3896593930" sldId="269"/>
            <ac:spMk id="14" creationId="{F76FA05A-2232-3A9A-FFD3-8530B88522A1}"/>
          </ac:spMkLst>
        </pc:spChg>
        <pc:spChg chg="add mod">
          <ac:chgData name="조민형" userId="601876d2-4d84-4124-af67-6432d320b1ac" providerId="ADAL" clId="{BF7699A9-F7B8-4406-9EBD-F4DA8508B050}" dt="2023-03-26T14:08:12.017" v="3775" actId="1582"/>
          <ac:spMkLst>
            <pc:docMk/>
            <pc:sldMk cId="3896593930" sldId="269"/>
            <ac:spMk id="24" creationId="{EFB18897-87AF-CAB2-4FDC-E064F4587E28}"/>
          </ac:spMkLst>
        </pc:spChg>
        <pc:spChg chg="add mod">
          <ac:chgData name="조민형" userId="601876d2-4d84-4124-af67-6432d320b1ac" providerId="ADAL" clId="{BF7699A9-F7B8-4406-9EBD-F4DA8508B050}" dt="2023-03-26T14:07:50.816" v="3774" actId="1076"/>
          <ac:spMkLst>
            <pc:docMk/>
            <pc:sldMk cId="3896593930" sldId="269"/>
            <ac:spMk id="25" creationId="{88672611-C88B-55AB-5FAD-A2715120365B}"/>
          </ac:spMkLst>
        </pc:spChg>
        <pc:spChg chg="add mod">
          <ac:chgData name="조민형" userId="601876d2-4d84-4124-af67-6432d320b1ac" providerId="ADAL" clId="{BF7699A9-F7B8-4406-9EBD-F4DA8508B050}" dt="2023-03-26T14:08:30.427" v="3786" actId="20577"/>
          <ac:spMkLst>
            <pc:docMk/>
            <pc:sldMk cId="3896593930" sldId="269"/>
            <ac:spMk id="26" creationId="{51FE7FE0-9058-2B70-B819-DC6613E6F7EF}"/>
          </ac:spMkLst>
        </pc:spChg>
        <pc:spChg chg="add mod">
          <ac:chgData name="조민형" userId="601876d2-4d84-4124-af67-6432d320b1ac" providerId="ADAL" clId="{BF7699A9-F7B8-4406-9EBD-F4DA8508B050}" dt="2023-03-26T14:24:19.411" v="4159" actId="1076"/>
          <ac:spMkLst>
            <pc:docMk/>
            <pc:sldMk cId="3896593930" sldId="269"/>
            <ac:spMk id="27" creationId="{76A563C6-02E4-A739-213E-2488ED00ED80}"/>
          </ac:spMkLst>
        </pc:spChg>
        <pc:spChg chg="add mod">
          <ac:chgData name="조민형" userId="601876d2-4d84-4124-af67-6432d320b1ac" providerId="ADAL" clId="{BF7699A9-F7B8-4406-9EBD-F4DA8508B050}" dt="2023-03-26T14:24:15.878" v="4157" actId="1076"/>
          <ac:spMkLst>
            <pc:docMk/>
            <pc:sldMk cId="3896593930" sldId="269"/>
            <ac:spMk id="28" creationId="{083A88EB-4AAC-BE53-4D01-80526DFCD63C}"/>
          </ac:spMkLst>
        </pc:spChg>
        <pc:spChg chg="add mod">
          <ac:chgData name="조민형" userId="601876d2-4d84-4124-af67-6432d320b1ac" providerId="ADAL" clId="{BF7699A9-F7B8-4406-9EBD-F4DA8508B050}" dt="2023-03-26T14:17:14.326" v="3962" actId="1076"/>
          <ac:spMkLst>
            <pc:docMk/>
            <pc:sldMk cId="3896593930" sldId="269"/>
            <ac:spMk id="38" creationId="{80FDEA65-C53A-965B-8BCE-BD81AC3E6480}"/>
          </ac:spMkLst>
        </pc:spChg>
        <pc:spChg chg="add mod">
          <ac:chgData name="조민형" userId="601876d2-4d84-4124-af67-6432d320b1ac" providerId="ADAL" clId="{BF7699A9-F7B8-4406-9EBD-F4DA8508B050}" dt="2023-03-26T14:18:58.705" v="4018" actId="20577"/>
          <ac:spMkLst>
            <pc:docMk/>
            <pc:sldMk cId="3896593930" sldId="269"/>
            <ac:spMk id="40" creationId="{0219336B-2C9A-E822-2848-9A22BF0202A1}"/>
          </ac:spMkLst>
        </pc:spChg>
        <pc:spChg chg="add mod">
          <ac:chgData name="조민형" userId="601876d2-4d84-4124-af67-6432d320b1ac" providerId="ADAL" clId="{BF7699A9-F7B8-4406-9EBD-F4DA8508B050}" dt="2023-03-26T14:19:28.819" v="4027" actId="1076"/>
          <ac:spMkLst>
            <pc:docMk/>
            <pc:sldMk cId="3896593930" sldId="269"/>
            <ac:spMk id="41" creationId="{982B77C9-1B2B-8F46-DF45-D1FF5357502F}"/>
          </ac:spMkLst>
        </pc:spChg>
        <pc:spChg chg="add mod">
          <ac:chgData name="조민형" userId="601876d2-4d84-4124-af67-6432d320b1ac" providerId="ADAL" clId="{BF7699A9-F7B8-4406-9EBD-F4DA8508B050}" dt="2023-03-26T14:22:39.172" v="4131" actId="20577"/>
          <ac:spMkLst>
            <pc:docMk/>
            <pc:sldMk cId="3896593930" sldId="269"/>
            <ac:spMk id="42" creationId="{57BE6C2F-8BE2-8A18-234C-85880DC4FF16}"/>
          </ac:spMkLst>
        </pc:spChg>
        <pc:spChg chg="add mod">
          <ac:chgData name="조민형" userId="601876d2-4d84-4124-af67-6432d320b1ac" providerId="ADAL" clId="{BF7699A9-F7B8-4406-9EBD-F4DA8508B050}" dt="2023-03-26T14:25:47.634" v="4177" actId="208"/>
          <ac:spMkLst>
            <pc:docMk/>
            <pc:sldMk cId="3896593930" sldId="269"/>
            <ac:spMk id="52" creationId="{0D92F5A6-CE78-990E-DEE7-6C05804D4068}"/>
          </ac:spMkLst>
        </pc:spChg>
        <pc:spChg chg="add mod">
          <ac:chgData name="조민형" userId="601876d2-4d84-4124-af67-6432d320b1ac" providerId="ADAL" clId="{BF7699A9-F7B8-4406-9EBD-F4DA8508B050}" dt="2023-03-26T14:25:38.336" v="4176" actId="208"/>
          <ac:spMkLst>
            <pc:docMk/>
            <pc:sldMk cId="3896593930" sldId="269"/>
            <ac:spMk id="53" creationId="{C7F272E2-7224-2633-808C-1E2957E4EA41}"/>
          </ac:spMkLst>
        </pc:spChg>
        <pc:spChg chg="add mod">
          <ac:chgData name="조민형" userId="601876d2-4d84-4124-af67-6432d320b1ac" providerId="ADAL" clId="{BF7699A9-F7B8-4406-9EBD-F4DA8508B050}" dt="2023-03-26T14:25:24.703" v="4173" actId="1582"/>
          <ac:spMkLst>
            <pc:docMk/>
            <pc:sldMk cId="3896593930" sldId="269"/>
            <ac:spMk id="54" creationId="{0AF66D6C-F6E7-08C5-048D-B3CB534887EB}"/>
          </ac:spMkLst>
        </pc:spChg>
        <pc:picChg chg="add del mod">
          <ac:chgData name="조민형" userId="601876d2-4d84-4124-af67-6432d320b1ac" providerId="ADAL" clId="{BF7699A9-F7B8-4406-9EBD-F4DA8508B050}" dt="2023-03-26T14:06:19.567" v="3754" actId="478"/>
          <ac:picMkLst>
            <pc:docMk/>
            <pc:sldMk cId="3896593930" sldId="269"/>
            <ac:picMk id="7" creationId="{069F62CC-8F0F-382F-F089-FA52EB577804}"/>
          </ac:picMkLst>
        </pc:picChg>
        <pc:picChg chg="add mod">
          <ac:chgData name="조민형" userId="601876d2-4d84-4124-af67-6432d320b1ac" providerId="ADAL" clId="{BF7699A9-F7B8-4406-9EBD-F4DA8508B050}" dt="2023-03-26T14:16:14.902" v="3942" actId="1076"/>
          <ac:picMkLst>
            <pc:docMk/>
            <pc:sldMk cId="3896593930" sldId="269"/>
            <ac:picMk id="8" creationId="{94423AB9-BEA6-62A0-7877-9F078170A05C}"/>
          </ac:picMkLst>
        </pc:picChg>
        <pc:picChg chg="del mod">
          <ac:chgData name="조민형" userId="601876d2-4d84-4124-af67-6432d320b1ac" providerId="ADAL" clId="{BF7699A9-F7B8-4406-9EBD-F4DA8508B050}" dt="2023-03-26T14:05:59.680" v="3751" actId="478"/>
          <ac:picMkLst>
            <pc:docMk/>
            <pc:sldMk cId="3896593930" sldId="269"/>
            <ac:picMk id="9" creationId="{FDDDB6F6-F5BE-3989-F729-BE455A7C044E}"/>
          </ac:picMkLst>
        </pc:picChg>
        <pc:cxnChg chg="del">
          <ac:chgData name="조민형" userId="601876d2-4d84-4124-af67-6432d320b1ac" providerId="ADAL" clId="{BF7699A9-F7B8-4406-9EBD-F4DA8508B050}" dt="2023-03-26T14:05:30.691" v="3745" actId="478"/>
          <ac:cxnSpMkLst>
            <pc:docMk/>
            <pc:sldMk cId="3896593930" sldId="269"/>
            <ac:cxnSpMk id="6" creationId="{121BE4AD-35A6-6E48-F446-6E7D39A1E281}"/>
          </ac:cxnSpMkLst>
        </pc:cxnChg>
        <pc:cxnChg chg="del">
          <ac:chgData name="조민형" userId="601876d2-4d84-4124-af67-6432d320b1ac" providerId="ADAL" clId="{BF7699A9-F7B8-4406-9EBD-F4DA8508B050}" dt="2023-03-26T14:05:30.691" v="3745" actId="478"/>
          <ac:cxnSpMkLst>
            <pc:docMk/>
            <pc:sldMk cId="3896593930" sldId="269"/>
            <ac:cxnSpMk id="11" creationId="{64B14A32-6E45-6DF7-7FBD-E985941E13A5}"/>
          </ac:cxnSpMkLst>
        </pc:cxnChg>
        <pc:cxnChg chg="add mod">
          <ac:chgData name="조민형" userId="601876d2-4d84-4124-af67-6432d320b1ac" providerId="ADAL" clId="{BF7699A9-F7B8-4406-9EBD-F4DA8508B050}" dt="2023-03-26T14:08:15.141" v="3777" actId="1582"/>
          <ac:cxnSpMkLst>
            <pc:docMk/>
            <pc:sldMk cId="3896593930" sldId="269"/>
            <ac:cxnSpMk id="17" creationId="{C29F2850-3022-F143-FE64-AEB2A3524B98}"/>
          </ac:cxnSpMkLst>
        </pc:cxnChg>
        <pc:cxnChg chg="add mod">
          <ac:chgData name="조민형" userId="601876d2-4d84-4124-af67-6432d320b1ac" providerId="ADAL" clId="{BF7699A9-F7B8-4406-9EBD-F4DA8508B050}" dt="2023-03-26T14:08:13.714" v="3776" actId="1582"/>
          <ac:cxnSpMkLst>
            <pc:docMk/>
            <pc:sldMk cId="3896593930" sldId="269"/>
            <ac:cxnSpMk id="21" creationId="{D8B61E56-36CE-30E8-9059-893F0B6F36AA}"/>
          </ac:cxnSpMkLst>
        </pc:cxnChg>
        <pc:cxnChg chg="add mod">
          <ac:chgData name="조민형" userId="601876d2-4d84-4124-af67-6432d320b1ac" providerId="ADAL" clId="{BF7699A9-F7B8-4406-9EBD-F4DA8508B050}" dt="2023-03-26T14:17:07.475" v="3961" actId="1076"/>
          <ac:cxnSpMkLst>
            <pc:docMk/>
            <pc:sldMk cId="3896593930" sldId="269"/>
            <ac:cxnSpMk id="31" creationId="{07BB8631-822D-FA4F-D95D-83B603B32DD0}"/>
          </ac:cxnSpMkLst>
        </pc:cxnChg>
        <pc:cxnChg chg="add mod">
          <ac:chgData name="조민형" userId="601876d2-4d84-4124-af67-6432d320b1ac" providerId="ADAL" clId="{BF7699A9-F7B8-4406-9EBD-F4DA8508B050}" dt="2023-03-26T14:16:11.720" v="3940" actId="14100"/>
          <ac:cxnSpMkLst>
            <pc:docMk/>
            <pc:sldMk cId="3896593930" sldId="269"/>
            <ac:cxnSpMk id="34" creationId="{55430697-9167-F1FF-0450-C1183BDB5D4D}"/>
          </ac:cxnSpMkLst>
        </pc:cxnChg>
        <pc:cxnChg chg="add mod">
          <ac:chgData name="조민형" userId="601876d2-4d84-4124-af67-6432d320b1ac" providerId="ADAL" clId="{BF7699A9-F7B8-4406-9EBD-F4DA8508B050}" dt="2023-03-26T14:22:59.118" v="4136" actId="14100"/>
          <ac:cxnSpMkLst>
            <pc:docMk/>
            <pc:sldMk cId="3896593930" sldId="269"/>
            <ac:cxnSpMk id="44" creationId="{76AD76A6-2088-95BC-614B-7565FD5618D8}"/>
          </ac:cxnSpMkLst>
        </pc:cxnChg>
        <pc:cxnChg chg="add mod">
          <ac:chgData name="조민형" userId="601876d2-4d84-4124-af67-6432d320b1ac" providerId="ADAL" clId="{BF7699A9-F7B8-4406-9EBD-F4DA8508B050}" dt="2023-03-26T14:23:15.069" v="4142" actId="14100"/>
          <ac:cxnSpMkLst>
            <pc:docMk/>
            <pc:sldMk cId="3896593930" sldId="269"/>
            <ac:cxnSpMk id="46" creationId="{BA6E1A28-4618-C2CC-04F0-AA6D0F617BC3}"/>
          </ac:cxnSpMkLst>
        </pc:cxnChg>
        <pc:cxnChg chg="add mod">
          <ac:chgData name="조민형" userId="601876d2-4d84-4124-af67-6432d320b1ac" providerId="ADAL" clId="{BF7699A9-F7B8-4406-9EBD-F4DA8508B050}" dt="2023-03-26T14:25:47.634" v="4177" actId="208"/>
          <ac:cxnSpMkLst>
            <pc:docMk/>
            <pc:sldMk cId="3896593930" sldId="269"/>
            <ac:cxnSpMk id="50" creationId="{58DC3AAC-799B-28E8-55F7-52539AF71559}"/>
          </ac:cxnSpMkLst>
        </pc:cxnChg>
        <pc:cxnChg chg="add mod">
          <ac:chgData name="조민형" userId="601876d2-4d84-4124-af67-6432d320b1ac" providerId="ADAL" clId="{BF7699A9-F7B8-4406-9EBD-F4DA8508B050}" dt="2023-03-26T14:26:06.021" v="4180" actId="14100"/>
          <ac:cxnSpMkLst>
            <pc:docMk/>
            <pc:sldMk cId="3896593930" sldId="269"/>
            <ac:cxnSpMk id="55" creationId="{392682A9-796E-6418-8E2E-906CCDE21F89}"/>
          </ac:cxnSpMkLst>
        </pc:cxnChg>
      </pc:sldChg>
      <pc:sldChg chg="modNotesTx">
        <pc:chgData name="조민형" userId="601876d2-4d84-4124-af67-6432d320b1ac" providerId="ADAL" clId="{BF7699A9-F7B8-4406-9EBD-F4DA8508B050}" dt="2023-03-29T14:04:46.280" v="10361" actId="20577"/>
        <pc:sldMkLst>
          <pc:docMk/>
          <pc:sldMk cId="495115028" sldId="270"/>
        </pc:sldMkLst>
      </pc:sldChg>
      <pc:sldChg chg="modNotesTx">
        <pc:chgData name="조민형" userId="601876d2-4d84-4124-af67-6432d320b1ac" providerId="ADAL" clId="{BF7699A9-F7B8-4406-9EBD-F4DA8508B050}" dt="2023-03-29T14:08:54.574" v="10915" actId="20577"/>
        <pc:sldMkLst>
          <pc:docMk/>
          <pc:sldMk cId="3683174187" sldId="271"/>
        </pc:sldMkLst>
      </pc:sldChg>
      <pc:sldChg chg="modNotesTx">
        <pc:chgData name="조민형" userId="601876d2-4d84-4124-af67-6432d320b1ac" providerId="ADAL" clId="{BF7699A9-F7B8-4406-9EBD-F4DA8508B050}" dt="2023-03-29T14:09:39.383" v="11186" actId="20577"/>
        <pc:sldMkLst>
          <pc:docMk/>
          <pc:sldMk cId="3952505977" sldId="272"/>
        </pc:sldMkLst>
      </pc:sldChg>
      <pc:sldChg chg="modNotesTx">
        <pc:chgData name="조민형" userId="601876d2-4d84-4124-af67-6432d320b1ac" providerId="ADAL" clId="{BF7699A9-F7B8-4406-9EBD-F4DA8508B050}" dt="2023-03-29T14:11:05.613" v="11576" actId="20577"/>
        <pc:sldMkLst>
          <pc:docMk/>
          <pc:sldMk cId="1041599313" sldId="273"/>
        </pc:sldMkLst>
      </pc:sldChg>
      <pc:sldChg chg="modNotesTx">
        <pc:chgData name="조민형" userId="601876d2-4d84-4124-af67-6432d320b1ac" providerId="ADAL" clId="{BF7699A9-F7B8-4406-9EBD-F4DA8508B050}" dt="2023-03-29T14:13:35.617" v="12159" actId="20577"/>
        <pc:sldMkLst>
          <pc:docMk/>
          <pc:sldMk cId="2599683461" sldId="274"/>
        </pc:sldMkLst>
      </pc:sldChg>
      <pc:sldChg chg="modSp mod modNotesTx">
        <pc:chgData name="조민형" userId="601876d2-4d84-4124-af67-6432d320b1ac" providerId="ADAL" clId="{BF7699A9-F7B8-4406-9EBD-F4DA8508B050}" dt="2023-03-29T14:15:59.366" v="12829" actId="20577"/>
        <pc:sldMkLst>
          <pc:docMk/>
          <pc:sldMk cId="2513985347" sldId="275"/>
        </pc:sldMkLst>
        <pc:spChg chg="mod">
          <ac:chgData name="조민형" userId="601876d2-4d84-4124-af67-6432d320b1ac" providerId="ADAL" clId="{BF7699A9-F7B8-4406-9EBD-F4DA8508B050}" dt="2023-03-29T14:15:41.635" v="12755" actId="207"/>
          <ac:spMkLst>
            <pc:docMk/>
            <pc:sldMk cId="2513985347" sldId="275"/>
            <ac:spMk id="5" creationId="{505C24C8-5F50-D3BC-854A-8D40A83936A7}"/>
          </ac:spMkLst>
        </pc:spChg>
      </pc:sldChg>
      <pc:sldMasterChg chg="modSldLayout">
        <pc:chgData name="조민형" userId="601876d2-4d84-4124-af67-6432d320b1ac" providerId="ADAL" clId="{BF7699A9-F7B8-4406-9EBD-F4DA8508B050}" dt="2023-03-26T07:44:27.341" v="160" actId="2711"/>
        <pc:sldMasterMkLst>
          <pc:docMk/>
          <pc:sldMasterMk cId="3671361029" sldId="2147483660"/>
        </pc:sldMasterMkLst>
        <pc:sldLayoutChg chg="modSp">
          <pc:chgData name="조민형" userId="601876d2-4d84-4124-af67-6432d320b1ac" providerId="ADAL" clId="{BF7699A9-F7B8-4406-9EBD-F4DA8508B050}" dt="2023-03-26T07:44:27.341" v="160" actId="2711"/>
          <pc:sldLayoutMkLst>
            <pc:docMk/>
            <pc:sldMasterMk cId="3671361029" sldId="2147483660"/>
            <pc:sldLayoutMk cId="368700705" sldId="2147483662"/>
          </pc:sldLayoutMkLst>
          <pc:spChg chg="mod">
            <ac:chgData name="조민형" userId="601876d2-4d84-4124-af67-6432d320b1ac" providerId="ADAL" clId="{BF7699A9-F7B8-4406-9EBD-F4DA8508B050}" dt="2023-03-26T07:44:27.341" v="160" actId="2711"/>
            <ac:spMkLst>
              <pc:docMk/>
              <pc:sldMasterMk cId="3671361029" sldId="2147483660"/>
              <pc:sldLayoutMk cId="368700705" sldId="2147483662"/>
              <ac:spMk id="2" creationId="{BC9BCD5E-CF2F-45CD-A1C5-FACE037AE6D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ABE09-22FB-410F-899D-7CC64049445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3EB3A-2052-4112-9EB4-7ECB1BD02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2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3EB3A-2052-4112-9EB4-7ECB1BD02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9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3EB3A-2052-4112-9EB4-7ECB1BD02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4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3EB3A-2052-4112-9EB4-7ECB1BD02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1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3EB3A-2052-4112-9EB4-7ECB1BD02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0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3EB3A-2052-4112-9EB4-7ECB1BD026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2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3EB3A-2052-4112-9EB4-7ECB1BD026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7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0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6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CCD768-78C5-4711-372F-D0B52589CB4D}"/>
              </a:ext>
            </a:extLst>
          </p:cNvPr>
          <p:cNvGrpSpPr/>
          <p:nvPr/>
        </p:nvGrpSpPr>
        <p:grpSpPr>
          <a:xfrm>
            <a:off x="1725706" y="2972056"/>
            <a:ext cx="8740588" cy="913888"/>
            <a:chOff x="252901" y="4481153"/>
            <a:chExt cx="3936564" cy="6247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9375F75-D772-F49B-A060-FA3F52F055A7}"/>
                </a:ext>
              </a:extLst>
            </p:cNvPr>
            <p:cNvSpPr/>
            <p:nvPr/>
          </p:nvSpPr>
          <p:spPr>
            <a:xfrm>
              <a:off x="252901" y="4481153"/>
              <a:ext cx="3936564" cy="624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9138F0E-6531-6C1C-3383-70FE04CCAB58}"/>
                </a:ext>
              </a:extLst>
            </p:cNvPr>
            <p:cNvSpPr/>
            <p:nvPr/>
          </p:nvSpPr>
          <p:spPr>
            <a:xfrm>
              <a:off x="3841461" y="4481153"/>
              <a:ext cx="348004" cy="348004"/>
            </a:xfrm>
            <a:custGeom>
              <a:avLst/>
              <a:gdLst>
                <a:gd name="connsiteX0" fmla="*/ 0 w 514243"/>
                <a:gd name="connsiteY0" fmla="*/ 0 h 514243"/>
                <a:gd name="connsiteX1" fmla="*/ 410112 w 514243"/>
                <a:gd name="connsiteY1" fmla="*/ 0 h 514243"/>
                <a:gd name="connsiteX2" fmla="*/ 514243 w 514243"/>
                <a:gd name="connsiteY2" fmla="*/ 104131 h 514243"/>
                <a:gd name="connsiteX3" fmla="*/ 514243 w 514243"/>
                <a:gd name="connsiteY3" fmla="*/ 514243 h 51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243" h="514243">
                  <a:moveTo>
                    <a:pt x="0" y="0"/>
                  </a:moveTo>
                  <a:lnTo>
                    <a:pt x="410112" y="0"/>
                  </a:lnTo>
                  <a:cubicBezTo>
                    <a:pt x="467622" y="0"/>
                    <a:pt x="514243" y="46621"/>
                    <a:pt x="514243" y="104131"/>
                  </a:cubicBezTo>
                  <a:lnTo>
                    <a:pt x="514243" y="514243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  <a:effectLst>
              <a:outerShdw blurRad="152400" dist="38100" dir="8100000" algn="tr" rotWithShape="0">
                <a:srgbClr val="0279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72000" rtlCol="0" anchor="t">
              <a:noAutofit/>
            </a:bodyPr>
            <a:lstStyle/>
            <a:p>
              <a:pPr algn="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A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1976101" y="3122507"/>
            <a:ext cx="692123" cy="612986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3425522" y="2951946"/>
            <a:ext cx="6790377" cy="89255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  <a:ea typeface="Tmon몬소리 Black" panose="02000A03000000000000" pitchFamily="2" charset="-127"/>
                <a:cs typeface="Aharoni" panose="020B0604020202020204" pitchFamily="2" charset="-79"/>
              </a:rPr>
              <a:t>Space Orbital Mechanics Term Project 2</a:t>
            </a:r>
          </a:p>
          <a:p>
            <a:pPr marL="0" lvl="2">
              <a:defRPr/>
            </a:pPr>
            <a:r>
              <a:rPr lang="en-US" altLang="ko-KR" sz="2400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  <a:ea typeface="Tmon몬소리 Black" panose="02000A03000000000000" pitchFamily="2" charset="-127"/>
                <a:cs typeface="Aharoni" panose="020B0604020202020204" pitchFamily="2" charset="-79"/>
              </a:rPr>
              <a:t>App Manual – 20011336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  <a:ea typeface="Tmon몬소리 Black" panose="02000A03000000000000" pitchFamily="2" charset="-127"/>
                <a:cs typeface="Aharoni" panose="020B0604020202020204" pitchFamily="2" charset="-79"/>
              </a:rPr>
              <a:t>조민형</a:t>
            </a:r>
            <a:endParaRPr lang="en-US" altLang="ko-KR" sz="2400" b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Bahnschrift" panose="020B0502040204020203" pitchFamily="34" charset="0"/>
              <a:ea typeface="Tmon몬소리 Black" panose="02000A03000000000000" pitchFamily="2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169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7C6190-971C-054E-8ECE-8C51DED67FC2}"/>
              </a:ext>
            </a:extLst>
          </p:cNvPr>
          <p:cNvSpPr txBox="1"/>
          <p:nvPr/>
        </p:nvSpPr>
        <p:spPr>
          <a:xfrm>
            <a:off x="1012650" y="107469"/>
            <a:ext cx="595858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Initial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Run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EAB6EB6-1DDA-B5C5-AA7A-36ADE643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02" y="2776630"/>
            <a:ext cx="6059199" cy="389035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39A59-FD57-0309-B704-4AD58B5B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790" y="2776628"/>
            <a:ext cx="5518076" cy="389035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A1698-E220-C881-D3F3-79CE38855816}"/>
              </a:ext>
            </a:extLst>
          </p:cNvPr>
          <p:cNvSpPr txBox="1">
            <a:spLocks/>
          </p:cNvSpPr>
          <p:nvPr/>
        </p:nvSpPr>
        <p:spPr>
          <a:xfrm>
            <a:off x="274619" y="11532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Bahnschrift" panose="020B0502040204020203" pitchFamily="34" charset="0"/>
              </a:rPr>
              <a:t>처음 실행 시 </a:t>
            </a:r>
            <a:r>
              <a:rPr lang="en-US" altLang="ko-KR" dirty="0">
                <a:latin typeface="Bahnschrift" panose="020B0502040204020203" pitchFamily="34" charset="0"/>
              </a:rPr>
              <a:t>Main </a:t>
            </a:r>
            <a:r>
              <a:rPr lang="ko-KR" altLang="en-US" dirty="0">
                <a:latin typeface="Bahnschrift" panose="020B0502040204020203" pitchFamily="34" charset="0"/>
              </a:rPr>
              <a:t>함수 실행</a:t>
            </a:r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>
                <a:latin typeface="Bahnschrift" panose="020B0502040204020203" pitchFamily="34" charset="0"/>
              </a:rPr>
              <a:t>App Designer </a:t>
            </a:r>
            <a:r>
              <a:rPr lang="ko-KR" altLang="en-US" dirty="0">
                <a:latin typeface="Bahnschrift" panose="020B0502040204020203" pitchFamily="34" charset="0"/>
              </a:rPr>
              <a:t>내에서 사용할 수 있도록 행렬 분류 및 재정렬</a:t>
            </a:r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>
                <a:latin typeface="Bahnschrift" panose="020B0502040204020203" pitchFamily="34" charset="0"/>
              </a:rPr>
              <a:t>App Designer </a:t>
            </a:r>
            <a:r>
              <a:rPr lang="ko-KR" altLang="en-US" dirty="0">
                <a:latin typeface="Bahnschrift" panose="020B0502040204020203" pitchFamily="34" charset="0"/>
              </a:rPr>
              <a:t>내에서 실행 시간 단축을 위한 위성 궤도 미리 계산</a:t>
            </a:r>
            <a:endParaRPr lang="en-US" altLang="ko-K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7C6190-971C-054E-8ECE-8C51DED67FC2}"/>
              </a:ext>
            </a:extLst>
          </p:cNvPr>
          <p:cNvSpPr txBox="1"/>
          <p:nvPr/>
        </p:nvSpPr>
        <p:spPr>
          <a:xfrm>
            <a:off x="1012650" y="107469"/>
            <a:ext cx="595858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App Manual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A1698-E220-C881-D3F3-79CE38855816}"/>
              </a:ext>
            </a:extLst>
          </p:cNvPr>
          <p:cNvSpPr txBox="1">
            <a:spLocks/>
          </p:cNvSpPr>
          <p:nvPr/>
        </p:nvSpPr>
        <p:spPr>
          <a:xfrm>
            <a:off x="274619" y="11532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Bahnschrift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7FBBC-5331-7884-E713-C7E37591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26" y="1057766"/>
            <a:ext cx="8332748" cy="5704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B04E-7B3D-C30B-5270-D3C0BBD94F8C}"/>
              </a:ext>
            </a:extLst>
          </p:cNvPr>
          <p:cNvSpPr txBox="1"/>
          <p:nvPr/>
        </p:nvSpPr>
        <p:spPr>
          <a:xfrm>
            <a:off x="2701159" y="3356132"/>
            <a:ext cx="21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FF0000"/>
                </a:solidFill>
              </a:rPr>
              <a:t>Skyplot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8E936-C9F8-11CE-6593-AF4B7B113C74}"/>
              </a:ext>
            </a:extLst>
          </p:cNvPr>
          <p:cNvSpPr txBox="1"/>
          <p:nvPr/>
        </p:nvSpPr>
        <p:spPr>
          <a:xfrm>
            <a:off x="6626773" y="3202244"/>
            <a:ext cx="2154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Satellite Ground Trajectory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DF1FF-3116-BA64-D942-AF7AA5969894}"/>
              </a:ext>
            </a:extLst>
          </p:cNvPr>
          <p:cNvSpPr txBox="1"/>
          <p:nvPr/>
        </p:nvSpPr>
        <p:spPr>
          <a:xfrm>
            <a:off x="3389586" y="6114576"/>
            <a:ext cx="21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Epoch Selection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19193-643B-6B84-2767-02CB2CE68340}"/>
              </a:ext>
            </a:extLst>
          </p:cNvPr>
          <p:cNvSpPr txBox="1"/>
          <p:nvPr/>
        </p:nvSpPr>
        <p:spPr>
          <a:xfrm>
            <a:off x="5544207" y="5038945"/>
            <a:ext cx="207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Satellite Constellation Selection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23EB0-DDF0-8376-55D6-4DB146CD8F93}"/>
              </a:ext>
            </a:extLst>
          </p:cNvPr>
          <p:cNvSpPr txBox="1"/>
          <p:nvPr/>
        </p:nvSpPr>
        <p:spPr>
          <a:xfrm>
            <a:off x="9775549" y="5192833"/>
            <a:ext cx="207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User Position Input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8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7C6190-971C-054E-8ECE-8C51DED67FC2}"/>
              </a:ext>
            </a:extLst>
          </p:cNvPr>
          <p:cNvSpPr txBox="1"/>
          <p:nvPr/>
        </p:nvSpPr>
        <p:spPr>
          <a:xfrm>
            <a:off x="1012650" y="107469"/>
            <a:ext cx="595858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App Manual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A1698-E220-C881-D3F3-79CE38855816}"/>
              </a:ext>
            </a:extLst>
          </p:cNvPr>
          <p:cNvSpPr txBox="1">
            <a:spLocks/>
          </p:cNvSpPr>
          <p:nvPr/>
        </p:nvSpPr>
        <p:spPr>
          <a:xfrm>
            <a:off x="274619" y="11532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Bahnschrif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33EFA-BFE1-ED47-2826-1AF494B3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17" y="1990726"/>
            <a:ext cx="6963970" cy="475980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A3DCB9-6245-E39F-10AF-E8E2F728BD8F}"/>
              </a:ext>
            </a:extLst>
          </p:cNvPr>
          <p:cNvSpPr txBox="1">
            <a:spLocks/>
          </p:cNvSpPr>
          <p:nvPr/>
        </p:nvSpPr>
        <p:spPr>
          <a:xfrm>
            <a:off x="427019" y="13056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Bahnschrift" panose="020B0502040204020203" pitchFamily="34" charset="0"/>
              </a:rPr>
              <a:t>1. Click “Load Navigation Data”</a:t>
            </a:r>
          </a:p>
        </p:txBody>
      </p:sp>
    </p:spTree>
    <p:extLst>
      <p:ext uri="{BB962C8B-B14F-4D97-AF65-F5344CB8AC3E}">
        <p14:creationId xmlns:p14="http://schemas.microsoft.com/office/powerpoint/2010/main" val="42686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7C6190-971C-054E-8ECE-8C51DED67FC2}"/>
              </a:ext>
            </a:extLst>
          </p:cNvPr>
          <p:cNvSpPr txBox="1"/>
          <p:nvPr/>
        </p:nvSpPr>
        <p:spPr>
          <a:xfrm>
            <a:off x="1012650" y="107469"/>
            <a:ext cx="595858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App Manual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A1698-E220-C881-D3F3-79CE38855816}"/>
              </a:ext>
            </a:extLst>
          </p:cNvPr>
          <p:cNvSpPr txBox="1">
            <a:spLocks/>
          </p:cNvSpPr>
          <p:nvPr/>
        </p:nvSpPr>
        <p:spPr>
          <a:xfrm>
            <a:off x="274619" y="11532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Bahnschrift" panose="020B0502040204020203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A3DCB9-6245-E39F-10AF-E8E2F728BD8F}"/>
              </a:ext>
            </a:extLst>
          </p:cNvPr>
          <p:cNvSpPr txBox="1">
            <a:spLocks/>
          </p:cNvSpPr>
          <p:nvPr/>
        </p:nvSpPr>
        <p:spPr>
          <a:xfrm>
            <a:off x="427019" y="13056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Bahnschrift" panose="020B0502040204020203" pitchFamily="34" charset="0"/>
              </a:rPr>
              <a:t>2. Constellation, Epoch, Receiver Position</a:t>
            </a:r>
            <a:r>
              <a:rPr lang="ko-KR" altLang="en-US" dirty="0">
                <a:latin typeface="Bahnschrift" panose="020B0502040204020203" pitchFamily="34" charset="0"/>
              </a:rPr>
              <a:t>은 순서 상관 없이 조작 가능</a:t>
            </a:r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>
                <a:latin typeface="Bahnschrift" panose="020B0502040204020203" pitchFamily="34" charset="0"/>
              </a:rPr>
              <a:t>* Receiver</a:t>
            </a:r>
            <a:r>
              <a:rPr lang="ko-KR" altLang="en-US" dirty="0">
                <a:latin typeface="Bahnschrift" panose="020B0502040204020203" pitchFamily="34" charset="0"/>
              </a:rPr>
              <a:t> </a:t>
            </a:r>
            <a:r>
              <a:rPr lang="en-US" altLang="ko-KR" dirty="0">
                <a:latin typeface="Bahnschrift" panose="020B0502040204020203" pitchFamily="34" charset="0"/>
              </a:rPr>
              <a:t>Position</a:t>
            </a:r>
            <a:r>
              <a:rPr lang="ko-KR" altLang="en-US" dirty="0">
                <a:latin typeface="Bahnschrift" panose="020B0502040204020203" pitchFamily="34" charset="0"/>
              </a:rPr>
              <a:t> 선택 후에는 </a:t>
            </a:r>
            <a:r>
              <a:rPr lang="en-US" altLang="ko-KR" dirty="0">
                <a:latin typeface="Bahnschrift" panose="020B0502040204020203" pitchFamily="34" charset="0"/>
              </a:rPr>
              <a:t>“Run” Button </a:t>
            </a:r>
            <a:r>
              <a:rPr lang="ko-KR" altLang="en-US" dirty="0">
                <a:latin typeface="Bahnschrift" panose="020B0502040204020203" pitchFamily="34" charset="0"/>
              </a:rPr>
              <a:t>클릭</a:t>
            </a:r>
            <a:r>
              <a:rPr lang="en-US" altLang="ko-KR" dirty="0">
                <a:latin typeface="Bahnschrift" panose="020B0502040204020203" pitchFamily="34" charset="0"/>
              </a:rPr>
              <a:t>: </a:t>
            </a:r>
            <a:r>
              <a:rPr lang="en-US" altLang="ko-KR" dirty="0" err="1">
                <a:latin typeface="Bahnschrift" panose="020B0502040204020203" pitchFamily="34" charset="0"/>
              </a:rPr>
              <a:t>Skyplot</a:t>
            </a:r>
            <a:r>
              <a:rPr lang="en-US" altLang="ko-KR" dirty="0">
                <a:latin typeface="Bahnschrift" panose="020B0502040204020203" pitchFamily="34" charset="0"/>
              </a:rPr>
              <a:t> </a:t>
            </a:r>
            <a:r>
              <a:rPr lang="ko-KR" altLang="en-US" dirty="0">
                <a:latin typeface="Bahnschrift" panose="020B0502040204020203" pitchFamily="34" charset="0"/>
              </a:rPr>
              <a:t>변경 반영</a:t>
            </a:r>
            <a:endParaRPr lang="en-US" altLang="ko-KR" dirty="0">
              <a:latin typeface="Bahnschrift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C6C94-EC12-E0F8-5143-88A5760D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52" y="2421831"/>
            <a:ext cx="5266228" cy="3620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D61C9-9819-1C7F-5141-38C7EAF4A8A8}"/>
              </a:ext>
            </a:extLst>
          </p:cNvPr>
          <p:cNvSpPr txBox="1"/>
          <p:nvPr/>
        </p:nvSpPr>
        <p:spPr>
          <a:xfrm>
            <a:off x="6454279" y="6042645"/>
            <a:ext cx="5310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선택한 </a:t>
            </a:r>
            <a:r>
              <a:rPr lang="en-US" altLang="ko-KR" sz="2000" b="1" dirty="0">
                <a:solidFill>
                  <a:srgbClr val="FF0000"/>
                </a:solidFill>
              </a:rPr>
              <a:t>Receiver Position</a:t>
            </a:r>
            <a:r>
              <a:rPr lang="ko-KR" altLang="en-US" sz="2000" b="1" dirty="0">
                <a:solidFill>
                  <a:srgbClr val="FF0000"/>
                </a:solidFill>
              </a:rPr>
              <a:t>에서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위성이 보이지 않을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416D52-AED1-5C27-7F70-4CE54F2B4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1" y="2421831"/>
            <a:ext cx="5266228" cy="362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627553-A66E-6EFE-3B95-5E8F40B56061}"/>
              </a:ext>
            </a:extLst>
          </p:cNvPr>
          <p:cNvSpPr txBox="1"/>
          <p:nvPr/>
        </p:nvSpPr>
        <p:spPr>
          <a:xfrm>
            <a:off x="501928" y="6042645"/>
            <a:ext cx="5310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선택한 </a:t>
            </a:r>
            <a:r>
              <a:rPr lang="en-US" altLang="ko-KR" sz="2000" b="1" dirty="0">
                <a:solidFill>
                  <a:srgbClr val="FF0000"/>
                </a:solidFill>
              </a:rPr>
              <a:t>Receiver </a:t>
            </a:r>
            <a:r>
              <a:rPr lang="en-US" altLang="ko-KR" sz="2000" b="1" dirty="0" err="1">
                <a:solidFill>
                  <a:srgbClr val="FF0000"/>
                </a:solidFill>
              </a:rPr>
              <a:t>Positon</a:t>
            </a:r>
            <a:r>
              <a:rPr lang="ko-KR" altLang="en-US" sz="2000" b="1" dirty="0">
                <a:solidFill>
                  <a:srgbClr val="FF0000"/>
                </a:solidFill>
              </a:rPr>
              <a:t>에서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위성이 보일 때 </a:t>
            </a:r>
            <a:r>
              <a:rPr lang="en-US" altLang="ko-KR" sz="2000" b="1" dirty="0">
                <a:solidFill>
                  <a:srgbClr val="FF0000"/>
                </a:solidFill>
              </a:rPr>
              <a:t>(Red Star: </a:t>
            </a:r>
            <a:r>
              <a:rPr lang="ko-KR" altLang="en-US" sz="2000" b="1" dirty="0">
                <a:solidFill>
                  <a:srgbClr val="FF0000"/>
                </a:solidFill>
              </a:rPr>
              <a:t>현재 위성 위치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4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7C6190-971C-054E-8ECE-8C51DED67FC2}"/>
              </a:ext>
            </a:extLst>
          </p:cNvPr>
          <p:cNvSpPr txBox="1"/>
          <p:nvPr/>
        </p:nvSpPr>
        <p:spPr>
          <a:xfrm>
            <a:off x="1012650" y="107469"/>
            <a:ext cx="595858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App Manual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A1698-E220-C881-D3F3-79CE38855816}"/>
              </a:ext>
            </a:extLst>
          </p:cNvPr>
          <p:cNvSpPr txBox="1">
            <a:spLocks/>
          </p:cNvSpPr>
          <p:nvPr/>
        </p:nvSpPr>
        <p:spPr>
          <a:xfrm>
            <a:off x="274619" y="11532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Bahnschrift" panose="020B0502040204020203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A3DCB9-6245-E39F-10AF-E8E2F728BD8F}"/>
              </a:ext>
            </a:extLst>
          </p:cNvPr>
          <p:cNvSpPr txBox="1">
            <a:spLocks/>
          </p:cNvSpPr>
          <p:nvPr/>
        </p:nvSpPr>
        <p:spPr>
          <a:xfrm>
            <a:off x="427019" y="1305672"/>
            <a:ext cx="11576722" cy="55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Bahnschrift" panose="020B0502040204020203" pitchFamily="34" charset="0"/>
              </a:rPr>
              <a:t>3. “Open</a:t>
            </a:r>
            <a:r>
              <a:rPr lang="ko-KR" altLang="en-US" dirty="0">
                <a:latin typeface="Bahnschrift" panose="020B0502040204020203" pitchFamily="34" charset="0"/>
              </a:rPr>
              <a:t> </a:t>
            </a:r>
            <a:r>
              <a:rPr lang="en-US" altLang="ko-KR" dirty="0">
                <a:latin typeface="Bahnschrift" panose="020B0502040204020203" pitchFamily="34" charset="0"/>
              </a:rPr>
              <a:t>Satellite</a:t>
            </a:r>
            <a:r>
              <a:rPr lang="ko-KR" altLang="en-US" dirty="0">
                <a:latin typeface="Bahnschrift" panose="020B0502040204020203" pitchFamily="34" charset="0"/>
              </a:rPr>
              <a:t> </a:t>
            </a:r>
            <a:r>
              <a:rPr lang="en-US" altLang="ko-KR" dirty="0">
                <a:latin typeface="Bahnschrift" panose="020B0502040204020203" pitchFamily="34" charset="0"/>
              </a:rPr>
              <a:t>Scenario Viewer”</a:t>
            </a:r>
          </a:p>
          <a:p>
            <a:pPr lvl="1"/>
            <a:r>
              <a:rPr lang="en-US" altLang="ko-KR" dirty="0">
                <a:latin typeface="Bahnschrift" panose="020B0502040204020203" pitchFamily="34" charset="0"/>
              </a:rPr>
              <a:t> </a:t>
            </a:r>
            <a:r>
              <a:rPr lang="ko-KR" altLang="en-US" dirty="0">
                <a:latin typeface="Bahnschrift" panose="020B0502040204020203" pitchFamily="34" charset="0"/>
              </a:rPr>
              <a:t>우주 공간에서 위성 궤도 및 </a:t>
            </a:r>
            <a:r>
              <a:rPr lang="en-US" altLang="ko-KR" dirty="0">
                <a:latin typeface="Bahnschrift" panose="020B0502040204020203" pitchFamily="34" charset="0"/>
              </a:rPr>
              <a:t>Ground Trajectory View </a:t>
            </a:r>
            <a:r>
              <a:rPr lang="ko-KR" altLang="en-US" dirty="0">
                <a:latin typeface="Bahnschrift" panose="020B0502040204020203" pitchFamily="34" charset="0"/>
              </a:rPr>
              <a:t>가능</a:t>
            </a:r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>
                <a:latin typeface="Bahnschrift" panose="020B0502040204020203" pitchFamily="34" charset="0"/>
              </a:rPr>
              <a:t>* Takes Time!!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5D3B48-6266-6D8B-6FB1-B1E00F278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0" y="2605211"/>
            <a:ext cx="5115782" cy="406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2DEF9-89E7-EE4E-F186-151CE3F0A8DE}"/>
              </a:ext>
            </a:extLst>
          </p:cNvPr>
          <p:cNvSpPr txBox="1"/>
          <p:nvPr/>
        </p:nvSpPr>
        <p:spPr>
          <a:xfrm>
            <a:off x="6604825" y="3066438"/>
            <a:ext cx="4740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Blue: </a:t>
            </a:r>
            <a:r>
              <a:rPr lang="ko-KR" altLang="en-US" b="1" dirty="0"/>
              <a:t>우주 공간에서 위성의 궤도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Red Dot: App </a:t>
            </a:r>
            <a:r>
              <a:rPr lang="ko-KR" altLang="en-US" b="1" dirty="0"/>
              <a:t>에서 입력된 </a:t>
            </a:r>
            <a:r>
              <a:rPr lang="en-US" altLang="ko-KR" b="1" dirty="0"/>
              <a:t>Receiver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Green</a:t>
            </a:r>
            <a:r>
              <a:rPr lang="ko-KR" altLang="en-US" b="1" dirty="0"/>
              <a:t> </a:t>
            </a:r>
            <a:r>
              <a:rPr lang="en-US" altLang="ko-KR" b="1" dirty="0"/>
              <a:t>Line:</a:t>
            </a:r>
            <a:r>
              <a:rPr lang="ko-KR" altLang="en-US" b="1" dirty="0"/>
              <a:t> </a:t>
            </a:r>
            <a:r>
              <a:rPr lang="en-US" altLang="ko-KR" b="1" dirty="0"/>
              <a:t>Receiver Position</a:t>
            </a:r>
            <a:r>
              <a:rPr lang="ko-KR" altLang="en-US" b="1" dirty="0"/>
              <a:t>에서 위성이 보일 시 연결</a:t>
            </a:r>
            <a:r>
              <a:rPr lang="en-US" altLang="ko-KR" b="1" dirty="0"/>
              <a:t>, </a:t>
            </a:r>
            <a:r>
              <a:rPr lang="ko-KR" altLang="en-US" b="1" dirty="0"/>
              <a:t>보이지 않을 때 연결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좌측 하단 화살표를 이용하여 시간 조절 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43496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191</Words>
  <Application>Microsoft Office PowerPoint</Application>
  <PresentationFormat>와이드스크린</PresentationFormat>
  <Paragraphs>44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Bahnschrift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조민형</cp:lastModifiedBy>
  <cp:revision>3</cp:revision>
  <dcterms:created xsi:type="dcterms:W3CDTF">2023-03-01T04:40:48Z</dcterms:created>
  <dcterms:modified xsi:type="dcterms:W3CDTF">2023-06-22T01:53:16Z</dcterms:modified>
</cp:coreProperties>
</file>