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1"/>
  </p:sldMasterIdLst>
  <p:notesMasterIdLst>
    <p:notesMasterId r:id="rId9"/>
  </p:notesMasterIdLst>
  <p:handoutMasterIdLst>
    <p:handoutMasterId r:id="rId10"/>
  </p:handoutMasterIdLst>
  <p:sldIdLst>
    <p:sldId id="291" r:id="rId2"/>
    <p:sldId id="287" r:id="rId3"/>
    <p:sldId id="293" r:id="rId4"/>
    <p:sldId id="295" r:id="rId5"/>
    <p:sldId id="294" r:id="rId6"/>
    <p:sldId id="288" r:id="rId7"/>
    <p:sldId id="289"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AFFFE"/>
    <a:srgbClr val="F7FFFF"/>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E929F9F4-4A8F-4326-A1B4-22849713DDAB}"/>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1511" autoAdjust="0"/>
  </p:normalViewPr>
  <p:slideViewPr>
    <p:cSldViewPr snapToGrid="0">
      <p:cViewPr varScale="1">
        <p:scale>
          <a:sx n="80" d="100"/>
          <a:sy n="80" d="100"/>
        </p:scale>
        <p:origin x="782" y="53"/>
      </p:cViewPr>
      <p:guideLst/>
    </p:cSldViewPr>
  </p:slideViewPr>
  <p:outlineViewPr>
    <p:cViewPr>
      <p:scale>
        <a:sx n="33" d="100"/>
        <a:sy n="33" d="100"/>
      </p:scale>
      <p:origin x="0" y="-21084"/>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0" d="100"/>
          <a:sy n="60" d="100"/>
        </p:scale>
        <p:origin x="2424" y="3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8/24/2021</a:t>
            </a:fld>
            <a:endParaRPr lang="en-US"/>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EDBDA2-4480-4D82-8886-1B64A7ECBBAC}" type="datetimeFigureOut">
              <a:rPr lang="en-US" noProof="0" smtClean="0"/>
              <a:t>8/24/2021</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DDBACE-0F8F-43FD-98F0-DEE13552DADA}" type="slidenum">
              <a:rPr lang="en-US" noProof="0" smtClean="0"/>
              <a:t>‹#›</a:t>
            </a:fld>
            <a:endParaRPr lang="en-US" noProof="0" dirty="0"/>
          </a:p>
        </p:txBody>
      </p:sp>
    </p:spTree>
    <p:extLst>
      <p:ext uri="{BB962C8B-B14F-4D97-AF65-F5344CB8AC3E}">
        <p14:creationId xmlns:p14="http://schemas.microsoft.com/office/powerpoint/2010/main" val="14557223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FDDBACE-0F8F-43FD-98F0-DEE13552DADA}" type="slidenum">
              <a:rPr lang="en-US" noProof="0" smtClean="0"/>
              <a:t>2</a:t>
            </a:fld>
            <a:endParaRPr lang="en-US" noProof="0" dirty="0"/>
          </a:p>
        </p:txBody>
      </p:sp>
    </p:spTree>
    <p:extLst>
      <p:ext uri="{BB962C8B-B14F-4D97-AF65-F5344CB8AC3E}">
        <p14:creationId xmlns:p14="http://schemas.microsoft.com/office/powerpoint/2010/main" val="42738148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Large Intro">
    <p:bg>
      <p:bgPr>
        <a:solidFill>
          <a:schemeClr val="tx1"/>
        </a:solidFill>
        <a:effectLst/>
      </p:bgPr>
    </p:bg>
    <p:spTree>
      <p:nvGrpSpPr>
        <p:cNvPr id="1" name=""/>
        <p:cNvGrpSpPr/>
        <p:nvPr/>
      </p:nvGrpSpPr>
      <p:grpSpPr>
        <a:xfrm>
          <a:off x="0" y="0"/>
          <a:ext cx="0" cy="0"/>
          <a:chOff x="0" y="0"/>
          <a:chExt cx="0" cy="0"/>
        </a:xfrm>
      </p:grpSpPr>
      <p:sp>
        <p:nvSpPr>
          <p:cNvPr id="14" name="Rectangle 13" title="Overlay Graphic">
            <a:extLst>
              <a:ext uri="{FF2B5EF4-FFF2-40B4-BE49-F238E27FC236}">
                <a16:creationId xmlns:a16="http://schemas.microsoft.com/office/drawing/2014/main" id="{693A70F3-06C1-4E8B-9B0E-5E6545B98633}"/>
              </a:ext>
            </a:extLst>
          </p:cNvPr>
          <p:cNvSpPr/>
          <p:nvPr userDrawn="1"/>
        </p:nvSpPr>
        <p:spPr bwMode="ltGray">
          <a:xfrm>
            <a:off x="441325" y="3897168"/>
            <a:ext cx="5877235" cy="286320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5" name="Straight Connector 14">
            <a:extLst>
              <a:ext uri="{FF2B5EF4-FFF2-40B4-BE49-F238E27FC236}">
                <a16:creationId xmlns:a16="http://schemas.microsoft.com/office/drawing/2014/main" id="{3C6803E4-2DDA-4202-8774-33010D5BA394}"/>
              </a:ext>
            </a:extLst>
          </p:cNvPr>
          <p:cNvCxnSpPr>
            <a:cxnSpLocks/>
          </p:cNvCxnSpPr>
          <p:nvPr userDrawn="1"/>
        </p:nvCxnSpPr>
        <p:spPr>
          <a:xfrm>
            <a:off x="6309035"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2A066F6-418A-4534-9C6E-B4AE3F337975}"/>
              </a:ext>
            </a:extLst>
          </p:cNvPr>
          <p:cNvCxnSpPr>
            <a:cxnSpLocks/>
          </p:cNvCxnSpPr>
          <p:nvPr userDrawn="1"/>
        </p:nvCxnSpPr>
        <p:spPr>
          <a:xfrm>
            <a:off x="441325"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sp>
        <p:nvSpPr>
          <p:cNvPr id="7" name="Slide Number Placeholder 6">
            <a:extLst>
              <a:ext uri="{FF2B5EF4-FFF2-40B4-BE49-F238E27FC236}">
                <a16:creationId xmlns:a16="http://schemas.microsoft.com/office/drawing/2014/main" id="{D344EF2B-4C23-4FC2-B680-617BC7D82A7E}"/>
              </a:ext>
            </a:extLst>
          </p:cNvPr>
          <p:cNvSpPr>
            <a:spLocks noGrp="1"/>
          </p:cNvSpPr>
          <p:nvPr>
            <p:ph type="sldNum" sz="quarter" idx="12"/>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12" name="Content Placeholder 2">
            <a:extLst>
              <a:ext uri="{FF2B5EF4-FFF2-40B4-BE49-F238E27FC236}">
                <a16:creationId xmlns:a16="http://schemas.microsoft.com/office/drawing/2014/main" id="{70C5F94B-D0C9-41CA-8885-CBEA4C917545}"/>
              </a:ext>
            </a:extLst>
          </p:cNvPr>
          <p:cNvSpPr>
            <a:spLocks noGrp="1"/>
          </p:cNvSpPr>
          <p:nvPr>
            <p:ph idx="13" hasCustomPrompt="1"/>
          </p:nvPr>
        </p:nvSpPr>
        <p:spPr>
          <a:xfrm>
            <a:off x="860370" y="3674372"/>
            <a:ext cx="5022591" cy="2728844"/>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6515800" y="3674373"/>
            <a:ext cx="5085650" cy="720000"/>
          </a:xfrm>
        </p:spPr>
        <p:txBody>
          <a:bodyPr vert="horz" lIns="0" tIns="0" rIns="0" bIns="0" rtlCol="0" anchor="b">
            <a:noAutofit/>
          </a:bodyPr>
          <a:lstStyle>
            <a:lvl1pPr algn="r">
              <a:defRPr lang="en-ZA" sz="3500" b="1" cap="all" baseline="0" dirty="0"/>
            </a:lvl1pPr>
          </a:lstStyle>
          <a:p>
            <a:pPr marL="0" lvl="0" algn="r"/>
            <a:r>
              <a:rPr lang="en-US" noProof="0"/>
              <a:t>Divider Slide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6515800" y="4608000"/>
            <a:ext cx="5085650" cy="1800000"/>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Tree>
    <p:extLst>
      <p:ext uri="{BB962C8B-B14F-4D97-AF65-F5344CB8AC3E}">
        <p14:creationId xmlns:p14="http://schemas.microsoft.com/office/powerpoint/2010/main" val="35185594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Col Boxe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D79DF38F-893A-4CE0-B168-9FAA1D01B8D7}"/>
              </a:ext>
            </a:extLst>
          </p:cNvPr>
          <p:cNvSpPr>
            <a:spLocks noGrp="1"/>
          </p:cNvSpPr>
          <p:nvPr>
            <p:ph idx="14" hasCustomPrompt="1"/>
          </p:nvPr>
        </p:nvSpPr>
        <p:spPr>
          <a:xfrm>
            <a:off x="601681" y="2448000"/>
            <a:ext cx="3240000" cy="3631338"/>
          </a:xfrm>
          <a:noFill/>
          <a:ln>
            <a:noFill/>
          </a:ln>
        </p:spPr>
        <p:txBody>
          <a:bodyPr lIns="136800" tIns="252000" rIns="136800"/>
          <a:lstStyle>
            <a:lvl1pPr marL="266700" indent="-266700">
              <a:buClr>
                <a:schemeClr val="tx1">
                  <a:lumMod val="75000"/>
                  <a:lumOff val="25000"/>
                </a:schemeClr>
              </a:buClr>
              <a:buFont typeface="Arial" panose="020B0604020202020204" pitchFamily="34" charset="0"/>
              <a:buChar char="•"/>
              <a:defRPr/>
            </a:lvl1pPr>
            <a:lvl2pPr>
              <a:buClr>
                <a:schemeClr val="tx1">
                  <a:lumMod val="75000"/>
                  <a:lumOff val="25000"/>
                </a:schemeClr>
              </a:buClr>
              <a:defRPr/>
            </a:lvl2pPr>
            <a:lvl3pPr>
              <a:buClr>
                <a:schemeClr val="tx1">
                  <a:lumMod val="75000"/>
                  <a:lumOff val="25000"/>
                </a:schemeClr>
              </a:buClr>
              <a:defRPr/>
            </a:lvl3pPr>
            <a:lvl4pPr>
              <a:buClr>
                <a:schemeClr val="tx1">
                  <a:lumMod val="75000"/>
                  <a:lumOff val="25000"/>
                </a:schemeClr>
              </a:buClr>
              <a:defRPr/>
            </a:lvl4pPr>
            <a:lvl5pPr>
              <a:buClr>
                <a:schemeClr val="tx1">
                  <a:lumMod val="75000"/>
                  <a:lumOff val="25000"/>
                </a:schemeClr>
              </a:buClr>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4" name="Freeform: Shape 13" title="Arrow">
            <a:extLst>
              <a:ext uri="{FF2B5EF4-FFF2-40B4-BE49-F238E27FC236}">
                <a16:creationId xmlns:a16="http://schemas.microsoft.com/office/drawing/2014/main" id="{02DBE11B-8F8E-48E5-9449-E6E9E355DA0F}"/>
              </a:ext>
            </a:extLst>
          </p:cNvPr>
          <p:cNvSpPr/>
          <p:nvPr userDrawn="1"/>
        </p:nvSpPr>
        <p:spPr>
          <a:xfrm flipH="1">
            <a:off x="4031770" y="1945687"/>
            <a:ext cx="254382" cy="284625"/>
          </a:xfrm>
          <a:custGeom>
            <a:avLst/>
            <a:gdLst>
              <a:gd name="connsiteX0" fmla="*/ 971574 w 1172492"/>
              <a:gd name="connsiteY0" fmla="*/ 1363 h 1311889"/>
              <a:gd name="connsiteX1" fmla="*/ 1149708 w 1172492"/>
              <a:gd name="connsiteY1" fmla="*/ 90029 h 1311889"/>
              <a:gd name="connsiteX2" fmla="*/ 1172490 w 1172492"/>
              <a:gd name="connsiteY2" fmla="*/ 157779 h 1311889"/>
              <a:gd name="connsiteX3" fmla="*/ 1171406 w 1172492"/>
              <a:gd name="connsiteY3" fmla="*/ 173319 h 1311889"/>
              <a:gd name="connsiteX4" fmla="*/ 1172000 w 1172492"/>
              <a:gd name="connsiteY4" fmla="*/ 173319 h 1311889"/>
              <a:gd name="connsiteX5" fmla="*/ 1172000 w 1172492"/>
              <a:gd name="connsiteY5" fmla="*/ 1147057 h 1311889"/>
              <a:gd name="connsiteX6" fmla="*/ 1172492 w 1172492"/>
              <a:gd name="connsiteY6" fmla="*/ 1154110 h 1311889"/>
              <a:gd name="connsiteX7" fmla="*/ 1172000 w 1172492"/>
              <a:gd name="connsiteY7" fmla="*/ 1155572 h 1311889"/>
              <a:gd name="connsiteX8" fmla="*/ 1172000 w 1172492"/>
              <a:gd name="connsiteY8" fmla="*/ 1156775 h 1311889"/>
              <a:gd name="connsiteX9" fmla="*/ 1171596 w 1172492"/>
              <a:gd name="connsiteY9" fmla="*/ 1156775 h 1311889"/>
              <a:gd name="connsiteX10" fmla="*/ 1149710 w 1172492"/>
              <a:gd name="connsiteY10" fmla="*/ 1221860 h 1311889"/>
              <a:gd name="connsiteX11" fmla="*/ 903826 w 1172492"/>
              <a:gd name="connsiteY11" fmla="*/ 1287744 h 1311889"/>
              <a:gd name="connsiteX12" fmla="*/ 88669 w 1172492"/>
              <a:gd name="connsiteY12" fmla="*/ 817113 h 1311889"/>
              <a:gd name="connsiteX13" fmla="*/ 4802 w 1172492"/>
              <a:gd name="connsiteY13" fmla="*/ 707817 h 1311889"/>
              <a:gd name="connsiteX14" fmla="*/ 2987 w 1172492"/>
              <a:gd name="connsiteY14" fmla="*/ 681795 h 1311889"/>
              <a:gd name="connsiteX15" fmla="*/ 0 w 1172492"/>
              <a:gd name="connsiteY15" fmla="*/ 672910 h 1311889"/>
              <a:gd name="connsiteX16" fmla="*/ 1184 w 1172492"/>
              <a:gd name="connsiteY16" fmla="*/ 655930 h 1311889"/>
              <a:gd name="connsiteX17" fmla="*/ 2 w 1172492"/>
              <a:gd name="connsiteY17" fmla="*/ 638979 h 1311889"/>
              <a:gd name="connsiteX18" fmla="*/ 2984 w 1172492"/>
              <a:gd name="connsiteY18" fmla="*/ 630110 h 1311889"/>
              <a:gd name="connsiteX19" fmla="*/ 4800 w 1172492"/>
              <a:gd name="connsiteY19" fmla="*/ 604073 h 1311889"/>
              <a:gd name="connsiteX20" fmla="*/ 88667 w 1172492"/>
              <a:gd name="connsiteY20" fmla="*/ 494775 h 1311889"/>
              <a:gd name="connsiteX21" fmla="*/ 903824 w 1172492"/>
              <a:gd name="connsiteY21" fmla="*/ 24144 h 1311889"/>
              <a:gd name="connsiteX22" fmla="*/ 971574 w 1172492"/>
              <a:gd name="connsiteY22" fmla="*/ 1363 h 1311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492" h="1311889">
                <a:moveTo>
                  <a:pt x="971574" y="1363"/>
                </a:moveTo>
                <a:cubicBezTo>
                  <a:pt x="1041186" y="-7275"/>
                  <a:pt x="1112429" y="25460"/>
                  <a:pt x="1149708" y="90029"/>
                </a:cubicBezTo>
                <a:cubicBezTo>
                  <a:pt x="1162135" y="111552"/>
                  <a:pt x="1169611" y="134575"/>
                  <a:pt x="1172490" y="157779"/>
                </a:cubicBezTo>
                <a:lnTo>
                  <a:pt x="1171406" y="173319"/>
                </a:lnTo>
                <a:lnTo>
                  <a:pt x="1172000" y="173319"/>
                </a:lnTo>
                <a:lnTo>
                  <a:pt x="1172000" y="1147057"/>
                </a:lnTo>
                <a:lnTo>
                  <a:pt x="1172492" y="1154110"/>
                </a:lnTo>
                <a:lnTo>
                  <a:pt x="1172000" y="1155572"/>
                </a:lnTo>
                <a:lnTo>
                  <a:pt x="1172000" y="1156775"/>
                </a:lnTo>
                <a:lnTo>
                  <a:pt x="1171596" y="1156775"/>
                </a:lnTo>
                <a:lnTo>
                  <a:pt x="1149710" y="1221860"/>
                </a:lnTo>
                <a:cubicBezTo>
                  <a:pt x="1100005" y="1307952"/>
                  <a:pt x="989918" y="1337450"/>
                  <a:pt x="903826" y="1287744"/>
                </a:cubicBezTo>
                <a:lnTo>
                  <a:pt x="88669" y="817113"/>
                </a:lnTo>
                <a:cubicBezTo>
                  <a:pt x="45622" y="792261"/>
                  <a:pt x="16725" y="752313"/>
                  <a:pt x="4802" y="707817"/>
                </a:cubicBezTo>
                <a:lnTo>
                  <a:pt x="2987" y="681795"/>
                </a:lnTo>
                <a:lnTo>
                  <a:pt x="0" y="672910"/>
                </a:lnTo>
                <a:lnTo>
                  <a:pt x="1184" y="655930"/>
                </a:lnTo>
                <a:lnTo>
                  <a:pt x="2" y="638979"/>
                </a:lnTo>
                <a:lnTo>
                  <a:pt x="2984" y="630110"/>
                </a:lnTo>
                <a:lnTo>
                  <a:pt x="4800" y="604073"/>
                </a:lnTo>
                <a:cubicBezTo>
                  <a:pt x="16723" y="559576"/>
                  <a:pt x="45621" y="519628"/>
                  <a:pt x="88667" y="494775"/>
                </a:cubicBezTo>
                <a:lnTo>
                  <a:pt x="903824" y="24144"/>
                </a:lnTo>
                <a:cubicBezTo>
                  <a:pt x="925347" y="11718"/>
                  <a:pt x="948370" y="4242"/>
                  <a:pt x="971574" y="1363"/>
                </a:cubicBezTo>
                <a:close/>
              </a:path>
            </a:pathLst>
          </a:custGeom>
          <a:noFill/>
          <a:ln w="3175">
            <a:solidFill>
              <a:schemeClr val="bg1"/>
            </a:solidFill>
          </a:ln>
          <a:effectLst>
            <a:glow rad="165100">
              <a:schemeClr val="bg1">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8" name="Content Placeholder 2">
            <a:extLst>
              <a:ext uri="{FF2B5EF4-FFF2-40B4-BE49-F238E27FC236}">
                <a16:creationId xmlns:a16="http://schemas.microsoft.com/office/drawing/2014/main" id="{22F46232-3721-4BC5-BEB7-E61D878D79FA}"/>
              </a:ext>
            </a:extLst>
          </p:cNvPr>
          <p:cNvSpPr>
            <a:spLocks noGrp="1"/>
          </p:cNvSpPr>
          <p:nvPr>
            <p:ph idx="15" hasCustomPrompt="1"/>
          </p:nvPr>
        </p:nvSpPr>
        <p:spPr>
          <a:xfrm>
            <a:off x="4476241" y="2448000"/>
            <a:ext cx="3240000" cy="3631338"/>
          </a:xfrm>
          <a:noFill/>
          <a:ln>
            <a:noFill/>
          </a:ln>
        </p:spPr>
        <p:txBody>
          <a:bodyPr lIns="136800" tIns="252000" rIns="136800"/>
          <a:lstStyle>
            <a:lvl1pPr marL="266700" indent="-266700">
              <a:buClr>
                <a:schemeClr val="tx1">
                  <a:lumMod val="75000"/>
                  <a:lumOff val="25000"/>
                </a:schemeClr>
              </a:buClr>
              <a:buFont typeface="Arial" panose="020B0604020202020204" pitchFamily="34" charset="0"/>
              <a:buChar char="•"/>
              <a:defRPr/>
            </a:lvl1pPr>
            <a:lvl2pPr>
              <a:buClr>
                <a:schemeClr val="tx1">
                  <a:lumMod val="75000"/>
                  <a:lumOff val="25000"/>
                </a:schemeClr>
              </a:buClr>
              <a:defRPr/>
            </a:lvl2pPr>
            <a:lvl3pPr>
              <a:buClr>
                <a:schemeClr val="tx1">
                  <a:lumMod val="75000"/>
                  <a:lumOff val="25000"/>
                </a:schemeClr>
              </a:buClr>
              <a:defRPr/>
            </a:lvl3pPr>
            <a:lvl4pPr>
              <a:buClr>
                <a:schemeClr val="tx1">
                  <a:lumMod val="75000"/>
                  <a:lumOff val="25000"/>
                </a:schemeClr>
              </a:buClr>
              <a:defRPr/>
            </a:lvl4pPr>
            <a:lvl5pPr>
              <a:buClr>
                <a:schemeClr val="tx1">
                  <a:lumMod val="75000"/>
                  <a:lumOff val="25000"/>
                </a:schemeClr>
              </a:buClr>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Freeform: Shape 14" title="Arrow">
            <a:extLst>
              <a:ext uri="{FF2B5EF4-FFF2-40B4-BE49-F238E27FC236}">
                <a16:creationId xmlns:a16="http://schemas.microsoft.com/office/drawing/2014/main" id="{6EF06703-92AF-44B7-8CE1-044DD2093118}"/>
              </a:ext>
            </a:extLst>
          </p:cNvPr>
          <p:cNvSpPr/>
          <p:nvPr userDrawn="1"/>
        </p:nvSpPr>
        <p:spPr>
          <a:xfrm flipH="1">
            <a:off x="7906330" y="1945687"/>
            <a:ext cx="254382" cy="284625"/>
          </a:xfrm>
          <a:custGeom>
            <a:avLst/>
            <a:gdLst>
              <a:gd name="connsiteX0" fmla="*/ 971574 w 1172492"/>
              <a:gd name="connsiteY0" fmla="*/ 1363 h 1311889"/>
              <a:gd name="connsiteX1" fmla="*/ 1149708 w 1172492"/>
              <a:gd name="connsiteY1" fmla="*/ 90029 h 1311889"/>
              <a:gd name="connsiteX2" fmla="*/ 1172490 w 1172492"/>
              <a:gd name="connsiteY2" fmla="*/ 157779 h 1311889"/>
              <a:gd name="connsiteX3" fmla="*/ 1171406 w 1172492"/>
              <a:gd name="connsiteY3" fmla="*/ 173319 h 1311889"/>
              <a:gd name="connsiteX4" fmla="*/ 1172000 w 1172492"/>
              <a:gd name="connsiteY4" fmla="*/ 173319 h 1311889"/>
              <a:gd name="connsiteX5" fmla="*/ 1172000 w 1172492"/>
              <a:gd name="connsiteY5" fmla="*/ 1147057 h 1311889"/>
              <a:gd name="connsiteX6" fmla="*/ 1172492 w 1172492"/>
              <a:gd name="connsiteY6" fmla="*/ 1154110 h 1311889"/>
              <a:gd name="connsiteX7" fmla="*/ 1172000 w 1172492"/>
              <a:gd name="connsiteY7" fmla="*/ 1155572 h 1311889"/>
              <a:gd name="connsiteX8" fmla="*/ 1172000 w 1172492"/>
              <a:gd name="connsiteY8" fmla="*/ 1156775 h 1311889"/>
              <a:gd name="connsiteX9" fmla="*/ 1171596 w 1172492"/>
              <a:gd name="connsiteY9" fmla="*/ 1156775 h 1311889"/>
              <a:gd name="connsiteX10" fmla="*/ 1149710 w 1172492"/>
              <a:gd name="connsiteY10" fmla="*/ 1221860 h 1311889"/>
              <a:gd name="connsiteX11" fmla="*/ 903826 w 1172492"/>
              <a:gd name="connsiteY11" fmla="*/ 1287744 h 1311889"/>
              <a:gd name="connsiteX12" fmla="*/ 88669 w 1172492"/>
              <a:gd name="connsiteY12" fmla="*/ 817113 h 1311889"/>
              <a:gd name="connsiteX13" fmla="*/ 4802 w 1172492"/>
              <a:gd name="connsiteY13" fmla="*/ 707817 h 1311889"/>
              <a:gd name="connsiteX14" fmla="*/ 2987 w 1172492"/>
              <a:gd name="connsiteY14" fmla="*/ 681795 h 1311889"/>
              <a:gd name="connsiteX15" fmla="*/ 0 w 1172492"/>
              <a:gd name="connsiteY15" fmla="*/ 672910 h 1311889"/>
              <a:gd name="connsiteX16" fmla="*/ 1184 w 1172492"/>
              <a:gd name="connsiteY16" fmla="*/ 655930 h 1311889"/>
              <a:gd name="connsiteX17" fmla="*/ 2 w 1172492"/>
              <a:gd name="connsiteY17" fmla="*/ 638979 h 1311889"/>
              <a:gd name="connsiteX18" fmla="*/ 2984 w 1172492"/>
              <a:gd name="connsiteY18" fmla="*/ 630110 h 1311889"/>
              <a:gd name="connsiteX19" fmla="*/ 4800 w 1172492"/>
              <a:gd name="connsiteY19" fmla="*/ 604073 h 1311889"/>
              <a:gd name="connsiteX20" fmla="*/ 88667 w 1172492"/>
              <a:gd name="connsiteY20" fmla="*/ 494775 h 1311889"/>
              <a:gd name="connsiteX21" fmla="*/ 903824 w 1172492"/>
              <a:gd name="connsiteY21" fmla="*/ 24144 h 1311889"/>
              <a:gd name="connsiteX22" fmla="*/ 971574 w 1172492"/>
              <a:gd name="connsiteY22" fmla="*/ 1363 h 1311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492" h="1311889">
                <a:moveTo>
                  <a:pt x="971574" y="1363"/>
                </a:moveTo>
                <a:cubicBezTo>
                  <a:pt x="1041186" y="-7275"/>
                  <a:pt x="1112429" y="25460"/>
                  <a:pt x="1149708" y="90029"/>
                </a:cubicBezTo>
                <a:cubicBezTo>
                  <a:pt x="1162135" y="111552"/>
                  <a:pt x="1169611" y="134575"/>
                  <a:pt x="1172490" y="157779"/>
                </a:cubicBezTo>
                <a:lnTo>
                  <a:pt x="1171406" y="173319"/>
                </a:lnTo>
                <a:lnTo>
                  <a:pt x="1172000" y="173319"/>
                </a:lnTo>
                <a:lnTo>
                  <a:pt x="1172000" y="1147057"/>
                </a:lnTo>
                <a:lnTo>
                  <a:pt x="1172492" y="1154110"/>
                </a:lnTo>
                <a:lnTo>
                  <a:pt x="1172000" y="1155572"/>
                </a:lnTo>
                <a:lnTo>
                  <a:pt x="1172000" y="1156775"/>
                </a:lnTo>
                <a:lnTo>
                  <a:pt x="1171596" y="1156775"/>
                </a:lnTo>
                <a:lnTo>
                  <a:pt x="1149710" y="1221860"/>
                </a:lnTo>
                <a:cubicBezTo>
                  <a:pt x="1100005" y="1307952"/>
                  <a:pt x="989918" y="1337450"/>
                  <a:pt x="903826" y="1287744"/>
                </a:cubicBezTo>
                <a:lnTo>
                  <a:pt x="88669" y="817113"/>
                </a:lnTo>
                <a:cubicBezTo>
                  <a:pt x="45622" y="792261"/>
                  <a:pt x="16725" y="752313"/>
                  <a:pt x="4802" y="707817"/>
                </a:cubicBezTo>
                <a:lnTo>
                  <a:pt x="2987" y="681795"/>
                </a:lnTo>
                <a:lnTo>
                  <a:pt x="0" y="672910"/>
                </a:lnTo>
                <a:lnTo>
                  <a:pt x="1184" y="655930"/>
                </a:lnTo>
                <a:lnTo>
                  <a:pt x="2" y="638979"/>
                </a:lnTo>
                <a:lnTo>
                  <a:pt x="2984" y="630110"/>
                </a:lnTo>
                <a:lnTo>
                  <a:pt x="4800" y="604073"/>
                </a:lnTo>
                <a:cubicBezTo>
                  <a:pt x="16723" y="559576"/>
                  <a:pt x="45621" y="519628"/>
                  <a:pt x="88667" y="494775"/>
                </a:cubicBezTo>
                <a:lnTo>
                  <a:pt x="903824" y="24144"/>
                </a:lnTo>
                <a:cubicBezTo>
                  <a:pt x="925347" y="11718"/>
                  <a:pt x="948370" y="4242"/>
                  <a:pt x="971574" y="1363"/>
                </a:cubicBezTo>
                <a:close/>
              </a:path>
            </a:pathLst>
          </a:custGeom>
          <a:noFill/>
          <a:ln w="3175">
            <a:solidFill>
              <a:schemeClr val="bg1"/>
            </a:solidFill>
          </a:ln>
          <a:effectLst>
            <a:glow rad="165100">
              <a:schemeClr val="bg1">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9" name="Content Placeholder 2">
            <a:extLst>
              <a:ext uri="{FF2B5EF4-FFF2-40B4-BE49-F238E27FC236}">
                <a16:creationId xmlns:a16="http://schemas.microsoft.com/office/drawing/2014/main" id="{23CB58AD-849B-4714-8D57-C5C56343A24C}"/>
              </a:ext>
            </a:extLst>
          </p:cNvPr>
          <p:cNvSpPr>
            <a:spLocks noGrp="1"/>
          </p:cNvSpPr>
          <p:nvPr>
            <p:ph idx="16" hasCustomPrompt="1"/>
          </p:nvPr>
        </p:nvSpPr>
        <p:spPr>
          <a:xfrm>
            <a:off x="8350800" y="2448000"/>
            <a:ext cx="3240000" cy="3631338"/>
          </a:xfrm>
          <a:noFill/>
          <a:ln>
            <a:noFill/>
          </a:ln>
        </p:spPr>
        <p:txBody>
          <a:bodyPr lIns="136800" tIns="252000" rIns="136800"/>
          <a:lstStyle>
            <a:lvl1pPr marL="266700" indent="-266700">
              <a:buClr>
                <a:schemeClr val="tx1">
                  <a:lumMod val="75000"/>
                  <a:lumOff val="25000"/>
                </a:schemeClr>
              </a:buClr>
              <a:buFont typeface="Arial" panose="020B0604020202020204" pitchFamily="34" charset="0"/>
              <a:buChar char="•"/>
              <a:defRPr/>
            </a:lvl1pPr>
            <a:lvl2pPr>
              <a:buClr>
                <a:schemeClr val="tx1">
                  <a:lumMod val="75000"/>
                  <a:lumOff val="25000"/>
                </a:schemeClr>
              </a:buClr>
              <a:defRPr/>
            </a:lvl2pPr>
            <a:lvl3pPr>
              <a:buClr>
                <a:schemeClr val="tx1">
                  <a:lumMod val="75000"/>
                  <a:lumOff val="25000"/>
                </a:schemeClr>
              </a:buClr>
              <a:defRPr/>
            </a:lvl3pPr>
            <a:lvl4pPr>
              <a:buClr>
                <a:schemeClr val="tx1">
                  <a:lumMod val="75000"/>
                  <a:lumOff val="25000"/>
                </a:schemeClr>
              </a:buClr>
              <a:defRPr/>
            </a:lvl4pPr>
            <a:lvl5pPr>
              <a:buClr>
                <a:schemeClr val="tx1">
                  <a:lumMod val="75000"/>
                  <a:lumOff val="25000"/>
                </a:schemeClr>
              </a:buClr>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itle 3">
            <a:extLst>
              <a:ext uri="{FF2B5EF4-FFF2-40B4-BE49-F238E27FC236}">
                <a16:creationId xmlns:a16="http://schemas.microsoft.com/office/drawing/2014/main" id="{ACD536EE-5B38-4E2F-B796-E4E5C97CAFA1}"/>
              </a:ext>
            </a:extLst>
          </p:cNvPr>
          <p:cNvSpPr>
            <a:spLocks noGrp="1"/>
          </p:cNvSpPr>
          <p:nvPr>
            <p:ph type="title"/>
          </p:nvPr>
        </p:nvSpPr>
        <p:spPr/>
        <p:txBody>
          <a:bodyPr/>
          <a:lstStyle/>
          <a:p>
            <a:r>
              <a:rPr lang="en-US" noProof="0"/>
              <a:t>Click to edit Master title style</a:t>
            </a:r>
          </a:p>
        </p:txBody>
      </p:sp>
      <p:sp>
        <p:nvSpPr>
          <p:cNvPr id="7" name="Footer Placeholder 6">
            <a:extLst>
              <a:ext uri="{FF2B5EF4-FFF2-40B4-BE49-F238E27FC236}">
                <a16:creationId xmlns:a16="http://schemas.microsoft.com/office/drawing/2014/main" id="{CC32B7C1-ABDB-491C-B644-84474A5ADAF3}"/>
              </a:ext>
            </a:extLst>
          </p:cNvPr>
          <p:cNvSpPr>
            <a:spLocks noGrp="1"/>
          </p:cNvSpPr>
          <p:nvPr>
            <p:ph type="ftr" sz="quarter" idx="19"/>
          </p:nvPr>
        </p:nvSpPr>
        <p:spPr/>
        <p:txBody>
          <a:bodyPr/>
          <a:lstStyle/>
          <a:p>
            <a:r>
              <a:rPr lang="en-US" noProof="0" dirty="0"/>
              <a:t>Add a footer</a:t>
            </a:r>
          </a:p>
        </p:txBody>
      </p:sp>
      <p:sp>
        <p:nvSpPr>
          <p:cNvPr id="16" name="Slide Number Placeholder 15">
            <a:extLst>
              <a:ext uri="{FF2B5EF4-FFF2-40B4-BE49-F238E27FC236}">
                <a16:creationId xmlns:a16="http://schemas.microsoft.com/office/drawing/2014/main" id="{67196159-5065-4F13-BE36-C9AAE1E70470}"/>
              </a:ext>
            </a:extLst>
          </p:cNvPr>
          <p:cNvSpPr>
            <a:spLocks noGrp="1"/>
          </p:cNvSpPr>
          <p:nvPr>
            <p:ph type="sldNum" sz="quarter" idx="20"/>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17" name="Text Placeholder 4">
            <a:extLst>
              <a:ext uri="{FF2B5EF4-FFF2-40B4-BE49-F238E27FC236}">
                <a16:creationId xmlns:a16="http://schemas.microsoft.com/office/drawing/2014/main" id="{7FE9D6AE-A9C2-4841-93E3-5285C40927D8}"/>
              </a:ext>
            </a:extLst>
          </p:cNvPr>
          <p:cNvSpPr>
            <a:spLocks noGrp="1"/>
          </p:cNvSpPr>
          <p:nvPr>
            <p:ph type="body" sz="quarter" idx="13" hasCustomPrompt="1"/>
          </p:nvPr>
        </p:nvSpPr>
        <p:spPr>
          <a:xfrm>
            <a:off x="601682" y="1008000"/>
            <a:ext cx="9974243"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25" name="Text Placeholder 24">
            <a:extLst>
              <a:ext uri="{FF2B5EF4-FFF2-40B4-BE49-F238E27FC236}">
                <a16:creationId xmlns:a16="http://schemas.microsoft.com/office/drawing/2014/main" id="{D1A5AC53-BFFC-4A53-8344-0538ECEFC621}"/>
              </a:ext>
            </a:extLst>
          </p:cNvPr>
          <p:cNvSpPr>
            <a:spLocks noGrp="1"/>
          </p:cNvSpPr>
          <p:nvPr>
            <p:ph type="body" sz="quarter" idx="21" hasCustomPrompt="1"/>
          </p:nvPr>
        </p:nvSpPr>
        <p:spPr>
          <a:xfrm>
            <a:off x="601681" y="1728000"/>
            <a:ext cx="3240000" cy="558800"/>
          </a:xfrm>
        </p:spPr>
        <p:txBody>
          <a:bodyPr anchor="ctr"/>
          <a:lstStyle>
            <a:lvl1pPr marL="0" indent="0" algn="ctr">
              <a:buNone/>
              <a:defRPr sz="2100" b="1"/>
            </a:lvl1pPr>
          </a:lstStyle>
          <a:p>
            <a:pPr lvl="0"/>
            <a:r>
              <a:rPr lang="en-US" noProof="0"/>
              <a:t>Section 1 Title</a:t>
            </a:r>
          </a:p>
        </p:txBody>
      </p:sp>
      <p:sp>
        <p:nvSpPr>
          <p:cNvPr id="28" name="Text Placeholder 27">
            <a:extLst>
              <a:ext uri="{FF2B5EF4-FFF2-40B4-BE49-F238E27FC236}">
                <a16:creationId xmlns:a16="http://schemas.microsoft.com/office/drawing/2014/main" id="{D4E072CE-C186-4DB7-BB84-C8216816DFB1}"/>
              </a:ext>
            </a:extLst>
          </p:cNvPr>
          <p:cNvSpPr>
            <a:spLocks noGrp="1"/>
          </p:cNvSpPr>
          <p:nvPr>
            <p:ph type="body" sz="quarter" idx="22" hasCustomPrompt="1"/>
          </p:nvPr>
        </p:nvSpPr>
        <p:spPr>
          <a:xfrm>
            <a:off x="4476241" y="1728000"/>
            <a:ext cx="3240087" cy="558800"/>
          </a:xfrm>
        </p:spPr>
        <p:txBody>
          <a:bodyPr anchor="ctr"/>
          <a:lstStyle>
            <a:lvl1pPr marL="0" indent="0" algn="ctr">
              <a:buNone/>
              <a:defRPr sz="2100" b="1"/>
            </a:lvl1pPr>
          </a:lstStyle>
          <a:p>
            <a:pPr lvl="0"/>
            <a:r>
              <a:rPr lang="en-US" noProof="0"/>
              <a:t>Section 2 Title</a:t>
            </a:r>
          </a:p>
        </p:txBody>
      </p:sp>
      <p:sp>
        <p:nvSpPr>
          <p:cNvPr id="30" name="Text Placeholder 29">
            <a:extLst>
              <a:ext uri="{FF2B5EF4-FFF2-40B4-BE49-F238E27FC236}">
                <a16:creationId xmlns:a16="http://schemas.microsoft.com/office/drawing/2014/main" id="{A2CE4D36-2AC5-45F3-82DD-BA8C841BBA06}"/>
              </a:ext>
            </a:extLst>
          </p:cNvPr>
          <p:cNvSpPr>
            <a:spLocks noGrp="1"/>
          </p:cNvSpPr>
          <p:nvPr>
            <p:ph type="body" sz="quarter" idx="23" hasCustomPrompt="1"/>
          </p:nvPr>
        </p:nvSpPr>
        <p:spPr>
          <a:xfrm>
            <a:off x="8350232" y="1728000"/>
            <a:ext cx="3240087" cy="558800"/>
          </a:xfrm>
        </p:spPr>
        <p:txBody>
          <a:bodyPr anchor="ctr"/>
          <a:lstStyle>
            <a:lvl1pPr marL="0" indent="0" algn="ctr">
              <a:buNone/>
              <a:defRPr sz="2100" b="1"/>
            </a:lvl1pPr>
          </a:lstStyle>
          <a:p>
            <a:pPr lvl="0"/>
            <a:r>
              <a:rPr lang="en-US" noProof="0"/>
              <a:t>Section 3 Title</a:t>
            </a:r>
          </a:p>
        </p:txBody>
      </p:sp>
    </p:spTree>
    <p:extLst>
      <p:ext uri="{BB962C8B-B14F-4D97-AF65-F5344CB8AC3E}">
        <p14:creationId xmlns:p14="http://schemas.microsoft.com/office/powerpoint/2010/main" val="4704848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cxnSp>
        <p:nvCxnSpPr>
          <p:cNvPr id="13" name="Straight Arrow Connector 12">
            <a:extLst>
              <a:ext uri="{FF2B5EF4-FFF2-40B4-BE49-F238E27FC236}">
                <a16:creationId xmlns:a16="http://schemas.microsoft.com/office/drawing/2014/main" id="{B16E60CE-69EE-40F4-8E4C-791A1F450E6E}"/>
              </a:ext>
            </a:extLst>
          </p:cNvPr>
          <p:cNvCxnSpPr>
            <a:cxnSpLocks/>
          </p:cNvCxnSpPr>
          <p:nvPr userDrawn="1"/>
        </p:nvCxnSpPr>
        <p:spPr>
          <a:xfrm>
            <a:off x="606421" y="3866682"/>
            <a:ext cx="10995029" cy="0"/>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Text Placeholder 10">
            <a:extLst>
              <a:ext uri="{FF2B5EF4-FFF2-40B4-BE49-F238E27FC236}">
                <a16:creationId xmlns:a16="http://schemas.microsoft.com/office/drawing/2014/main" id="{506130DE-93C9-481E-A69F-9CF6AA9948FF}"/>
              </a:ext>
            </a:extLst>
          </p:cNvPr>
          <p:cNvSpPr>
            <a:spLocks noGrp="1"/>
          </p:cNvSpPr>
          <p:nvPr>
            <p:ph type="body" sz="quarter" idx="33" hasCustomPrompt="1"/>
          </p:nvPr>
        </p:nvSpPr>
        <p:spPr>
          <a:xfrm>
            <a:off x="3126066" y="3973125"/>
            <a:ext cx="415608" cy="201776"/>
          </a:xfrm>
        </p:spPr>
        <p:txBody>
          <a:bodyPr anchor="ctr"/>
          <a:lstStyle>
            <a:lvl1pPr marL="0" indent="0" algn="ctr">
              <a:buNone/>
              <a:defRPr sz="1400">
                <a:solidFill>
                  <a:schemeClr val="tx1">
                    <a:lumMod val="50000"/>
                    <a:lumOff val="50000"/>
                  </a:schemeClr>
                </a:solidFill>
              </a:defRPr>
            </a:lvl1pPr>
          </a:lstStyle>
          <a:p>
            <a:pPr lvl="0"/>
            <a:r>
              <a:rPr lang="en-US" noProof="0"/>
              <a:t>Year</a:t>
            </a:r>
          </a:p>
        </p:txBody>
      </p:sp>
      <p:sp>
        <p:nvSpPr>
          <p:cNvPr id="15" name="Text Placeholder 10">
            <a:extLst>
              <a:ext uri="{FF2B5EF4-FFF2-40B4-BE49-F238E27FC236}">
                <a16:creationId xmlns:a16="http://schemas.microsoft.com/office/drawing/2014/main" id="{31BCBEDF-E4C4-4EA5-B5EE-39C430D1471F}"/>
              </a:ext>
            </a:extLst>
          </p:cNvPr>
          <p:cNvSpPr>
            <a:spLocks noGrp="1"/>
          </p:cNvSpPr>
          <p:nvPr>
            <p:ph type="body" sz="quarter" idx="34" hasCustomPrompt="1"/>
          </p:nvPr>
        </p:nvSpPr>
        <p:spPr>
          <a:xfrm>
            <a:off x="6016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6" name="Text Placeholder 10">
            <a:extLst>
              <a:ext uri="{FF2B5EF4-FFF2-40B4-BE49-F238E27FC236}">
                <a16:creationId xmlns:a16="http://schemas.microsoft.com/office/drawing/2014/main" id="{BFE6B470-2415-4509-A40D-EBFFBC9F3847}"/>
              </a:ext>
            </a:extLst>
          </p:cNvPr>
          <p:cNvSpPr>
            <a:spLocks noGrp="1"/>
          </p:cNvSpPr>
          <p:nvPr>
            <p:ph type="body" sz="quarter" idx="35" hasCustomPrompt="1"/>
          </p:nvPr>
        </p:nvSpPr>
        <p:spPr>
          <a:xfrm>
            <a:off x="11069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7" name="Text Placeholder 10">
            <a:extLst>
              <a:ext uri="{FF2B5EF4-FFF2-40B4-BE49-F238E27FC236}">
                <a16:creationId xmlns:a16="http://schemas.microsoft.com/office/drawing/2014/main" id="{A0705EEE-728D-4722-B49E-4C9C62644EC3}"/>
              </a:ext>
            </a:extLst>
          </p:cNvPr>
          <p:cNvSpPr>
            <a:spLocks noGrp="1"/>
          </p:cNvSpPr>
          <p:nvPr>
            <p:ph type="body" sz="quarter" idx="36" hasCustomPrompt="1"/>
          </p:nvPr>
        </p:nvSpPr>
        <p:spPr>
          <a:xfrm>
            <a:off x="16122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8" name="Text Placeholder 10">
            <a:extLst>
              <a:ext uri="{FF2B5EF4-FFF2-40B4-BE49-F238E27FC236}">
                <a16:creationId xmlns:a16="http://schemas.microsoft.com/office/drawing/2014/main" id="{0781D02C-C5B9-410A-B620-AAA24A1B2AC7}"/>
              </a:ext>
            </a:extLst>
          </p:cNvPr>
          <p:cNvSpPr>
            <a:spLocks noGrp="1"/>
          </p:cNvSpPr>
          <p:nvPr>
            <p:ph type="body" sz="quarter" idx="37" hasCustomPrompt="1"/>
          </p:nvPr>
        </p:nvSpPr>
        <p:spPr>
          <a:xfrm>
            <a:off x="21175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9" name="Text Placeholder 10">
            <a:extLst>
              <a:ext uri="{FF2B5EF4-FFF2-40B4-BE49-F238E27FC236}">
                <a16:creationId xmlns:a16="http://schemas.microsoft.com/office/drawing/2014/main" id="{C203B9F4-A221-4AF4-8440-C9B1BB3F602A}"/>
              </a:ext>
            </a:extLst>
          </p:cNvPr>
          <p:cNvSpPr>
            <a:spLocks noGrp="1"/>
          </p:cNvSpPr>
          <p:nvPr>
            <p:ph type="body" sz="quarter" idx="38" hasCustomPrompt="1"/>
          </p:nvPr>
        </p:nvSpPr>
        <p:spPr>
          <a:xfrm>
            <a:off x="9191782" y="3973125"/>
            <a:ext cx="415608" cy="201776"/>
          </a:xfrm>
        </p:spPr>
        <p:txBody>
          <a:bodyPr anchor="ctr"/>
          <a:lstStyle>
            <a:lvl1pPr marL="0" indent="0" algn="ctr">
              <a:buNone/>
              <a:defRPr sz="1400">
                <a:solidFill>
                  <a:schemeClr val="tx1">
                    <a:lumMod val="50000"/>
                    <a:lumOff val="50000"/>
                  </a:schemeClr>
                </a:solidFill>
              </a:defRPr>
            </a:lvl1pPr>
          </a:lstStyle>
          <a:p>
            <a:pPr lvl="0"/>
            <a:r>
              <a:rPr lang="en-US" noProof="0"/>
              <a:t>Year</a:t>
            </a:r>
          </a:p>
        </p:txBody>
      </p:sp>
      <p:sp>
        <p:nvSpPr>
          <p:cNvPr id="20" name="Text Placeholder 10">
            <a:extLst>
              <a:ext uri="{FF2B5EF4-FFF2-40B4-BE49-F238E27FC236}">
                <a16:creationId xmlns:a16="http://schemas.microsoft.com/office/drawing/2014/main" id="{5CA11888-C540-49FD-BC96-7DF43B9144FE}"/>
              </a:ext>
            </a:extLst>
          </p:cNvPr>
          <p:cNvSpPr>
            <a:spLocks noGrp="1"/>
          </p:cNvSpPr>
          <p:nvPr>
            <p:ph type="body" sz="quarter" idx="39" hasCustomPrompt="1"/>
          </p:nvPr>
        </p:nvSpPr>
        <p:spPr>
          <a:xfrm>
            <a:off x="26228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1" name="Text Placeholder 10">
            <a:extLst>
              <a:ext uri="{FF2B5EF4-FFF2-40B4-BE49-F238E27FC236}">
                <a16:creationId xmlns:a16="http://schemas.microsoft.com/office/drawing/2014/main" id="{B90B995A-D6D8-4085-8C72-FDAF0B400A01}"/>
              </a:ext>
            </a:extLst>
          </p:cNvPr>
          <p:cNvSpPr>
            <a:spLocks noGrp="1"/>
          </p:cNvSpPr>
          <p:nvPr>
            <p:ph type="body" sz="quarter" idx="40" hasCustomPrompt="1"/>
          </p:nvPr>
        </p:nvSpPr>
        <p:spPr>
          <a:xfrm>
            <a:off x="31281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2" name="Text Placeholder 10">
            <a:extLst>
              <a:ext uri="{FF2B5EF4-FFF2-40B4-BE49-F238E27FC236}">
                <a16:creationId xmlns:a16="http://schemas.microsoft.com/office/drawing/2014/main" id="{765307A9-791B-47A4-A9C6-E607A9921675}"/>
              </a:ext>
            </a:extLst>
          </p:cNvPr>
          <p:cNvSpPr>
            <a:spLocks noGrp="1"/>
          </p:cNvSpPr>
          <p:nvPr>
            <p:ph type="body" sz="quarter" idx="41" hasCustomPrompt="1"/>
          </p:nvPr>
        </p:nvSpPr>
        <p:spPr>
          <a:xfrm>
            <a:off x="36334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3" name="Text Placeholder 10">
            <a:extLst>
              <a:ext uri="{FF2B5EF4-FFF2-40B4-BE49-F238E27FC236}">
                <a16:creationId xmlns:a16="http://schemas.microsoft.com/office/drawing/2014/main" id="{C75703B4-3B5A-4163-8DB7-E9009BF81C5C}"/>
              </a:ext>
            </a:extLst>
          </p:cNvPr>
          <p:cNvSpPr>
            <a:spLocks noGrp="1"/>
          </p:cNvSpPr>
          <p:nvPr>
            <p:ph type="body" sz="quarter" idx="42" hasCustomPrompt="1"/>
          </p:nvPr>
        </p:nvSpPr>
        <p:spPr>
          <a:xfrm>
            <a:off x="51493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4" name="Text Placeholder 10">
            <a:extLst>
              <a:ext uri="{FF2B5EF4-FFF2-40B4-BE49-F238E27FC236}">
                <a16:creationId xmlns:a16="http://schemas.microsoft.com/office/drawing/2014/main" id="{FF332F6F-6B3C-45E2-9EF6-8FB202384A68}"/>
              </a:ext>
            </a:extLst>
          </p:cNvPr>
          <p:cNvSpPr>
            <a:spLocks noGrp="1"/>
          </p:cNvSpPr>
          <p:nvPr>
            <p:ph type="body" sz="quarter" idx="43" hasCustomPrompt="1"/>
          </p:nvPr>
        </p:nvSpPr>
        <p:spPr>
          <a:xfrm>
            <a:off x="41387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5" name="Text Placeholder 10">
            <a:extLst>
              <a:ext uri="{FF2B5EF4-FFF2-40B4-BE49-F238E27FC236}">
                <a16:creationId xmlns:a16="http://schemas.microsoft.com/office/drawing/2014/main" id="{66BFBD2C-240C-4899-9562-75499D8C46E4}"/>
              </a:ext>
            </a:extLst>
          </p:cNvPr>
          <p:cNvSpPr>
            <a:spLocks noGrp="1"/>
          </p:cNvSpPr>
          <p:nvPr>
            <p:ph type="body" sz="quarter" idx="44" hasCustomPrompt="1"/>
          </p:nvPr>
        </p:nvSpPr>
        <p:spPr>
          <a:xfrm>
            <a:off x="46440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6" name="Text Placeholder 10">
            <a:extLst>
              <a:ext uri="{FF2B5EF4-FFF2-40B4-BE49-F238E27FC236}">
                <a16:creationId xmlns:a16="http://schemas.microsoft.com/office/drawing/2014/main" id="{777ECC7E-1DD1-475C-BA92-16BEA144C233}"/>
              </a:ext>
            </a:extLst>
          </p:cNvPr>
          <p:cNvSpPr>
            <a:spLocks noGrp="1"/>
          </p:cNvSpPr>
          <p:nvPr>
            <p:ph type="body" sz="quarter" idx="45" hasCustomPrompt="1"/>
          </p:nvPr>
        </p:nvSpPr>
        <p:spPr>
          <a:xfrm>
            <a:off x="56546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7" name="Text Placeholder 10">
            <a:extLst>
              <a:ext uri="{FF2B5EF4-FFF2-40B4-BE49-F238E27FC236}">
                <a16:creationId xmlns:a16="http://schemas.microsoft.com/office/drawing/2014/main" id="{9FD2184F-25B2-4976-9C55-9D79732D00D0}"/>
              </a:ext>
            </a:extLst>
          </p:cNvPr>
          <p:cNvSpPr>
            <a:spLocks noGrp="1"/>
          </p:cNvSpPr>
          <p:nvPr>
            <p:ph type="body" sz="quarter" idx="46" hasCustomPrompt="1"/>
          </p:nvPr>
        </p:nvSpPr>
        <p:spPr>
          <a:xfrm>
            <a:off x="61599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8" name="Text Placeholder 10">
            <a:extLst>
              <a:ext uri="{FF2B5EF4-FFF2-40B4-BE49-F238E27FC236}">
                <a16:creationId xmlns:a16="http://schemas.microsoft.com/office/drawing/2014/main" id="{2D433B78-8F48-492C-B8BA-C519A010F573}"/>
              </a:ext>
            </a:extLst>
          </p:cNvPr>
          <p:cNvSpPr>
            <a:spLocks noGrp="1"/>
          </p:cNvSpPr>
          <p:nvPr>
            <p:ph type="body" sz="quarter" idx="47" hasCustomPrompt="1"/>
          </p:nvPr>
        </p:nvSpPr>
        <p:spPr>
          <a:xfrm>
            <a:off x="66652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9" name="Text Placeholder 10">
            <a:extLst>
              <a:ext uri="{FF2B5EF4-FFF2-40B4-BE49-F238E27FC236}">
                <a16:creationId xmlns:a16="http://schemas.microsoft.com/office/drawing/2014/main" id="{65D53937-4C12-41A9-96A9-D197CE5CBC1B}"/>
              </a:ext>
            </a:extLst>
          </p:cNvPr>
          <p:cNvSpPr>
            <a:spLocks noGrp="1"/>
          </p:cNvSpPr>
          <p:nvPr>
            <p:ph type="body" sz="quarter" idx="48" hasCustomPrompt="1"/>
          </p:nvPr>
        </p:nvSpPr>
        <p:spPr>
          <a:xfrm>
            <a:off x="71705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0" name="Text Placeholder 10">
            <a:extLst>
              <a:ext uri="{FF2B5EF4-FFF2-40B4-BE49-F238E27FC236}">
                <a16:creationId xmlns:a16="http://schemas.microsoft.com/office/drawing/2014/main" id="{22259E25-16AB-42DF-83CC-F05BA57CFC25}"/>
              </a:ext>
            </a:extLst>
          </p:cNvPr>
          <p:cNvSpPr>
            <a:spLocks noGrp="1"/>
          </p:cNvSpPr>
          <p:nvPr>
            <p:ph type="body" sz="quarter" idx="49" hasCustomPrompt="1"/>
          </p:nvPr>
        </p:nvSpPr>
        <p:spPr>
          <a:xfrm>
            <a:off x="76758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1" name="Text Placeholder 10">
            <a:extLst>
              <a:ext uri="{FF2B5EF4-FFF2-40B4-BE49-F238E27FC236}">
                <a16:creationId xmlns:a16="http://schemas.microsoft.com/office/drawing/2014/main" id="{A5C84813-8A39-4A01-A745-700E1E5DF39E}"/>
              </a:ext>
            </a:extLst>
          </p:cNvPr>
          <p:cNvSpPr>
            <a:spLocks noGrp="1"/>
          </p:cNvSpPr>
          <p:nvPr>
            <p:ph type="body" sz="quarter" idx="50" hasCustomPrompt="1"/>
          </p:nvPr>
        </p:nvSpPr>
        <p:spPr>
          <a:xfrm>
            <a:off x="81811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2" name="Text Placeholder 10">
            <a:extLst>
              <a:ext uri="{FF2B5EF4-FFF2-40B4-BE49-F238E27FC236}">
                <a16:creationId xmlns:a16="http://schemas.microsoft.com/office/drawing/2014/main" id="{35B6B197-CBC9-474D-999F-6BF8B85ABC4B}"/>
              </a:ext>
            </a:extLst>
          </p:cNvPr>
          <p:cNvSpPr>
            <a:spLocks noGrp="1"/>
          </p:cNvSpPr>
          <p:nvPr>
            <p:ph type="body" sz="quarter" idx="51" hasCustomPrompt="1"/>
          </p:nvPr>
        </p:nvSpPr>
        <p:spPr>
          <a:xfrm>
            <a:off x="86864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3" name="Text Placeholder 10">
            <a:extLst>
              <a:ext uri="{FF2B5EF4-FFF2-40B4-BE49-F238E27FC236}">
                <a16:creationId xmlns:a16="http://schemas.microsoft.com/office/drawing/2014/main" id="{700D11F4-2B09-4504-9CF2-4E3A19B2F5F4}"/>
              </a:ext>
            </a:extLst>
          </p:cNvPr>
          <p:cNvSpPr>
            <a:spLocks noGrp="1"/>
          </p:cNvSpPr>
          <p:nvPr>
            <p:ph type="body" sz="quarter" idx="52" hasCustomPrompt="1"/>
          </p:nvPr>
        </p:nvSpPr>
        <p:spPr>
          <a:xfrm>
            <a:off x="91917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4" name="Text Placeholder 10">
            <a:extLst>
              <a:ext uri="{FF2B5EF4-FFF2-40B4-BE49-F238E27FC236}">
                <a16:creationId xmlns:a16="http://schemas.microsoft.com/office/drawing/2014/main" id="{DF28DDAA-9BDA-43BE-B173-D188212594C6}"/>
              </a:ext>
            </a:extLst>
          </p:cNvPr>
          <p:cNvSpPr>
            <a:spLocks noGrp="1"/>
          </p:cNvSpPr>
          <p:nvPr>
            <p:ph type="body" sz="quarter" idx="53" hasCustomPrompt="1"/>
          </p:nvPr>
        </p:nvSpPr>
        <p:spPr>
          <a:xfrm>
            <a:off x="96970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5" name="Text Placeholder 10">
            <a:extLst>
              <a:ext uri="{FF2B5EF4-FFF2-40B4-BE49-F238E27FC236}">
                <a16:creationId xmlns:a16="http://schemas.microsoft.com/office/drawing/2014/main" id="{A55FFBF8-4789-44A0-A9B2-841061C725FD}"/>
              </a:ext>
            </a:extLst>
          </p:cNvPr>
          <p:cNvSpPr>
            <a:spLocks noGrp="1"/>
          </p:cNvSpPr>
          <p:nvPr>
            <p:ph type="body" sz="quarter" idx="54" hasCustomPrompt="1"/>
          </p:nvPr>
        </p:nvSpPr>
        <p:spPr>
          <a:xfrm>
            <a:off x="11212975"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6" name="Text Placeholder 10">
            <a:extLst>
              <a:ext uri="{FF2B5EF4-FFF2-40B4-BE49-F238E27FC236}">
                <a16:creationId xmlns:a16="http://schemas.microsoft.com/office/drawing/2014/main" id="{C33D9234-67AF-4493-9CED-B39D80A70A53}"/>
              </a:ext>
            </a:extLst>
          </p:cNvPr>
          <p:cNvSpPr>
            <a:spLocks noGrp="1"/>
          </p:cNvSpPr>
          <p:nvPr>
            <p:ph type="body" sz="quarter" idx="55" hasCustomPrompt="1"/>
          </p:nvPr>
        </p:nvSpPr>
        <p:spPr>
          <a:xfrm>
            <a:off x="102023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7" name="Text Placeholder 10">
            <a:extLst>
              <a:ext uri="{FF2B5EF4-FFF2-40B4-BE49-F238E27FC236}">
                <a16:creationId xmlns:a16="http://schemas.microsoft.com/office/drawing/2014/main" id="{98549725-B11A-4C4E-8DBF-F00E575D61D8}"/>
              </a:ext>
            </a:extLst>
          </p:cNvPr>
          <p:cNvSpPr>
            <a:spLocks noGrp="1"/>
          </p:cNvSpPr>
          <p:nvPr>
            <p:ph type="body" sz="quarter" idx="56" hasCustomPrompt="1"/>
          </p:nvPr>
        </p:nvSpPr>
        <p:spPr>
          <a:xfrm>
            <a:off x="107076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40" name="Text Placeholder 3">
            <a:extLst>
              <a:ext uri="{FF2B5EF4-FFF2-40B4-BE49-F238E27FC236}">
                <a16:creationId xmlns:a16="http://schemas.microsoft.com/office/drawing/2014/main" id="{204E7B1E-C17D-4443-B650-E72AD9AA463F}"/>
              </a:ext>
            </a:extLst>
          </p:cNvPr>
          <p:cNvSpPr>
            <a:spLocks noGrp="1"/>
          </p:cNvSpPr>
          <p:nvPr>
            <p:ph type="body" sz="quarter" idx="59" hasCustomPrompt="1"/>
          </p:nvPr>
        </p:nvSpPr>
        <p:spPr>
          <a:xfrm>
            <a:off x="5206998" y="2190750"/>
            <a:ext cx="1793875" cy="561975"/>
          </a:xfrm>
          <a:noFill/>
          <a:ln w="3175">
            <a:solidFill>
              <a:schemeClr val="bg1">
                <a:alpha val="52000"/>
              </a:schemeClr>
            </a:solidFill>
          </a:ln>
        </p:spPr>
        <p:txBody>
          <a:bodyPr tIns="36000" anchor="t"/>
          <a:lstStyle>
            <a:lvl1pPr marL="0" indent="0" algn="ctr">
              <a:buNone/>
              <a:defRPr sz="1600">
                <a:solidFill>
                  <a:schemeClr val="bg1"/>
                </a:solidFill>
              </a:defRPr>
            </a:lvl1pPr>
          </a:lstStyle>
          <a:p>
            <a:pPr lvl="0"/>
            <a:r>
              <a:rPr lang="en-US" noProof="0"/>
              <a:t>Item Title</a:t>
            </a:r>
          </a:p>
        </p:txBody>
      </p:sp>
      <p:sp>
        <p:nvSpPr>
          <p:cNvPr id="41" name="Text Placeholder 36">
            <a:extLst>
              <a:ext uri="{FF2B5EF4-FFF2-40B4-BE49-F238E27FC236}">
                <a16:creationId xmlns:a16="http://schemas.microsoft.com/office/drawing/2014/main" id="{87DD778A-952C-41DC-A5F9-8023A7099828}"/>
              </a:ext>
            </a:extLst>
          </p:cNvPr>
          <p:cNvSpPr>
            <a:spLocks noGrp="1"/>
          </p:cNvSpPr>
          <p:nvPr>
            <p:ph type="body" sz="quarter" idx="60" hasCustomPrompt="1"/>
          </p:nvPr>
        </p:nvSpPr>
        <p:spPr>
          <a:xfrm>
            <a:off x="5258727" y="2505005"/>
            <a:ext cx="1690417" cy="224670"/>
          </a:xfrm>
        </p:spPr>
        <p:txBody>
          <a:bodyPr/>
          <a:lstStyle>
            <a:lvl1pPr marL="0" indent="0" algn="ctr">
              <a:buNone/>
              <a:defRPr sz="1200">
                <a:solidFill>
                  <a:schemeClr val="tx1">
                    <a:lumMod val="50000"/>
                    <a:lumOff val="50000"/>
                  </a:schemeClr>
                </a:solidFill>
              </a:defRPr>
            </a:lvl1pPr>
          </a:lstStyle>
          <a:p>
            <a:pPr lvl="0"/>
            <a:r>
              <a:rPr lang="en-US" noProof="0"/>
              <a:t>Month, Year</a:t>
            </a:r>
          </a:p>
        </p:txBody>
      </p:sp>
      <p:sp>
        <p:nvSpPr>
          <p:cNvPr id="4" name="Title 3">
            <a:extLst>
              <a:ext uri="{FF2B5EF4-FFF2-40B4-BE49-F238E27FC236}">
                <a16:creationId xmlns:a16="http://schemas.microsoft.com/office/drawing/2014/main" id="{E6BAFDBA-55A9-474E-B718-9A082A4EC2FA}"/>
              </a:ext>
            </a:extLst>
          </p:cNvPr>
          <p:cNvSpPr>
            <a:spLocks noGrp="1"/>
          </p:cNvSpPr>
          <p:nvPr>
            <p:ph type="title"/>
          </p:nvPr>
        </p:nvSpPr>
        <p:spPr/>
        <p:txBody>
          <a:bodyPr/>
          <a:lstStyle/>
          <a:p>
            <a:r>
              <a:rPr lang="en-US" noProof="0"/>
              <a:t>Click to edit Master title style</a:t>
            </a:r>
          </a:p>
        </p:txBody>
      </p:sp>
      <p:sp>
        <p:nvSpPr>
          <p:cNvPr id="6" name="Footer Placeholder 5">
            <a:extLst>
              <a:ext uri="{FF2B5EF4-FFF2-40B4-BE49-F238E27FC236}">
                <a16:creationId xmlns:a16="http://schemas.microsoft.com/office/drawing/2014/main" id="{3B7B8B7D-30D2-4642-AD21-0E2F8D85A424}"/>
              </a:ext>
            </a:extLst>
          </p:cNvPr>
          <p:cNvSpPr>
            <a:spLocks noGrp="1"/>
          </p:cNvSpPr>
          <p:nvPr>
            <p:ph type="ftr" sz="quarter" idx="6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8ABE7080-8808-492F-8C61-44DEA0F09990}"/>
              </a:ext>
            </a:extLst>
          </p:cNvPr>
          <p:cNvSpPr>
            <a:spLocks noGrp="1"/>
          </p:cNvSpPr>
          <p:nvPr>
            <p:ph type="sldNum" sz="quarter" idx="62"/>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39" name="Text Placeholder 4">
            <a:extLst>
              <a:ext uri="{FF2B5EF4-FFF2-40B4-BE49-F238E27FC236}">
                <a16:creationId xmlns:a16="http://schemas.microsoft.com/office/drawing/2014/main" id="{1B66C276-44E8-433F-9CFB-2C5032B7306D}"/>
              </a:ext>
            </a:extLst>
          </p:cNvPr>
          <p:cNvSpPr>
            <a:spLocks noGrp="1"/>
          </p:cNvSpPr>
          <p:nvPr>
            <p:ph type="body" sz="quarter" idx="13" hasCustomPrompt="1"/>
          </p:nvPr>
        </p:nvSpPr>
        <p:spPr>
          <a:xfrm>
            <a:off x="601682" y="1008000"/>
            <a:ext cx="9974243"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Tree>
    <p:extLst>
      <p:ext uri="{BB962C8B-B14F-4D97-AF65-F5344CB8AC3E}">
        <p14:creationId xmlns:p14="http://schemas.microsoft.com/office/powerpoint/2010/main" val="9090058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am 3 Members">
    <p:spTree>
      <p:nvGrpSpPr>
        <p:cNvPr id="1" name=""/>
        <p:cNvGrpSpPr/>
        <p:nvPr/>
      </p:nvGrpSpPr>
      <p:grpSpPr>
        <a:xfrm>
          <a:off x="0" y="0"/>
          <a:ext cx="0" cy="0"/>
          <a:chOff x="0" y="0"/>
          <a:chExt cx="0" cy="0"/>
        </a:xfrm>
      </p:grpSpPr>
      <p:sp>
        <p:nvSpPr>
          <p:cNvPr id="38" name="Picture Placeholder 4">
            <a:extLst>
              <a:ext uri="{FF2B5EF4-FFF2-40B4-BE49-F238E27FC236}">
                <a16:creationId xmlns:a16="http://schemas.microsoft.com/office/drawing/2014/main" id="{EC13E70C-589A-40D0-83ED-C913136ACD7E}"/>
              </a:ext>
            </a:extLst>
          </p:cNvPr>
          <p:cNvSpPr>
            <a:spLocks noGrp="1"/>
          </p:cNvSpPr>
          <p:nvPr>
            <p:ph type="pic" sz="quarter" idx="14" hasCustomPrompt="1"/>
          </p:nvPr>
        </p:nvSpPr>
        <p:spPr>
          <a:xfrm>
            <a:off x="601200" y="1952049"/>
            <a:ext cx="1476951" cy="1476951"/>
          </a:xfrm>
          <a:prstGeom prst="ellipse">
            <a:avLst/>
          </a:prstGeom>
          <a:solidFill>
            <a:schemeClr val="tx1">
              <a:lumMod val="95000"/>
              <a:lumOff val="5000"/>
              <a:alpha val="70000"/>
            </a:schemeClr>
          </a:solidFill>
          <a:ln w="63500" cap="flat">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dirty="0"/>
              <a:t>Profile Photo</a:t>
            </a:r>
          </a:p>
        </p:txBody>
      </p:sp>
      <p:sp>
        <p:nvSpPr>
          <p:cNvPr id="39" name="Text Placeholder 8">
            <a:extLst>
              <a:ext uri="{FF2B5EF4-FFF2-40B4-BE49-F238E27FC236}">
                <a16:creationId xmlns:a16="http://schemas.microsoft.com/office/drawing/2014/main" id="{A975B89D-7E01-4CB2-ABC7-5CFAB076441A}"/>
              </a:ext>
            </a:extLst>
          </p:cNvPr>
          <p:cNvSpPr>
            <a:spLocks noGrp="1"/>
          </p:cNvSpPr>
          <p:nvPr>
            <p:ph type="body" sz="quarter" idx="15" hasCustomPrompt="1"/>
          </p:nvPr>
        </p:nvSpPr>
        <p:spPr>
          <a:xfrm>
            <a:off x="601200" y="3557684"/>
            <a:ext cx="2830441" cy="395805"/>
          </a:xfrm>
        </p:spPr>
        <p:txBody>
          <a:bodyPr anchor="b"/>
          <a:lstStyle>
            <a:lvl1pPr marL="0" indent="0" algn="l">
              <a:buFont typeface="Arial" panose="020B0604020202020204" pitchFamily="34" charset="0"/>
              <a:buNone/>
              <a:defRPr sz="2400"/>
            </a:lvl1pPr>
          </a:lstStyle>
          <a:p>
            <a:pPr lvl="0"/>
            <a:r>
              <a:rPr lang="en-US" noProof="0"/>
              <a:t>Name</a:t>
            </a:r>
          </a:p>
        </p:txBody>
      </p:sp>
      <p:sp>
        <p:nvSpPr>
          <p:cNvPr id="42" name="Text Placeholder 10">
            <a:extLst>
              <a:ext uri="{FF2B5EF4-FFF2-40B4-BE49-F238E27FC236}">
                <a16:creationId xmlns:a16="http://schemas.microsoft.com/office/drawing/2014/main" id="{A4230AA3-993A-4092-A471-053453DEF31B}"/>
              </a:ext>
            </a:extLst>
          </p:cNvPr>
          <p:cNvSpPr>
            <a:spLocks noGrp="1"/>
          </p:cNvSpPr>
          <p:nvPr>
            <p:ph type="body" sz="quarter" idx="16" hasCustomPrompt="1"/>
          </p:nvPr>
        </p:nvSpPr>
        <p:spPr>
          <a:xfrm>
            <a:off x="601200" y="4452773"/>
            <a:ext cx="2830441" cy="1250615"/>
          </a:xfrm>
        </p:spPr>
        <p:txBody>
          <a:bodyPr/>
          <a:lstStyle>
            <a:lvl1pPr marL="0" indent="0" algn="l">
              <a:buNone/>
              <a:defRPr sz="1400">
                <a:solidFill>
                  <a:schemeClr val="tx1">
                    <a:lumMod val="50000"/>
                    <a:lumOff val="50000"/>
                  </a:schemeClr>
                </a:solidFill>
              </a:defRPr>
            </a:lvl1pPr>
          </a:lstStyle>
          <a:p>
            <a:pPr lvl="0"/>
            <a:r>
              <a:rPr lang="en-US" noProof="0"/>
              <a:t>Short Bio</a:t>
            </a:r>
          </a:p>
        </p:txBody>
      </p:sp>
      <p:sp>
        <p:nvSpPr>
          <p:cNvPr id="43" name="Text Placeholder 8">
            <a:extLst>
              <a:ext uri="{FF2B5EF4-FFF2-40B4-BE49-F238E27FC236}">
                <a16:creationId xmlns:a16="http://schemas.microsoft.com/office/drawing/2014/main" id="{91052B18-094B-44AE-B97A-C724CAB4A96B}"/>
              </a:ext>
            </a:extLst>
          </p:cNvPr>
          <p:cNvSpPr>
            <a:spLocks noGrp="1"/>
          </p:cNvSpPr>
          <p:nvPr>
            <p:ph type="body" sz="quarter" idx="33" hasCustomPrompt="1"/>
          </p:nvPr>
        </p:nvSpPr>
        <p:spPr>
          <a:xfrm>
            <a:off x="601200" y="4082173"/>
            <a:ext cx="2830441" cy="245885"/>
          </a:xfrm>
        </p:spPr>
        <p:txBody>
          <a:bodyPr/>
          <a:lstStyle>
            <a:lvl1pPr marL="0" indent="0" algn="l">
              <a:buFont typeface="Arial" panose="020B0604020202020204" pitchFamily="34" charset="0"/>
              <a:buNone/>
              <a:defRPr sz="1400">
                <a:solidFill>
                  <a:schemeClr val="bg1">
                    <a:lumMod val="50000"/>
                  </a:schemeClr>
                </a:solidFill>
              </a:defRPr>
            </a:lvl1pPr>
          </a:lstStyle>
          <a:p>
            <a:pPr lvl="0"/>
            <a:r>
              <a:rPr lang="en-US" noProof="0"/>
              <a:t>Title</a:t>
            </a:r>
          </a:p>
        </p:txBody>
      </p:sp>
      <p:sp>
        <p:nvSpPr>
          <p:cNvPr id="44" name="Picture Placeholder 4">
            <a:extLst>
              <a:ext uri="{FF2B5EF4-FFF2-40B4-BE49-F238E27FC236}">
                <a16:creationId xmlns:a16="http://schemas.microsoft.com/office/drawing/2014/main" id="{45BB7166-E008-49D6-8450-A5312FEF5DA3}"/>
              </a:ext>
            </a:extLst>
          </p:cNvPr>
          <p:cNvSpPr>
            <a:spLocks noGrp="1"/>
          </p:cNvSpPr>
          <p:nvPr>
            <p:ph type="pic" sz="quarter" idx="34" hasCustomPrompt="1"/>
          </p:nvPr>
        </p:nvSpPr>
        <p:spPr>
          <a:xfrm>
            <a:off x="4172997" y="1952049"/>
            <a:ext cx="1476951" cy="1476951"/>
          </a:xfrm>
          <a:prstGeom prst="ellipse">
            <a:avLst/>
          </a:prstGeom>
          <a:solidFill>
            <a:schemeClr val="tx1">
              <a:lumMod val="95000"/>
              <a:lumOff val="5000"/>
              <a:alpha val="70000"/>
            </a:schemeClr>
          </a:solidFill>
          <a:ln w="12700" cap="flat">
            <a:solidFill>
              <a:schemeClr val="bg1"/>
            </a:solidFill>
            <a:miter lim="800000"/>
          </a:ln>
          <a:effectLst>
            <a:glow rad="101600">
              <a:schemeClr val="bg1">
                <a:alpha val="18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dirty="0"/>
              <a:t>Profile Photo</a:t>
            </a:r>
          </a:p>
        </p:txBody>
      </p:sp>
      <p:sp>
        <p:nvSpPr>
          <p:cNvPr id="45" name="Text Placeholder 8">
            <a:extLst>
              <a:ext uri="{FF2B5EF4-FFF2-40B4-BE49-F238E27FC236}">
                <a16:creationId xmlns:a16="http://schemas.microsoft.com/office/drawing/2014/main" id="{0AE9D0EE-057F-4334-8F2F-646129CE3052}"/>
              </a:ext>
            </a:extLst>
          </p:cNvPr>
          <p:cNvSpPr>
            <a:spLocks noGrp="1"/>
          </p:cNvSpPr>
          <p:nvPr>
            <p:ph type="body" sz="quarter" idx="35" hasCustomPrompt="1"/>
          </p:nvPr>
        </p:nvSpPr>
        <p:spPr>
          <a:xfrm>
            <a:off x="4172997" y="3557684"/>
            <a:ext cx="2830441" cy="395805"/>
          </a:xfrm>
        </p:spPr>
        <p:txBody>
          <a:bodyPr anchor="b"/>
          <a:lstStyle>
            <a:lvl1pPr marL="0" indent="0" algn="l">
              <a:buFont typeface="Arial" panose="020B0604020202020204" pitchFamily="34" charset="0"/>
              <a:buNone/>
              <a:defRPr sz="2400"/>
            </a:lvl1pPr>
          </a:lstStyle>
          <a:p>
            <a:pPr lvl="0"/>
            <a:r>
              <a:rPr lang="en-US" noProof="0"/>
              <a:t>Name</a:t>
            </a:r>
          </a:p>
        </p:txBody>
      </p:sp>
      <p:sp>
        <p:nvSpPr>
          <p:cNvPr id="46" name="Text Placeholder 10">
            <a:extLst>
              <a:ext uri="{FF2B5EF4-FFF2-40B4-BE49-F238E27FC236}">
                <a16:creationId xmlns:a16="http://schemas.microsoft.com/office/drawing/2014/main" id="{63EC5DB9-C6BA-4136-BE69-07558AC30E96}"/>
              </a:ext>
            </a:extLst>
          </p:cNvPr>
          <p:cNvSpPr>
            <a:spLocks noGrp="1"/>
          </p:cNvSpPr>
          <p:nvPr>
            <p:ph type="body" sz="quarter" idx="36" hasCustomPrompt="1"/>
          </p:nvPr>
        </p:nvSpPr>
        <p:spPr>
          <a:xfrm>
            <a:off x="4172997" y="4452773"/>
            <a:ext cx="2830441" cy="1250615"/>
          </a:xfrm>
        </p:spPr>
        <p:txBody>
          <a:bodyPr/>
          <a:lstStyle>
            <a:lvl1pPr marL="0" indent="0" algn="l">
              <a:buNone/>
              <a:defRPr sz="1400">
                <a:solidFill>
                  <a:schemeClr val="tx1">
                    <a:lumMod val="50000"/>
                    <a:lumOff val="50000"/>
                  </a:schemeClr>
                </a:solidFill>
              </a:defRPr>
            </a:lvl1pPr>
          </a:lstStyle>
          <a:p>
            <a:pPr lvl="0"/>
            <a:r>
              <a:rPr lang="en-US" noProof="0"/>
              <a:t>Short Bio</a:t>
            </a:r>
          </a:p>
        </p:txBody>
      </p:sp>
      <p:sp>
        <p:nvSpPr>
          <p:cNvPr id="47" name="Text Placeholder 8">
            <a:extLst>
              <a:ext uri="{FF2B5EF4-FFF2-40B4-BE49-F238E27FC236}">
                <a16:creationId xmlns:a16="http://schemas.microsoft.com/office/drawing/2014/main" id="{99CC3712-4773-4EA8-B93D-6D6062E08631}"/>
              </a:ext>
            </a:extLst>
          </p:cNvPr>
          <p:cNvSpPr>
            <a:spLocks noGrp="1"/>
          </p:cNvSpPr>
          <p:nvPr>
            <p:ph type="body" sz="quarter" idx="37" hasCustomPrompt="1"/>
          </p:nvPr>
        </p:nvSpPr>
        <p:spPr>
          <a:xfrm>
            <a:off x="4172997" y="4082173"/>
            <a:ext cx="2830441" cy="245885"/>
          </a:xfrm>
        </p:spPr>
        <p:txBody>
          <a:bodyPr/>
          <a:lstStyle>
            <a:lvl1pPr marL="0" indent="0" algn="l">
              <a:buFont typeface="Arial" panose="020B0604020202020204" pitchFamily="34" charset="0"/>
              <a:buNone/>
              <a:defRPr sz="1400">
                <a:solidFill>
                  <a:schemeClr val="bg1">
                    <a:lumMod val="50000"/>
                  </a:schemeClr>
                </a:solidFill>
              </a:defRPr>
            </a:lvl1pPr>
          </a:lstStyle>
          <a:p>
            <a:pPr lvl="0"/>
            <a:r>
              <a:rPr lang="en-US" noProof="0"/>
              <a:t>Title</a:t>
            </a:r>
          </a:p>
        </p:txBody>
      </p:sp>
      <p:sp>
        <p:nvSpPr>
          <p:cNvPr id="48" name="Picture Placeholder 4">
            <a:extLst>
              <a:ext uri="{FF2B5EF4-FFF2-40B4-BE49-F238E27FC236}">
                <a16:creationId xmlns:a16="http://schemas.microsoft.com/office/drawing/2014/main" id="{B8CCF0D9-2E35-46E1-9212-1B3509896D23}"/>
              </a:ext>
            </a:extLst>
          </p:cNvPr>
          <p:cNvSpPr>
            <a:spLocks noGrp="1"/>
          </p:cNvSpPr>
          <p:nvPr>
            <p:ph type="pic" sz="quarter" idx="38" hasCustomPrompt="1"/>
          </p:nvPr>
        </p:nvSpPr>
        <p:spPr>
          <a:xfrm>
            <a:off x="7744794" y="1952049"/>
            <a:ext cx="1476951" cy="1476951"/>
          </a:xfrm>
          <a:prstGeom prst="ellipse">
            <a:avLst/>
          </a:prstGeom>
          <a:solidFill>
            <a:schemeClr val="tx1">
              <a:lumMod val="95000"/>
              <a:lumOff val="5000"/>
              <a:alpha val="70000"/>
            </a:schemeClr>
          </a:solidFill>
          <a:ln w="107950" cap="flat">
            <a:solidFill>
              <a:schemeClr val="tx1">
                <a:lumMod val="75000"/>
                <a:lumOff val="25000"/>
                <a:alpha val="4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dirty="0"/>
              <a:t>Profile Photo</a:t>
            </a:r>
          </a:p>
        </p:txBody>
      </p:sp>
      <p:sp>
        <p:nvSpPr>
          <p:cNvPr id="49" name="Text Placeholder 8">
            <a:extLst>
              <a:ext uri="{FF2B5EF4-FFF2-40B4-BE49-F238E27FC236}">
                <a16:creationId xmlns:a16="http://schemas.microsoft.com/office/drawing/2014/main" id="{D919871E-8721-4C49-8AB2-C0D348DAFA5B}"/>
              </a:ext>
            </a:extLst>
          </p:cNvPr>
          <p:cNvSpPr>
            <a:spLocks noGrp="1"/>
          </p:cNvSpPr>
          <p:nvPr>
            <p:ph type="body" sz="quarter" idx="39" hasCustomPrompt="1"/>
          </p:nvPr>
        </p:nvSpPr>
        <p:spPr>
          <a:xfrm>
            <a:off x="7744794" y="3557684"/>
            <a:ext cx="2830441" cy="395805"/>
          </a:xfrm>
        </p:spPr>
        <p:txBody>
          <a:bodyPr anchor="b"/>
          <a:lstStyle>
            <a:lvl1pPr marL="0" indent="0" algn="l">
              <a:buFont typeface="Arial" panose="020B0604020202020204" pitchFamily="34" charset="0"/>
              <a:buNone/>
              <a:defRPr sz="2400"/>
            </a:lvl1pPr>
          </a:lstStyle>
          <a:p>
            <a:pPr lvl="0"/>
            <a:r>
              <a:rPr lang="en-US" noProof="0"/>
              <a:t>Name</a:t>
            </a:r>
          </a:p>
        </p:txBody>
      </p:sp>
      <p:sp>
        <p:nvSpPr>
          <p:cNvPr id="50" name="Text Placeholder 10">
            <a:extLst>
              <a:ext uri="{FF2B5EF4-FFF2-40B4-BE49-F238E27FC236}">
                <a16:creationId xmlns:a16="http://schemas.microsoft.com/office/drawing/2014/main" id="{7D780DEF-5C9E-4113-965F-1F5355E35E52}"/>
              </a:ext>
            </a:extLst>
          </p:cNvPr>
          <p:cNvSpPr>
            <a:spLocks noGrp="1"/>
          </p:cNvSpPr>
          <p:nvPr>
            <p:ph type="body" sz="quarter" idx="40" hasCustomPrompt="1"/>
          </p:nvPr>
        </p:nvSpPr>
        <p:spPr>
          <a:xfrm>
            <a:off x="7744794" y="4452773"/>
            <a:ext cx="2830441" cy="1250615"/>
          </a:xfrm>
        </p:spPr>
        <p:txBody>
          <a:bodyPr/>
          <a:lstStyle>
            <a:lvl1pPr marL="0" indent="0" algn="l">
              <a:buNone/>
              <a:defRPr sz="1400">
                <a:solidFill>
                  <a:schemeClr val="tx1">
                    <a:lumMod val="50000"/>
                    <a:lumOff val="50000"/>
                  </a:schemeClr>
                </a:solidFill>
              </a:defRPr>
            </a:lvl1pPr>
          </a:lstStyle>
          <a:p>
            <a:pPr lvl="0"/>
            <a:r>
              <a:rPr lang="en-US" noProof="0"/>
              <a:t>Short Bio</a:t>
            </a:r>
          </a:p>
        </p:txBody>
      </p:sp>
      <p:sp>
        <p:nvSpPr>
          <p:cNvPr id="51" name="Text Placeholder 8">
            <a:extLst>
              <a:ext uri="{FF2B5EF4-FFF2-40B4-BE49-F238E27FC236}">
                <a16:creationId xmlns:a16="http://schemas.microsoft.com/office/drawing/2014/main" id="{3BC28981-C986-493A-8659-FAE5C4402348}"/>
              </a:ext>
            </a:extLst>
          </p:cNvPr>
          <p:cNvSpPr>
            <a:spLocks noGrp="1"/>
          </p:cNvSpPr>
          <p:nvPr>
            <p:ph type="body" sz="quarter" idx="41" hasCustomPrompt="1"/>
          </p:nvPr>
        </p:nvSpPr>
        <p:spPr>
          <a:xfrm>
            <a:off x="7744794" y="4082173"/>
            <a:ext cx="2830441" cy="245885"/>
          </a:xfrm>
        </p:spPr>
        <p:txBody>
          <a:bodyPr/>
          <a:lstStyle>
            <a:lvl1pPr marL="0" indent="0" algn="l">
              <a:buFont typeface="Arial" panose="020B0604020202020204" pitchFamily="34" charset="0"/>
              <a:buNone/>
              <a:defRPr sz="1400">
                <a:solidFill>
                  <a:schemeClr val="bg1">
                    <a:lumMod val="50000"/>
                  </a:schemeClr>
                </a:solidFill>
              </a:defRPr>
            </a:lvl1pPr>
          </a:lstStyle>
          <a:p>
            <a:pPr lvl="0"/>
            <a:r>
              <a:rPr lang="en-US" noProof="0"/>
              <a:t>Title</a:t>
            </a:r>
          </a:p>
        </p:txBody>
      </p:sp>
      <p:sp>
        <p:nvSpPr>
          <p:cNvPr id="4" name="Title 3">
            <a:extLst>
              <a:ext uri="{FF2B5EF4-FFF2-40B4-BE49-F238E27FC236}">
                <a16:creationId xmlns:a16="http://schemas.microsoft.com/office/drawing/2014/main" id="{8A4988E9-7A39-4529-8C9C-2B5DB99D3311}"/>
              </a:ext>
            </a:extLst>
          </p:cNvPr>
          <p:cNvSpPr>
            <a:spLocks noGrp="1"/>
          </p:cNvSpPr>
          <p:nvPr>
            <p:ph type="title"/>
          </p:nvPr>
        </p:nvSpPr>
        <p:spPr>
          <a:xfrm>
            <a:off x="601682" y="432000"/>
            <a:ext cx="9973553" cy="432000"/>
          </a:xfrm>
        </p:spPr>
        <p:txBody>
          <a:bodyPr/>
          <a:lstStyle/>
          <a:p>
            <a:r>
              <a:rPr lang="en-US" noProof="0"/>
              <a:t>Click to edit Master title style</a:t>
            </a:r>
          </a:p>
        </p:txBody>
      </p:sp>
      <p:sp>
        <p:nvSpPr>
          <p:cNvPr id="6" name="Footer Placeholder 5">
            <a:extLst>
              <a:ext uri="{FF2B5EF4-FFF2-40B4-BE49-F238E27FC236}">
                <a16:creationId xmlns:a16="http://schemas.microsoft.com/office/drawing/2014/main" id="{7EBF9ED8-9A9C-443A-BA3F-560FC1AF9653}"/>
              </a:ext>
            </a:extLst>
          </p:cNvPr>
          <p:cNvSpPr>
            <a:spLocks noGrp="1"/>
          </p:cNvSpPr>
          <p:nvPr>
            <p:ph type="ftr" sz="quarter" idx="42"/>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61F118C2-75B3-4BD8-82FE-6B58FA497537}"/>
              </a:ext>
            </a:extLst>
          </p:cNvPr>
          <p:cNvSpPr>
            <a:spLocks noGrp="1"/>
          </p:cNvSpPr>
          <p:nvPr>
            <p:ph type="sldNum" sz="quarter" idx="43"/>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21" name="Text Placeholder 4">
            <a:extLst>
              <a:ext uri="{FF2B5EF4-FFF2-40B4-BE49-F238E27FC236}">
                <a16:creationId xmlns:a16="http://schemas.microsoft.com/office/drawing/2014/main" id="{E5815719-95C6-4247-B73D-C26587602667}"/>
              </a:ext>
            </a:extLst>
          </p:cNvPr>
          <p:cNvSpPr>
            <a:spLocks noGrp="1"/>
          </p:cNvSpPr>
          <p:nvPr>
            <p:ph type="body" sz="quarter" idx="13" hasCustomPrompt="1"/>
          </p:nvPr>
        </p:nvSpPr>
        <p:spPr>
          <a:xfrm>
            <a:off x="601682" y="1008000"/>
            <a:ext cx="9974243"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Tree>
    <p:extLst>
      <p:ext uri="{BB962C8B-B14F-4D97-AF65-F5344CB8AC3E}">
        <p14:creationId xmlns:p14="http://schemas.microsoft.com/office/powerpoint/2010/main" val="32126431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am 6 Members">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D52B871F-F800-4B02-8408-FF5D438CFEC4}"/>
              </a:ext>
            </a:extLst>
          </p:cNvPr>
          <p:cNvSpPr>
            <a:spLocks noGrp="1"/>
          </p:cNvSpPr>
          <p:nvPr>
            <p:ph type="body" sz="quarter" idx="13" hasCustomPrompt="1"/>
          </p:nvPr>
        </p:nvSpPr>
        <p:spPr>
          <a:xfrm>
            <a:off x="601682" y="1008000"/>
            <a:ext cx="9974243"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28" name="Picture Placeholder 15">
            <a:extLst>
              <a:ext uri="{FF2B5EF4-FFF2-40B4-BE49-F238E27FC236}">
                <a16:creationId xmlns:a16="http://schemas.microsoft.com/office/drawing/2014/main" id="{12424001-B070-42CA-89F1-75B99FC8EDEF}"/>
              </a:ext>
            </a:extLst>
          </p:cNvPr>
          <p:cNvSpPr>
            <a:spLocks noGrp="1"/>
          </p:cNvSpPr>
          <p:nvPr>
            <p:ph type="pic" sz="quarter" idx="41" hasCustomPrompt="1"/>
          </p:nvPr>
        </p:nvSpPr>
        <p:spPr>
          <a:xfrm>
            <a:off x="624882" y="2256300"/>
            <a:ext cx="1217130" cy="1217130"/>
          </a:xfrm>
          <a:prstGeom prst="ellipse">
            <a:avLst/>
          </a:prstGeom>
          <a:solidFill>
            <a:schemeClr val="tx1">
              <a:lumMod val="95000"/>
              <a:lumOff val="5000"/>
              <a:alpha val="70000"/>
            </a:schemeClr>
          </a:solidFill>
          <a:ln w="63500" cap="flat">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lvl1pPr marL="0" indent="0" algn="l">
              <a:buNone/>
              <a:defRPr lang="en-ZA" sz="1100" i="1" dirty="0">
                <a:solidFill>
                  <a:schemeClr val="tx1">
                    <a:lumMod val="65000"/>
                    <a:lumOff val="35000"/>
                  </a:schemeClr>
                </a:solidFill>
                <a:latin typeface="+mn-lt"/>
                <a:cs typeface="Times New Roman" panose="02020603050405020304" pitchFamily="18" charset="0"/>
              </a:defRPr>
            </a:lvl1pPr>
          </a:lstStyle>
          <a:p>
            <a:pPr marL="266700" lvl="0" indent="-266700" algn="ctr"/>
            <a:r>
              <a:rPr lang="en-US" noProof="0" dirty="0"/>
              <a:t>Profile Photo</a:t>
            </a:r>
          </a:p>
        </p:txBody>
      </p:sp>
      <p:sp>
        <p:nvSpPr>
          <p:cNvPr id="18" name="Text Placeholder 8">
            <a:extLst>
              <a:ext uri="{FF2B5EF4-FFF2-40B4-BE49-F238E27FC236}">
                <a16:creationId xmlns:a16="http://schemas.microsoft.com/office/drawing/2014/main" id="{CCB83A93-C7AE-47A8-B9E0-8263B17F95ED}"/>
              </a:ext>
            </a:extLst>
          </p:cNvPr>
          <p:cNvSpPr>
            <a:spLocks noGrp="1"/>
          </p:cNvSpPr>
          <p:nvPr>
            <p:ph type="body" sz="quarter" idx="17" hasCustomPrompt="1"/>
          </p:nvPr>
        </p:nvSpPr>
        <p:spPr>
          <a:xfrm>
            <a:off x="1999635" y="2418150"/>
            <a:ext cx="1572736" cy="656544"/>
          </a:xfrm>
        </p:spPr>
        <p:txBody>
          <a:bodyPr tIns="0" bIns="0" anchor="b"/>
          <a:lstStyle>
            <a:lvl1pPr marL="0" indent="0" algn="l">
              <a:buFont typeface="Arial" panose="020B0604020202020204" pitchFamily="34" charset="0"/>
              <a:buNone/>
              <a:defRPr sz="2400"/>
            </a:lvl1pPr>
          </a:lstStyle>
          <a:p>
            <a:pPr lvl="0"/>
            <a:r>
              <a:rPr lang="en-US" noProof="0"/>
              <a:t>Full Name</a:t>
            </a:r>
          </a:p>
        </p:txBody>
      </p:sp>
      <p:sp>
        <p:nvSpPr>
          <p:cNvPr id="19" name="Text Placeholder 10">
            <a:extLst>
              <a:ext uri="{FF2B5EF4-FFF2-40B4-BE49-F238E27FC236}">
                <a16:creationId xmlns:a16="http://schemas.microsoft.com/office/drawing/2014/main" id="{39B06680-6760-4677-A285-43552615E9EA}"/>
              </a:ext>
            </a:extLst>
          </p:cNvPr>
          <p:cNvSpPr>
            <a:spLocks noGrp="1"/>
          </p:cNvSpPr>
          <p:nvPr>
            <p:ph type="body" sz="quarter" idx="18" hasCustomPrompt="1"/>
          </p:nvPr>
        </p:nvSpPr>
        <p:spPr>
          <a:xfrm>
            <a:off x="2015449" y="3118312"/>
            <a:ext cx="1572736" cy="355118"/>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29" name="Picture Placeholder 15">
            <a:extLst>
              <a:ext uri="{FF2B5EF4-FFF2-40B4-BE49-F238E27FC236}">
                <a16:creationId xmlns:a16="http://schemas.microsoft.com/office/drawing/2014/main" id="{06D803D4-7F73-49F7-9CC0-E376C2AB01D5}"/>
              </a:ext>
            </a:extLst>
          </p:cNvPr>
          <p:cNvSpPr>
            <a:spLocks noGrp="1"/>
          </p:cNvSpPr>
          <p:nvPr>
            <p:ph type="pic" sz="quarter" idx="42" hasCustomPrompt="1"/>
          </p:nvPr>
        </p:nvSpPr>
        <p:spPr>
          <a:xfrm>
            <a:off x="4634095" y="2256300"/>
            <a:ext cx="1217130" cy="1217130"/>
          </a:xfrm>
          <a:prstGeom prst="ellipse">
            <a:avLst/>
          </a:prstGeom>
          <a:solidFill>
            <a:schemeClr val="tx1">
              <a:lumMod val="95000"/>
              <a:lumOff val="5000"/>
              <a:alpha val="70000"/>
            </a:schemeClr>
          </a:solidFill>
          <a:ln w="107950" cap="flat">
            <a:solidFill>
              <a:schemeClr val="tx1">
                <a:lumMod val="75000"/>
                <a:lumOff val="25000"/>
                <a:alpha val="4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lvl1pPr>
              <a:defRPr lang="en-ZA" sz="1100" i="1" dirty="0">
                <a:solidFill>
                  <a:schemeClr val="tx1">
                    <a:lumMod val="50000"/>
                    <a:lumOff val="50000"/>
                  </a:schemeClr>
                </a:solidFill>
                <a:latin typeface="+mn-lt"/>
                <a:cs typeface="Times New Roman" panose="02020603050405020304" pitchFamily="18" charset="0"/>
              </a:defRPr>
            </a:lvl1pPr>
          </a:lstStyle>
          <a:p>
            <a:pPr lvl="0" algn="ctr">
              <a:buNone/>
            </a:pPr>
            <a:r>
              <a:rPr lang="en-US" noProof="0" dirty="0"/>
              <a:t>Profile Photo</a:t>
            </a:r>
          </a:p>
        </p:txBody>
      </p:sp>
      <p:sp>
        <p:nvSpPr>
          <p:cNvPr id="36" name="Text Placeholder 8">
            <a:extLst>
              <a:ext uri="{FF2B5EF4-FFF2-40B4-BE49-F238E27FC236}">
                <a16:creationId xmlns:a16="http://schemas.microsoft.com/office/drawing/2014/main" id="{699E3971-F6B4-4373-8EB1-BC6983DD8270}"/>
              </a:ext>
            </a:extLst>
          </p:cNvPr>
          <p:cNvSpPr>
            <a:spLocks noGrp="1"/>
          </p:cNvSpPr>
          <p:nvPr>
            <p:ph type="body" sz="quarter" idx="49" hasCustomPrompt="1"/>
          </p:nvPr>
        </p:nvSpPr>
        <p:spPr>
          <a:xfrm>
            <a:off x="6008849" y="2418150"/>
            <a:ext cx="1572736" cy="656544"/>
          </a:xfrm>
        </p:spPr>
        <p:txBody>
          <a:bodyPr tIns="0" bIns="0" anchor="b"/>
          <a:lstStyle>
            <a:lvl1pPr marL="0" indent="0" algn="l">
              <a:buFont typeface="Arial" panose="020B0604020202020204" pitchFamily="34" charset="0"/>
              <a:buNone/>
              <a:defRPr sz="2400"/>
            </a:lvl1pPr>
          </a:lstStyle>
          <a:p>
            <a:pPr lvl="0"/>
            <a:r>
              <a:rPr lang="en-US" noProof="0"/>
              <a:t>Full Name</a:t>
            </a:r>
          </a:p>
        </p:txBody>
      </p:sp>
      <p:sp>
        <p:nvSpPr>
          <p:cNvPr id="37" name="Text Placeholder 10">
            <a:extLst>
              <a:ext uri="{FF2B5EF4-FFF2-40B4-BE49-F238E27FC236}">
                <a16:creationId xmlns:a16="http://schemas.microsoft.com/office/drawing/2014/main" id="{3DF8F758-B96D-49B8-83B7-07FA39EFE0AB}"/>
              </a:ext>
            </a:extLst>
          </p:cNvPr>
          <p:cNvSpPr>
            <a:spLocks noGrp="1"/>
          </p:cNvSpPr>
          <p:nvPr>
            <p:ph type="body" sz="quarter" idx="50" hasCustomPrompt="1"/>
          </p:nvPr>
        </p:nvSpPr>
        <p:spPr>
          <a:xfrm>
            <a:off x="6016756" y="3118312"/>
            <a:ext cx="1572736" cy="355118"/>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30" name="Picture Placeholder 15">
            <a:extLst>
              <a:ext uri="{FF2B5EF4-FFF2-40B4-BE49-F238E27FC236}">
                <a16:creationId xmlns:a16="http://schemas.microsoft.com/office/drawing/2014/main" id="{55A4F561-30F1-443F-9FFB-05E1EC71524E}"/>
              </a:ext>
            </a:extLst>
          </p:cNvPr>
          <p:cNvSpPr>
            <a:spLocks noGrp="1"/>
          </p:cNvSpPr>
          <p:nvPr>
            <p:ph type="pic" sz="quarter" idx="43" hasCustomPrompt="1"/>
          </p:nvPr>
        </p:nvSpPr>
        <p:spPr>
          <a:xfrm>
            <a:off x="8643308" y="2256300"/>
            <a:ext cx="1217130" cy="1217130"/>
          </a:xfrm>
          <a:prstGeom prst="ellipse">
            <a:avLst/>
          </a:prstGeom>
          <a:solidFill>
            <a:schemeClr val="tx1">
              <a:lumMod val="95000"/>
              <a:lumOff val="5000"/>
              <a:alpha val="70000"/>
            </a:schemeClr>
          </a:solidFill>
          <a:ln w="12700" cap="flat">
            <a:solidFill>
              <a:schemeClr val="bg1"/>
            </a:solidFill>
            <a:miter lim="800000"/>
          </a:ln>
          <a:effectLst>
            <a:glow rad="101600">
              <a:schemeClr val="bg1">
                <a:alpha val="18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lvl1pPr>
              <a:defRPr lang="en-ZA" sz="1100" i="1" dirty="0">
                <a:solidFill>
                  <a:schemeClr val="tx1">
                    <a:lumMod val="50000"/>
                    <a:lumOff val="50000"/>
                  </a:schemeClr>
                </a:solidFill>
                <a:latin typeface="+mn-lt"/>
                <a:cs typeface="Times New Roman" panose="02020603050405020304" pitchFamily="18" charset="0"/>
              </a:defRPr>
            </a:lvl1pPr>
          </a:lstStyle>
          <a:p>
            <a:pPr lvl="0" algn="ctr">
              <a:buNone/>
            </a:pPr>
            <a:r>
              <a:rPr lang="en-US" noProof="0" dirty="0"/>
              <a:t>Profile Photo</a:t>
            </a:r>
          </a:p>
        </p:txBody>
      </p:sp>
      <p:sp>
        <p:nvSpPr>
          <p:cNvPr id="40" name="Text Placeholder 8">
            <a:extLst>
              <a:ext uri="{FF2B5EF4-FFF2-40B4-BE49-F238E27FC236}">
                <a16:creationId xmlns:a16="http://schemas.microsoft.com/office/drawing/2014/main" id="{DE4E9879-1917-4C45-A8A2-C6A2856F5F24}"/>
              </a:ext>
            </a:extLst>
          </p:cNvPr>
          <p:cNvSpPr>
            <a:spLocks noGrp="1"/>
          </p:cNvSpPr>
          <p:nvPr>
            <p:ph type="body" sz="quarter" idx="51" hasCustomPrompt="1"/>
          </p:nvPr>
        </p:nvSpPr>
        <p:spPr>
          <a:xfrm>
            <a:off x="10018063" y="2418150"/>
            <a:ext cx="1572736" cy="656544"/>
          </a:xfrm>
        </p:spPr>
        <p:txBody>
          <a:bodyPr tIns="0" bIns="0" anchor="b"/>
          <a:lstStyle>
            <a:lvl1pPr marL="0" indent="0" algn="l">
              <a:buFont typeface="Arial" panose="020B0604020202020204" pitchFamily="34" charset="0"/>
              <a:buNone/>
              <a:defRPr sz="2400"/>
            </a:lvl1pPr>
          </a:lstStyle>
          <a:p>
            <a:pPr lvl="0"/>
            <a:r>
              <a:rPr lang="en-US" noProof="0"/>
              <a:t>Full Name</a:t>
            </a:r>
          </a:p>
        </p:txBody>
      </p:sp>
      <p:sp>
        <p:nvSpPr>
          <p:cNvPr id="41" name="Text Placeholder 10">
            <a:extLst>
              <a:ext uri="{FF2B5EF4-FFF2-40B4-BE49-F238E27FC236}">
                <a16:creationId xmlns:a16="http://schemas.microsoft.com/office/drawing/2014/main" id="{80B361D9-9110-42D7-8F62-08046E843CF1}"/>
              </a:ext>
            </a:extLst>
          </p:cNvPr>
          <p:cNvSpPr>
            <a:spLocks noGrp="1"/>
          </p:cNvSpPr>
          <p:nvPr>
            <p:ph type="body" sz="quarter" idx="52" hasCustomPrompt="1"/>
          </p:nvPr>
        </p:nvSpPr>
        <p:spPr>
          <a:xfrm>
            <a:off x="10018063" y="3118312"/>
            <a:ext cx="1572736" cy="355118"/>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54" name="Picture Placeholder 15">
            <a:extLst>
              <a:ext uri="{FF2B5EF4-FFF2-40B4-BE49-F238E27FC236}">
                <a16:creationId xmlns:a16="http://schemas.microsoft.com/office/drawing/2014/main" id="{E9836B2F-D2CC-4A47-A3FE-016E92B80252}"/>
              </a:ext>
            </a:extLst>
          </p:cNvPr>
          <p:cNvSpPr>
            <a:spLocks noGrp="1"/>
          </p:cNvSpPr>
          <p:nvPr>
            <p:ph type="pic" sz="quarter" idx="55" hasCustomPrompt="1"/>
          </p:nvPr>
        </p:nvSpPr>
        <p:spPr>
          <a:xfrm>
            <a:off x="624882" y="4023015"/>
            <a:ext cx="1217130" cy="1217130"/>
          </a:xfrm>
          <a:prstGeom prst="ellipse">
            <a:avLst/>
          </a:prstGeom>
          <a:solidFill>
            <a:schemeClr val="tx1">
              <a:lumMod val="95000"/>
              <a:lumOff val="5000"/>
              <a:alpha val="70000"/>
            </a:schemeClr>
          </a:solidFill>
          <a:ln w="12700" cap="flat">
            <a:solidFill>
              <a:schemeClr val="bg1"/>
            </a:solidFill>
            <a:miter lim="800000"/>
          </a:ln>
          <a:effectLst>
            <a:glow rad="101600">
              <a:schemeClr val="bg1">
                <a:alpha val="18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lvl1pPr>
              <a:defRPr lang="en-ZA" sz="1100" i="1" dirty="0">
                <a:solidFill>
                  <a:schemeClr val="tx1">
                    <a:lumMod val="50000"/>
                    <a:lumOff val="50000"/>
                  </a:schemeClr>
                </a:solidFill>
                <a:latin typeface="+mn-lt"/>
                <a:cs typeface="Times New Roman" panose="02020603050405020304" pitchFamily="18" charset="0"/>
              </a:defRPr>
            </a:lvl1pPr>
          </a:lstStyle>
          <a:p>
            <a:pPr lvl="0" algn="ctr">
              <a:buNone/>
            </a:pPr>
            <a:r>
              <a:rPr lang="en-US" noProof="0" dirty="0"/>
              <a:t>Profile Photo</a:t>
            </a:r>
          </a:p>
        </p:txBody>
      </p:sp>
      <p:sp>
        <p:nvSpPr>
          <p:cNvPr id="52" name="Text Placeholder 8">
            <a:extLst>
              <a:ext uri="{FF2B5EF4-FFF2-40B4-BE49-F238E27FC236}">
                <a16:creationId xmlns:a16="http://schemas.microsoft.com/office/drawing/2014/main" id="{DF76BDBD-A22E-4EFB-A3D1-749F2F3F7894}"/>
              </a:ext>
            </a:extLst>
          </p:cNvPr>
          <p:cNvSpPr>
            <a:spLocks noGrp="1"/>
          </p:cNvSpPr>
          <p:nvPr>
            <p:ph type="body" sz="quarter" idx="53" hasCustomPrompt="1"/>
          </p:nvPr>
        </p:nvSpPr>
        <p:spPr>
          <a:xfrm>
            <a:off x="1999635" y="4184865"/>
            <a:ext cx="1572736" cy="656544"/>
          </a:xfrm>
        </p:spPr>
        <p:txBody>
          <a:bodyPr tIns="0" bIns="0" anchor="b"/>
          <a:lstStyle>
            <a:lvl1pPr marL="0" indent="0" algn="l">
              <a:buFont typeface="Arial" panose="020B0604020202020204" pitchFamily="34" charset="0"/>
              <a:buNone/>
              <a:defRPr sz="2400"/>
            </a:lvl1pPr>
          </a:lstStyle>
          <a:p>
            <a:pPr lvl="0"/>
            <a:r>
              <a:rPr lang="en-US" noProof="0"/>
              <a:t>Full Name</a:t>
            </a:r>
          </a:p>
        </p:txBody>
      </p:sp>
      <p:sp>
        <p:nvSpPr>
          <p:cNvPr id="53" name="Text Placeholder 10">
            <a:extLst>
              <a:ext uri="{FF2B5EF4-FFF2-40B4-BE49-F238E27FC236}">
                <a16:creationId xmlns:a16="http://schemas.microsoft.com/office/drawing/2014/main" id="{24F46B22-F83C-498E-920C-FE194F8F2E56}"/>
              </a:ext>
            </a:extLst>
          </p:cNvPr>
          <p:cNvSpPr>
            <a:spLocks noGrp="1"/>
          </p:cNvSpPr>
          <p:nvPr>
            <p:ph type="body" sz="quarter" idx="54" hasCustomPrompt="1"/>
          </p:nvPr>
        </p:nvSpPr>
        <p:spPr>
          <a:xfrm>
            <a:off x="2015449" y="4885027"/>
            <a:ext cx="1572736" cy="355118"/>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55" name="Picture Placeholder 15">
            <a:extLst>
              <a:ext uri="{FF2B5EF4-FFF2-40B4-BE49-F238E27FC236}">
                <a16:creationId xmlns:a16="http://schemas.microsoft.com/office/drawing/2014/main" id="{02EC6DDF-472F-47FF-AB50-84DEB99BB340}"/>
              </a:ext>
            </a:extLst>
          </p:cNvPr>
          <p:cNvSpPr>
            <a:spLocks noGrp="1"/>
          </p:cNvSpPr>
          <p:nvPr>
            <p:ph type="pic" sz="quarter" idx="56" hasCustomPrompt="1"/>
          </p:nvPr>
        </p:nvSpPr>
        <p:spPr>
          <a:xfrm>
            <a:off x="4634095" y="4023015"/>
            <a:ext cx="1217130" cy="1217130"/>
          </a:xfrm>
          <a:prstGeom prst="ellipse">
            <a:avLst/>
          </a:prstGeom>
          <a:solidFill>
            <a:schemeClr val="tx1">
              <a:lumMod val="95000"/>
              <a:lumOff val="5000"/>
              <a:alpha val="70000"/>
            </a:schemeClr>
          </a:solidFill>
          <a:ln w="63500" cap="flat">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lvl1pPr marL="0" indent="0" algn="ctr">
              <a:buNone/>
              <a:defRPr lang="en-ZA" sz="1100" i="1">
                <a:solidFill>
                  <a:schemeClr val="tx1">
                    <a:lumMod val="65000"/>
                    <a:lumOff val="35000"/>
                  </a:schemeClr>
                </a:solidFill>
                <a:latin typeface="+mn-lt"/>
                <a:cs typeface="Times New Roman" panose="02020603050405020304" pitchFamily="18" charset="0"/>
              </a:defRPr>
            </a:lvl1pPr>
          </a:lstStyle>
          <a:p>
            <a:pPr marL="266700" lvl="0" indent="-266700" algn="ctr"/>
            <a:r>
              <a:rPr lang="en-US" noProof="0" dirty="0"/>
              <a:t>Profile Photo</a:t>
            </a:r>
          </a:p>
        </p:txBody>
      </p:sp>
      <p:sp>
        <p:nvSpPr>
          <p:cNvPr id="57" name="Text Placeholder 8">
            <a:extLst>
              <a:ext uri="{FF2B5EF4-FFF2-40B4-BE49-F238E27FC236}">
                <a16:creationId xmlns:a16="http://schemas.microsoft.com/office/drawing/2014/main" id="{AF5761D3-6448-4A50-A12B-FA61DEC69082}"/>
              </a:ext>
            </a:extLst>
          </p:cNvPr>
          <p:cNvSpPr>
            <a:spLocks noGrp="1"/>
          </p:cNvSpPr>
          <p:nvPr>
            <p:ph type="body" sz="quarter" idx="58" hasCustomPrompt="1"/>
          </p:nvPr>
        </p:nvSpPr>
        <p:spPr>
          <a:xfrm>
            <a:off x="6008849" y="4184865"/>
            <a:ext cx="1572736" cy="656544"/>
          </a:xfrm>
        </p:spPr>
        <p:txBody>
          <a:bodyPr tIns="0" bIns="0" anchor="b"/>
          <a:lstStyle>
            <a:lvl1pPr marL="0" indent="0" algn="l">
              <a:buFont typeface="Arial" panose="020B0604020202020204" pitchFamily="34" charset="0"/>
              <a:buNone/>
              <a:defRPr sz="2400"/>
            </a:lvl1pPr>
          </a:lstStyle>
          <a:p>
            <a:pPr lvl="0"/>
            <a:r>
              <a:rPr lang="en-US" noProof="0"/>
              <a:t>Full Name</a:t>
            </a:r>
          </a:p>
        </p:txBody>
      </p:sp>
      <p:sp>
        <p:nvSpPr>
          <p:cNvPr id="58" name="Text Placeholder 10">
            <a:extLst>
              <a:ext uri="{FF2B5EF4-FFF2-40B4-BE49-F238E27FC236}">
                <a16:creationId xmlns:a16="http://schemas.microsoft.com/office/drawing/2014/main" id="{9614D939-F32E-421B-AA15-1AAE280558C2}"/>
              </a:ext>
            </a:extLst>
          </p:cNvPr>
          <p:cNvSpPr>
            <a:spLocks noGrp="1"/>
          </p:cNvSpPr>
          <p:nvPr>
            <p:ph type="body" sz="quarter" idx="59" hasCustomPrompt="1"/>
          </p:nvPr>
        </p:nvSpPr>
        <p:spPr>
          <a:xfrm>
            <a:off x="6016756" y="4885027"/>
            <a:ext cx="1572736" cy="355118"/>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56" name="Picture Placeholder 15">
            <a:extLst>
              <a:ext uri="{FF2B5EF4-FFF2-40B4-BE49-F238E27FC236}">
                <a16:creationId xmlns:a16="http://schemas.microsoft.com/office/drawing/2014/main" id="{B6BBF386-2A9D-4CE1-BEA4-F34ECCB54C5B}"/>
              </a:ext>
            </a:extLst>
          </p:cNvPr>
          <p:cNvSpPr>
            <a:spLocks noGrp="1"/>
          </p:cNvSpPr>
          <p:nvPr>
            <p:ph type="pic" sz="quarter" idx="57" hasCustomPrompt="1"/>
          </p:nvPr>
        </p:nvSpPr>
        <p:spPr>
          <a:xfrm>
            <a:off x="8643308" y="4023015"/>
            <a:ext cx="1217130" cy="1217130"/>
          </a:xfrm>
          <a:prstGeom prst="ellipse">
            <a:avLst/>
          </a:prstGeom>
          <a:solidFill>
            <a:schemeClr val="tx1">
              <a:lumMod val="95000"/>
              <a:lumOff val="5000"/>
              <a:alpha val="70000"/>
            </a:schemeClr>
          </a:solidFill>
          <a:ln w="107950" cap="flat">
            <a:solidFill>
              <a:schemeClr val="tx1">
                <a:lumMod val="75000"/>
                <a:lumOff val="25000"/>
                <a:alpha val="4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lvl1pPr>
              <a:defRPr lang="en-ZA" sz="1100" i="1" dirty="0">
                <a:solidFill>
                  <a:schemeClr val="tx1">
                    <a:lumMod val="50000"/>
                    <a:lumOff val="50000"/>
                  </a:schemeClr>
                </a:solidFill>
                <a:latin typeface="+mn-lt"/>
                <a:cs typeface="Times New Roman" panose="02020603050405020304" pitchFamily="18" charset="0"/>
              </a:defRPr>
            </a:lvl1pPr>
          </a:lstStyle>
          <a:p>
            <a:pPr lvl="0" algn="ctr">
              <a:buNone/>
            </a:pPr>
            <a:r>
              <a:rPr lang="en-US" noProof="0" dirty="0"/>
              <a:t>Profile Photo</a:t>
            </a:r>
          </a:p>
        </p:txBody>
      </p:sp>
      <p:sp>
        <p:nvSpPr>
          <p:cNvPr id="59" name="Text Placeholder 8">
            <a:extLst>
              <a:ext uri="{FF2B5EF4-FFF2-40B4-BE49-F238E27FC236}">
                <a16:creationId xmlns:a16="http://schemas.microsoft.com/office/drawing/2014/main" id="{B91087F7-10AB-48EF-BA8D-F8FA69431013}"/>
              </a:ext>
            </a:extLst>
          </p:cNvPr>
          <p:cNvSpPr>
            <a:spLocks noGrp="1"/>
          </p:cNvSpPr>
          <p:nvPr>
            <p:ph type="body" sz="quarter" idx="60" hasCustomPrompt="1"/>
          </p:nvPr>
        </p:nvSpPr>
        <p:spPr>
          <a:xfrm>
            <a:off x="10018063" y="4184865"/>
            <a:ext cx="1572736" cy="656544"/>
          </a:xfrm>
        </p:spPr>
        <p:txBody>
          <a:bodyPr tIns="0" bIns="0" anchor="b"/>
          <a:lstStyle>
            <a:lvl1pPr marL="0" indent="0" algn="l">
              <a:buFont typeface="Arial" panose="020B0604020202020204" pitchFamily="34" charset="0"/>
              <a:buNone/>
              <a:defRPr sz="2400"/>
            </a:lvl1pPr>
          </a:lstStyle>
          <a:p>
            <a:pPr lvl="0"/>
            <a:r>
              <a:rPr lang="en-US" noProof="0"/>
              <a:t>Full Name</a:t>
            </a:r>
          </a:p>
        </p:txBody>
      </p:sp>
      <p:sp>
        <p:nvSpPr>
          <p:cNvPr id="60" name="Text Placeholder 10">
            <a:extLst>
              <a:ext uri="{FF2B5EF4-FFF2-40B4-BE49-F238E27FC236}">
                <a16:creationId xmlns:a16="http://schemas.microsoft.com/office/drawing/2014/main" id="{66D5770C-6F0D-4847-9DCB-025E17E91441}"/>
              </a:ext>
            </a:extLst>
          </p:cNvPr>
          <p:cNvSpPr>
            <a:spLocks noGrp="1"/>
          </p:cNvSpPr>
          <p:nvPr>
            <p:ph type="body" sz="quarter" idx="61" hasCustomPrompt="1"/>
          </p:nvPr>
        </p:nvSpPr>
        <p:spPr>
          <a:xfrm>
            <a:off x="10018063" y="4885027"/>
            <a:ext cx="1572736" cy="355118"/>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4" name="Title 3">
            <a:extLst>
              <a:ext uri="{FF2B5EF4-FFF2-40B4-BE49-F238E27FC236}">
                <a16:creationId xmlns:a16="http://schemas.microsoft.com/office/drawing/2014/main" id="{69E86487-436E-4E20-818F-6FE245920CEE}"/>
              </a:ext>
            </a:extLst>
          </p:cNvPr>
          <p:cNvSpPr>
            <a:spLocks noGrp="1"/>
          </p:cNvSpPr>
          <p:nvPr>
            <p:ph type="title"/>
          </p:nvPr>
        </p:nvSpPr>
        <p:spPr/>
        <p:txBody>
          <a:bodyPr/>
          <a:lstStyle/>
          <a:p>
            <a:r>
              <a:rPr lang="en-US" noProof="0"/>
              <a:t>Click to edit Master title style</a:t>
            </a:r>
          </a:p>
        </p:txBody>
      </p:sp>
      <p:sp>
        <p:nvSpPr>
          <p:cNvPr id="6" name="Footer Placeholder 5">
            <a:extLst>
              <a:ext uri="{FF2B5EF4-FFF2-40B4-BE49-F238E27FC236}">
                <a16:creationId xmlns:a16="http://schemas.microsoft.com/office/drawing/2014/main" id="{7EC773E5-5A1D-47F5-A9E8-22ED16ACFB98}"/>
              </a:ext>
            </a:extLst>
          </p:cNvPr>
          <p:cNvSpPr>
            <a:spLocks noGrp="1"/>
          </p:cNvSpPr>
          <p:nvPr>
            <p:ph type="ftr" sz="quarter" idx="62"/>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86BC18B1-2A69-45F2-9E64-4039A1621DF4}"/>
              </a:ext>
            </a:extLst>
          </p:cNvPr>
          <p:cNvSpPr>
            <a:spLocks noGrp="1"/>
          </p:cNvSpPr>
          <p:nvPr>
            <p:ph type="sldNum" sz="quarter" idx="63"/>
          </p:nvPr>
        </p:nvSpPr>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32128930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Thank You">
    <p:bg>
      <p:bgPr>
        <a:solidFill>
          <a:schemeClr val="tx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AAB17F09-2FB8-477A-B617-7C7DF00E790D}"/>
              </a:ext>
            </a:extLst>
          </p:cNvPr>
          <p:cNvSpPr/>
          <p:nvPr userDrawn="1"/>
        </p:nvSpPr>
        <p:spPr>
          <a:xfrm>
            <a:off x="0" y="6550320"/>
            <a:ext cx="12192000" cy="153840"/>
          </a:xfrm>
          <a:prstGeom prst="rect">
            <a:avLst/>
          </a:prstGeom>
          <a:gradFill flip="none" rotWithShape="1">
            <a:gsLst>
              <a:gs pos="40000">
                <a:schemeClr val="bg1">
                  <a:alpha val="0"/>
                </a:schemeClr>
              </a:gs>
              <a:gs pos="100000">
                <a:schemeClr val="bg1">
                  <a:alpha val="3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id="{5766666C-26CB-43F7-98BE-26169B9B534F}"/>
              </a:ext>
            </a:extLst>
          </p:cNvPr>
          <p:cNvSpPr/>
          <p:nvPr userDrawn="1"/>
        </p:nvSpPr>
        <p:spPr>
          <a:xfrm>
            <a:off x="-1" y="6704160"/>
            <a:ext cx="12192000" cy="1538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Rectangle 19" title="Overlay Graphic">
            <a:extLst>
              <a:ext uri="{FF2B5EF4-FFF2-40B4-BE49-F238E27FC236}">
                <a16:creationId xmlns:a16="http://schemas.microsoft.com/office/drawing/2014/main" id="{1FE4E1AC-B5B2-4E9A-91BE-8FD5C03079FD}"/>
              </a:ext>
            </a:extLst>
          </p:cNvPr>
          <p:cNvSpPr/>
          <p:nvPr userDrawn="1"/>
        </p:nvSpPr>
        <p:spPr bwMode="ltGray">
          <a:xfrm>
            <a:off x="6894288" y="2378066"/>
            <a:ext cx="5008820" cy="4382304"/>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Rectangle 20" title="Overlay Graphic">
            <a:extLst>
              <a:ext uri="{FF2B5EF4-FFF2-40B4-BE49-F238E27FC236}">
                <a16:creationId xmlns:a16="http://schemas.microsoft.com/office/drawing/2014/main" id="{F99B621E-651C-4C89-A9C4-28A012B85846}"/>
              </a:ext>
            </a:extLst>
          </p:cNvPr>
          <p:cNvSpPr/>
          <p:nvPr userDrawn="1"/>
        </p:nvSpPr>
        <p:spPr bwMode="ltGray">
          <a:xfrm>
            <a:off x="6894288" y="210465"/>
            <a:ext cx="5008820" cy="2167601"/>
          </a:xfrm>
          <a:prstGeom prst="rect">
            <a:avLst/>
          </a:prstGeom>
          <a:solidFill>
            <a:schemeClr val="tx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2" name="Straight Connector 21">
            <a:extLst>
              <a:ext uri="{FF2B5EF4-FFF2-40B4-BE49-F238E27FC236}">
                <a16:creationId xmlns:a16="http://schemas.microsoft.com/office/drawing/2014/main" id="{E6CBB339-4EA4-4FD1-9BB3-701EE80B5088}"/>
              </a:ext>
            </a:extLst>
          </p:cNvPr>
          <p:cNvCxnSpPr>
            <a:cxnSpLocks/>
          </p:cNvCxnSpPr>
          <p:nvPr userDrawn="1"/>
        </p:nvCxnSpPr>
        <p:spPr>
          <a:xfrm>
            <a:off x="11903108"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5530CE77-54B1-4849-AFD3-A4118B3B1380}"/>
              </a:ext>
            </a:extLst>
          </p:cNvPr>
          <p:cNvCxnSpPr>
            <a:cxnSpLocks/>
          </p:cNvCxnSpPr>
          <p:nvPr userDrawn="1"/>
        </p:nvCxnSpPr>
        <p:spPr>
          <a:xfrm>
            <a:off x="11903108"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sp>
        <p:nvSpPr>
          <p:cNvPr id="6" name="Title 1">
            <a:extLst>
              <a:ext uri="{FF2B5EF4-FFF2-40B4-BE49-F238E27FC236}">
                <a16:creationId xmlns:a16="http://schemas.microsoft.com/office/drawing/2014/main" id="{0970E0FA-1A52-40A2-A249-316F9C37CA42}"/>
              </a:ext>
            </a:extLst>
          </p:cNvPr>
          <p:cNvSpPr>
            <a:spLocks noGrp="1"/>
          </p:cNvSpPr>
          <p:nvPr>
            <p:ph type="ctrTitle" hasCustomPrompt="1"/>
          </p:nvPr>
        </p:nvSpPr>
        <p:spPr>
          <a:xfrm>
            <a:off x="7162799" y="2644738"/>
            <a:ext cx="4456700" cy="2167600"/>
          </a:xfrm>
        </p:spPr>
        <p:txBody>
          <a:bodyPr anchor="b"/>
          <a:lstStyle>
            <a:lvl1pPr marL="0" algn="r" defTabSz="914400" rtl="0" eaLnBrk="1" latinLnBrk="0" hangingPunct="1">
              <a:lnSpc>
                <a:spcPct val="90000"/>
              </a:lnSpc>
              <a:spcBef>
                <a:spcPct val="0"/>
              </a:spcBef>
              <a:buNone/>
              <a:defRPr lang="en-ZA" sz="8000" b="1" kern="1200" cap="all" spc="-150" baseline="0" dirty="0">
                <a:solidFill>
                  <a:schemeClr val="bg1"/>
                </a:solidFill>
                <a:latin typeface="+mj-lt"/>
                <a:ea typeface="+mj-ea"/>
                <a:cs typeface="+mj-cs"/>
              </a:defRPr>
            </a:lvl1pPr>
          </a:lstStyle>
          <a:p>
            <a:r>
              <a:rPr lang="en-US" noProof="0"/>
              <a:t>Thank </a:t>
            </a:r>
            <a:br>
              <a:rPr lang="en-US" noProof="0"/>
            </a:br>
            <a:r>
              <a:rPr lang="en-US" noProof="0"/>
              <a:t>YOU</a:t>
            </a:r>
          </a:p>
        </p:txBody>
      </p:sp>
      <p:pic>
        <p:nvPicPr>
          <p:cNvPr id="10" name="Picture 9">
            <a:extLst>
              <a:ext uri="{FF2B5EF4-FFF2-40B4-BE49-F238E27FC236}">
                <a16:creationId xmlns:a16="http://schemas.microsoft.com/office/drawing/2014/main" id="{22CF4172-29E1-4D30-904A-8BD5113C18A0}"/>
              </a:ext>
            </a:extLst>
          </p:cNvPr>
          <p:cNvPicPr>
            <a:picLocks noChangeAspect="1"/>
          </p:cNvPicPr>
          <p:nvPr userDrawn="1"/>
        </p:nvPicPr>
        <p:blipFill>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272644" y="580702"/>
            <a:ext cx="1346855" cy="519653"/>
          </a:xfrm>
          <a:prstGeom prst="rect">
            <a:avLst/>
          </a:prstGeom>
        </p:spPr>
      </p:pic>
      <p:cxnSp>
        <p:nvCxnSpPr>
          <p:cNvPr id="25" name="Straight Connector 24">
            <a:extLst>
              <a:ext uri="{FF2B5EF4-FFF2-40B4-BE49-F238E27FC236}">
                <a16:creationId xmlns:a16="http://schemas.microsoft.com/office/drawing/2014/main" id="{719794C5-08DF-4384-90C5-733845C8C7D9}"/>
              </a:ext>
            </a:extLst>
          </p:cNvPr>
          <p:cNvCxnSpPr>
            <a:cxnSpLocks/>
          </p:cNvCxnSpPr>
          <p:nvPr userDrawn="1"/>
        </p:nvCxnSpPr>
        <p:spPr>
          <a:xfrm>
            <a:off x="6894288"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sp>
        <p:nvSpPr>
          <p:cNvPr id="17" name="Subtitle 2">
            <a:extLst>
              <a:ext uri="{FF2B5EF4-FFF2-40B4-BE49-F238E27FC236}">
                <a16:creationId xmlns:a16="http://schemas.microsoft.com/office/drawing/2014/main" id="{3BCBEEC5-D921-4710-B8FF-692DAB4797FF}"/>
              </a:ext>
            </a:extLst>
          </p:cNvPr>
          <p:cNvSpPr>
            <a:spLocks noGrp="1"/>
          </p:cNvSpPr>
          <p:nvPr>
            <p:ph type="subTitle" idx="1" hasCustomPrompt="1"/>
          </p:nvPr>
        </p:nvSpPr>
        <p:spPr>
          <a:xfrm>
            <a:off x="7162798" y="5025053"/>
            <a:ext cx="4123927" cy="271807"/>
          </a:xfrm>
        </p:spPr>
        <p:txBody>
          <a:bodyPr/>
          <a:lstStyle>
            <a:lvl1pPr marL="0" indent="0" algn="r">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Full Name</a:t>
            </a:r>
          </a:p>
        </p:txBody>
      </p:sp>
      <p:sp>
        <p:nvSpPr>
          <p:cNvPr id="18" name="Text Placeholder 4">
            <a:extLst>
              <a:ext uri="{FF2B5EF4-FFF2-40B4-BE49-F238E27FC236}">
                <a16:creationId xmlns:a16="http://schemas.microsoft.com/office/drawing/2014/main" id="{DB91AC62-3ECA-4CD6-9D68-BD76E467EDB5}"/>
              </a:ext>
            </a:extLst>
          </p:cNvPr>
          <p:cNvSpPr>
            <a:spLocks noGrp="1"/>
          </p:cNvSpPr>
          <p:nvPr>
            <p:ph type="body" sz="quarter" idx="15" hasCustomPrompt="1"/>
          </p:nvPr>
        </p:nvSpPr>
        <p:spPr>
          <a:xfrm>
            <a:off x="7162798" y="5431223"/>
            <a:ext cx="4123927" cy="252000"/>
          </a:xfrm>
        </p:spPr>
        <p:txBody>
          <a:bodyPr/>
          <a:lstStyle>
            <a:lvl1pPr marL="0" indent="0" algn="r">
              <a:buNone/>
              <a:defRPr sz="1600">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Phone</a:t>
            </a:r>
          </a:p>
        </p:txBody>
      </p:sp>
      <p:sp>
        <p:nvSpPr>
          <p:cNvPr id="19" name="Text Placeholder 10">
            <a:extLst>
              <a:ext uri="{FF2B5EF4-FFF2-40B4-BE49-F238E27FC236}">
                <a16:creationId xmlns:a16="http://schemas.microsoft.com/office/drawing/2014/main" id="{ADDC2574-9CF3-4678-9FEE-004CF6F47033}"/>
              </a:ext>
            </a:extLst>
          </p:cNvPr>
          <p:cNvSpPr>
            <a:spLocks noGrp="1"/>
          </p:cNvSpPr>
          <p:nvPr>
            <p:ph type="body" sz="quarter" idx="16" hasCustomPrompt="1"/>
          </p:nvPr>
        </p:nvSpPr>
        <p:spPr>
          <a:xfrm>
            <a:off x="7162798" y="5817586"/>
            <a:ext cx="4123927" cy="252000"/>
          </a:xfrm>
        </p:spPr>
        <p:txBody>
          <a:bodyPr/>
          <a:lstStyle>
            <a:lvl1pPr marL="0" indent="0" algn="r">
              <a:buNone/>
              <a:defRPr sz="1600">
                <a:solidFill>
                  <a:schemeClr val="bg1"/>
                </a:solidFill>
              </a:defRPr>
            </a:lvl1pPr>
          </a:lstStyle>
          <a:p>
            <a:pPr lvl="0"/>
            <a:r>
              <a:rPr lang="en-US" noProof="0"/>
              <a:t>Email</a:t>
            </a:r>
          </a:p>
        </p:txBody>
      </p:sp>
      <p:sp>
        <p:nvSpPr>
          <p:cNvPr id="24" name="Text Placeholder 15">
            <a:extLst>
              <a:ext uri="{FF2B5EF4-FFF2-40B4-BE49-F238E27FC236}">
                <a16:creationId xmlns:a16="http://schemas.microsoft.com/office/drawing/2014/main" id="{4CC733C3-A907-460A-8AD7-49363E9AAB1C}"/>
              </a:ext>
            </a:extLst>
          </p:cNvPr>
          <p:cNvSpPr>
            <a:spLocks noGrp="1"/>
          </p:cNvSpPr>
          <p:nvPr>
            <p:ph type="body" sz="quarter" idx="17" hasCustomPrompt="1"/>
          </p:nvPr>
        </p:nvSpPr>
        <p:spPr>
          <a:xfrm>
            <a:off x="7163009" y="6203950"/>
            <a:ext cx="4125482" cy="252413"/>
          </a:xfrm>
        </p:spPr>
        <p:txBody>
          <a:bodyPr/>
          <a:lstStyle>
            <a:lvl1pPr marL="0" indent="0" algn="r">
              <a:buNone/>
              <a:defRPr sz="1600">
                <a:solidFill>
                  <a:schemeClr val="bg1"/>
                </a:solidFill>
              </a:defRPr>
            </a:lvl1pPr>
          </a:lstStyle>
          <a:p>
            <a:pPr lvl="0"/>
            <a:r>
              <a:rPr lang="en-US" noProof="0"/>
              <a:t>Website</a:t>
            </a:r>
          </a:p>
        </p:txBody>
      </p:sp>
      <p:sp>
        <p:nvSpPr>
          <p:cNvPr id="16" name="Oval 15">
            <a:extLst>
              <a:ext uri="{FF2B5EF4-FFF2-40B4-BE49-F238E27FC236}">
                <a16:creationId xmlns:a16="http://schemas.microsoft.com/office/drawing/2014/main" id="{883FB367-9560-41D1-B4DB-0D0284D31E3E}"/>
              </a:ext>
            </a:extLst>
          </p:cNvPr>
          <p:cNvSpPr/>
          <p:nvPr userDrawn="1"/>
        </p:nvSpPr>
        <p:spPr>
          <a:xfrm>
            <a:off x="3004667" y="2917733"/>
            <a:ext cx="1022532" cy="1022532"/>
          </a:xfrm>
          <a:prstGeom prst="ellipse">
            <a:avLst/>
          </a:prstGeom>
          <a:noFill/>
          <a:ln w="3175">
            <a:solidFill>
              <a:schemeClr val="bg1"/>
            </a:solidFill>
          </a:ln>
          <a:effectLst>
            <a:glow rad="165100">
              <a:schemeClr val="bg1">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6" name="Oval 25">
            <a:extLst>
              <a:ext uri="{FF2B5EF4-FFF2-40B4-BE49-F238E27FC236}">
                <a16:creationId xmlns:a16="http://schemas.microsoft.com/office/drawing/2014/main" id="{7765916E-A562-4EC7-BECD-E09320F7CE22}"/>
              </a:ext>
            </a:extLst>
          </p:cNvPr>
          <p:cNvSpPr/>
          <p:nvPr userDrawn="1"/>
        </p:nvSpPr>
        <p:spPr>
          <a:xfrm>
            <a:off x="3477091" y="3390157"/>
            <a:ext cx="77685" cy="77685"/>
          </a:xfrm>
          <a:prstGeom prst="ellipse">
            <a:avLst/>
          </a:prstGeom>
          <a:gradFill flip="none" rotWithShape="1">
            <a:gsLst>
              <a:gs pos="0">
                <a:srgbClr val="FFFFFF"/>
              </a:gs>
              <a:gs pos="70000">
                <a:schemeClr val="accent2">
                  <a:lumMod val="20000"/>
                  <a:lumOff val="80000"/>
                </a:schemeClr>
              </a:gs>
              <a:gs pos="65000">
                <a:srgbClr val="F7FFFF"/>
              </a:gs>
            </a:gsLst>
            <a:path path="circle">
              <a:fillToRect l="50000" t="50000" r="50000" b="50000"/>
            </a:path>
            <a:tileRect/>
          </a:gradFill>
          <a:ln>
            <a:noFill/>
          </a:ln>
          <a:effectLst>
            <a:glow rad="1651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7" name="Oval 26">
            <a:extLst>
              <a:ext uri="{FF2B5EF4-FFF2-40B4-BE49-F238E27FC236}">
                <a16:creationId xmlns:a16="http://schemas.microsoft.com/office/drawing/2014/main" id="{5F3BE85F-A442-4F7A-B17E-B0AD0A1A5A32}"/>
              </a:ext>
            </a:extLst>
          </p:cNvPr>
          <p:cNvSpPr/>
          <p:nvPr userDrawn="1"/>
        </p:nvSpPr>
        <p:spPr>
          <a:xfrm>
            <a:off x="2176606" y="2068627"/>
            <a:ext cx="2678654" cy="2720745"/>
          </a:xfrm>
          <a:prstGeom prst="ellipse">
            <a:avLst/>
          </a:prstGeom>
          <a:noFill/>
          <a:ln w="111125">
            <a:solidFill>
              <a:schemeClr val="bg1">
                <a:alpha val="6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8" name="Oval 27">
            <a:extLst>
              <a:ext uri="{FF2B5EF4-FFF2-40B4-BE49-F238E27FC236}">
                <a16:creationId xmlns:a16="http://schemas.microsoft.com/office/drawing/2014/main" id="{41024262-F018-4B83-BC12-AE595F2BBD39}"/>
              </a:ext>
            </a:extLst>
          </p:cNvPr>
          <p:cNvSpPr/>
          <p:nvPr userDrawn="1"/>
        </p:nvSpPr>
        <p:spPr>
          <a:xfrm>
            <a:off x="3497933" y="2018703"/>
            <a:ext cx="36000" cy="36000"/>
          </a:xfrm>
          <a:prstGeom prst="ellipse">
            <a:avLst/>
          </a:prstGeom>
          <a:gradFill flip="none" rotWithShape="1">
            <a:gsLst>
              <a:gs pos="0">
                <a:srgbClr val="FFFFFF"/>
              </a:gs>
              <a:gs pos="70000">
                <a:schemeClr val="accent2">
                  <a:lumMod val="20000"/>
                  <a:lumOff val="80000"/>
                </a:schemeClr>
              </a:gs>
              <a:gs pos="65000">
                <a:srgbClr val="F7FFFF"/>
              </a:gs>
            </a:gsLst>
            <a:path path="circle">
              <a:fillToRect l="50000" t="50000" r="50000" b="50000"/>
            </a:path>
            <a:tileRect/>
          </a:gradFill>
          <a:ln>
            <a:noFill/>
          </a:ln>
          <a:effectLst>
            <a:glow rad="1651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9" name="Oval 28">
            <a:extLst>
              <a:ext uri="{FF2B5EF4-FFF2-40B4-BE49-F238E27FC236}">
                <a16:creationId xmlns:a16="http://schemas.microsoft.com/office/drawing/2014/main" id="{39AA664F-1891-4089-A1EC-D4D78A20D903}"/>
              </a:ext>
            </a:extLst>
          </p:cNvPr>
          <p:cNvSpPr/>
          <p:nvPr userDrawn="1"/>
        </p:nvSpPr>
        <p:spPr>
          <a:xfrm>
            <a:off x="3438860" y="4711087"/>
            <a:ext cx="154147" cy="156570"/>
          </a:xfrm>
          <a:prstGeom prst="ellipse">
            <a:avLst/>
          </a:prstGeom>
          <a:noFill/>
          <a:ln w="3175">
            <a:solidFill>
              <a:schemeClr val="bg1"/>
            </a:solidFill>
          </a:ln>
          <a:effectLst>
            <a:glow rad="114300">
              <a:schemeClr val="bg1">
                <a:alpha val="15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30" name="Straight Connector 29">
            <a:extLst>
              <a:ext uri="{FF2B5EF4-FFF2-40B4-BE49-F238E27FC236}">
                <a16:creationId xmlns:a16="http://schemas.microsoft.com/office/drawing/2014/main" id="{C5574B58-F4FB-4017-9DA9-6F879B9007C3}"/>
              </a:ext>
            </a:extLst>
          </p:cNvPr>
          <p:cNvCxnSpPr>
            <a:cxnSpLocks/>
          </p:cNvCxnSpPr>
          <p:nvPr userDrawn="1"/>
        </p:nvCxnSpPr>
        <p:spPr>
          <a:xfrm flipV="1">
            <a:off x="2874362" y="4154407"/>
            <a:ext cx="1269930" cy="1269930"/>
          </a:xfrm>
          <a:prstGeom prst="line">
            <a:avLst/>
          </a:prstGeom>
          <a:ln>
            <a:solidFill>
              <a:schemeClr val="bg2">
                <a:alpha val="30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DBCF129E-ECF4-486F-B299-1D7AB5F17351}"/>
              </a:ext>
            </a:extLst>
          </p:cNvPr>
          <p:cNvCxnSpPr>
            <a:cxnSpLocks/>
          </p:cNvCxnSpPr>
          <p:nvPr userDrawn="1"/>
        </p:nvCxnSpPr>
        <p:spPr>
          <a:xfrm flipH="1" flipV="1">
            <a:off x="2874362" y="1401738"/>
            <a:ext cx="1269930" cy="1269930"/>
          </a:xfrm>
          <a:prstGeom prst="line">
            <a:avLst/>
          </a:prstGeom>
          <a:ln>
            <a:solidFill>
              <a:schemeClr val="bg2">
                <a:alpha val="3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20721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0294365-4003-437C-A0F5-524248E374DD}"/>
              </a:ext>
            </a:extLst>
          </p:cNvPr>
          <p:cNvSpPr/>
          <p:nvPr userDrawn="1"/>
        </p:nvSpPr>
        <p:spPr>
          <a:xfrm>
            <a:off x="0" y="6704160"/>
            <a:ext cx="12192000" cy="1538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8">
            <a:extLst>
              <a:ext uri="{FF2B5EF4-FFF2-40B4-BE49-F238E27FC236}">
                <a16:creationId xmlns:a16="http://schemas.microsoft.com/office/drawing/2014/main" id="{7EFA281E-522D-4FF3-9C5D-ABFB832C7091}"/>
              </a:ext>
            </a:extLst>
          </p:cNvPr>
          <p:cNvSpPr/>
          <p:nvPr userDrawn="1"/>
        </p:nvSpPr>
        <p:spPr>
          <a:xfrm>
            <a:off x="0" y="6550320"/>
            <a:ext cx="12192000" cy="153840"/>
          </a:xfrm>
          <a:prstGeom prst="rect">
            <a:avLst/>
          </a:prstGeom>
          <a:gradFill flip="none" rotWithShape="1">
            <a:gsLst>
              <a:gs pos="40000">
                <a:schemeClr val="bg1">
                  <a:alpha val="0"/>
                </a:schemeClr>
              </a:gs>
              <a:gs pos="100000">
                <a:schemeClr val="bg1">
                  <a:alpha val="3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Rectangle 22" title="Overlay Graphic">
            <a:extLst>
              <a:ext uri="{FF2B5EF4-FFF2-40B4-BE49-F238E27FC236}">
                <a16:creationId xmlns:a16="http://schemas.microsoft.com/office/drawing/2014/main" id="{91AAC7D0-2F52-4711-BE35-1406E978A9C9}"/>
              </a:ext>
            </a:extLst>
          </p:cNvPr>
          <p:cNvSpPr/>
          <p:nvPr userDrawn="1"/>
        </p:nvSpPr>
        <p:spPr bwMode="ltGray">
          <a:xfrm>
            <a:off x="441325" y="3897168"/>
            <a:ext cx="5877235" cy="286320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Title 1">
            <a:extLst>
              <a:ext uri="{FF2B5EF4-FFF2-40B4-BE49-F238E27FC236}">
                <a16:creationId xmlns:a16="http://schemas.microsoft.com/office/drawing/2014/main" id="{E5F6BFFB-AC1F-469E-BF67-102C61E468AE}"/>
              </a:ext>
            </a:extLst>
          </p:cNvPr>
          <p:cNvSpPr>
            <a:spLocks noGrp="1"/>
          </p:cNvSpPr>
          <p:nvPr>
            <p:ph type="ctrTitle" hasCustomPrompt="1"/>
          </p:nvPr>
        </p:nvSpPr>
        <p:spPr>
          <a:xfrm>
            <a:off x="758917" y="3907857"/>
            <a:ext cx="5167824" cy="1532849"/>
          </a:xfrm>
        </p:spPr>
        <p:txBody>
          <a:bodyPr anchor="b"/>
          <a:lstStyle>
            <a:lvl1pPr marL="0" algn="r" defTabSz="914400" rtl="0" eaLnBrk="1" latinLnBrk="0" hangingPunct="1">
              <a:lnSpc>
                <a:spcPct val="90000"/>
              </a:lnSpc>
              <a:spcBef>
                <a:spcPct val="0"/>
              </a:spcBef>
              <a:buNone/>
              <a:defRPr lang="en-ZA" sz="4500" b="1" kern="1200" cap="all" spc="-150" baseline="0" dirty="0">
                <a:solidFill>
                  <a:schemeClr val="bg1"/>
                </a:solidFill>
                <a:latin typeface="+mj-lt"/>
                <a:ea typeface="+mj-ea"/>
                <a:cs typeface="+mj-cs"/>
              </a:defRPr>
            </a:lvl1pPr>
          </a:lstStyle>
          <a:p>
            <a:r>
              <a:rPr lang="en-US" noProof="0"/>
              <a:t>Presentation cover option</a:t>
            </a:r>
          </a:p>
        </p:txBody>
      </p:sp>
      <p:sp>
        <p:nvSpPr>
          <p:cNvPr id="25" name="Subtitle 2">
            <a:extLst>
              <a:ext uri="{FF2B5EF4-FFF2-40B4-BE49-F238E27FC236}">
                <a16:creationId xmlns:a16="http://schemas.microsoft.com/office/drawing/2014/main" id="{569475B0-300D-4DAC-9037-4A7165C20127}"/>
              </a:ext>
            </a:extLst>
          </p:cNvPr>
          <p:cNvSpPr>
            <a:spLocks noGrp="1"/>
          </p:cNvSpPr>
          <p:nvPr>
            <p:ph type="subTitle" idx="1"/>
          </p:nvPr>
        </p:nvSpPr>
        <p:spPr>
          <a:xfrm>
            <a:off x="758152" y="5489089"/>
            <a:ext cx="5167824" cy="691666"/>
          </a:xfrm>
        </p:spPr>
        <p:txBody>
          <a:bodyPr/>
          <a:lstStyle>
            <a:lvl1pPr marL="0" indent="0" algn="r">
              <a:buNone/>
              <a:defRPr lang="en-ZA" sz="1800" kern="1200" cap="all" baseline="0" dirty="0">
                <a:solidFill>
                  <a:schemeClr val="bg1"/>
                </a:solidFill>
                <a:latin typeface="Calibri" panose="020F0502020204030204" pitchFamily="34" charset="0"/>
                <a:ea typeface="+mn-ea"/>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26" name="Rectangle 25" title="Overlay Graphic">
            <a:extLst>
              <a:ext uri="{FF2B5EF4-FFF2-40B4-BE49-F238E27FC236}">
                <a16:creationId xmlns:a16="http://schemas.microsoft.com/office/drawing/2014/main" id="{AD6363D5-DBCE-486B-BFAD-F4486CCB439E}"/>
              </a:ext>
            </a:extLst>
          </p:cNvPr>
          <p:cNvSpPr/>
          <p:nvPr userDrawn="1"/>
        </p:nvSpPr>
        <p:spPr bwMode="ltGray">
          <a:xfrm>
            <a:off x="441324" y="210465"/>
            <a:ext cx="5877225" cy="3694783"/>
          </a:xfrm>
          <a:prstGeom prst="rect">
            <a:avLst/>
          </a:prstGeom>
          <a:solidFill>
            <a:schemeClr val="tx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pic>
        <p:nvPicPr>
          <p:cNvPr id="27" name="Picture 26">
            <a:extLst>
              <a:ext uri="{FF2B5EF4-FFF2-40B4-BE49-F238E27FC236}">
                <a16:creationId xmlns:a16="http://schemas.microsoft.com/office/drawing/2014/main" id="{8ADF6F8F-C843-46C9-BCAE-3A814A33C0F0}"/>
              </a:ext>
            </a:extLst>
          </p:cNvPr>
          <p:cNvPicPr>
            <a:picLocks noChangeAspect="1"/>
          </p:cNvPicPr>
          <p:nvPr userDrawn="1"/>
        </p:nvPicPr>
        <p:blipFill>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4644589" y="580702"/>
            <a:ext cx="1346855" cy="519653"/>
          </a:xfrm>
          <a:prstGeom prst="rect">
            <a:avLst/>
          </a:prstGeom>
        </p:spPr>
      </p:pic>
      <p:cxnSp>
        <p:nvCxnSpPr>
          <p:cNvPr id="33" name="Straight Connector 32">
            <a:extLst>
              <a:ext uri="{FF2B5EF4-FFF2-40B4-BE49-F238E27FC236}">
                <a16:creationId xmlns:a16="http://schemas.microsoft.com/office/drawing/2014/main" id="{FE3C30B5-B1F5-4F75-B228-FD8CA3FBF33D}"/>
              </a:ext>
            </a:extLst>
          </p:cNvPr>
          <p:cNvCxnSpPr>
            <a:cxnSpLocks/>
          </p:cNvCxnSpPr>
          <p:nvPr userDrawn="1"/>
        </p:nvCxnSpPr>
        <p:spPr>
          <a:xfrm>
            <a:off x="6309035"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91ECDD84-471C-4235-9B29-BC10612DDC1E}"/>
              </a:ext>
            </a:extLst>
          </p:cNvPr>
          <p:cNvCxnSpPr>
            <a:cxnSpLocks/>
          </p:cNvCxnSpPr>
          <p:nvPr userDrawn="1"/>
        </p:nvCxnSpPr>
        <p:spPr>
          <a:xfrm>
            <a:off x="441325"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78326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Title Slide With Photo">
    <p:bg>
      <p:bgPr>
        <a:solidFill>
          <a:schemeClr val="tx1"/>
        </a:solidFill>
        <a:effectLst/>
      </p:bgPr>
    </p:bg>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71354EEE-2DC5-4D1B-9807-25660421A04D}"/>
              </a:ext>
            </a:extLst>
          </p:cNvPr>
          <p:cNvSpPr>
            <a:spLocks noGrp="1"/>
          </p:cNvSpPr>
          <p:nvPr>
            <p:ph type="pic" sz="quarter" idx="10" hasCustomPrompt="1"/>
          </p:nvPr>
        </p:nvSpPr>
        <p:spPr>
          <a:xfrm>
            <a:off x="0" y="0"/>
            <a:ext cx="12192000" cy="6704013"/>
          </a:xfrm>
        </p:spPr>
        <p:txBody>
          <a:bodyPr rIns="396000" anchor="ctr"/>
          <a:lstStyle>
            <a:lvl1pPr marL="0" indent="0" algn="r">
              <a:buNone/>
              <a:defRPr i="1"/>
            </a:lvl1pPr>
          </a:lstStyle>
          <a:p>
            <a:r>
              <a:rPr lang="en-US" noProof="0" dirty="0"/>
              <a:t>Insert or Drag &amp; Drop your Photo</a:t>
            </a:r>
          </a:p>
        </p:txBody>
      </p:sp>
      <p:sp>
        <p:nvSpPr>
          <p:cNvPr id="27" name="Rectangle 26">
            <a:extLst>
              <a:ext uri="{FF2B5EF4-FFF2-40B4-BE49-F238E27FC236}">
                <a16:creationId xmlns:a16="http://schemas.microsoft.com/office/drawing/2014/main" id="{65618A6D-2D01-4E48-A214-E027E1DF2926}"/>
              </a:ext>
            </a:extLst>
          </p:cNvPr>
          <p:cNvSpPr/>
          <p:nvPr userDrawn="1"/>
        </p:nvSpPr>
        <p:spPr>
          <a:xfrm>
            <a:off x="-1" y="6704160"/>
            <a:ext cx="12191999" cy="1538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8" name="Rectangle 27">
            <a:extLst>
              <a:ext uri="{FF2B5EF4-FFF2-40B4-BE49-F238E27FC236}">
                <a16:creationId xmlns:a16="http://schemas.microsoft.com/office/drawing/2014/main" id="{6D3A6A3E-8350-4459-B8CC-EAD99A470244}"/>
              </a:ext>
            </a:extLst>
          </p:cNvPr>
          <p:cNvSpPr/>
          <p:nvPr userDrawn="1"/>
        </p:nvSpPr>
        <p:spPr>
          <a:xfrm>
            <a:off x="0" y="6550320"/>
            <a:ext cx="12192000" cy="153840"/>
          </a:xfrm>
          <a:prstGeom prst="rect">
            <a:avLst/>
          </a:prstGeom>
          <a:gradFill flip="none" rotWithShape="1">
            <a:gsLst>
              <a:gs pos="40000">
                <a:schemeClr val="bg1">
                  <a:alpha val="0"/>
                </a:schemeClr>
              </a:gs>
              <a:gs pos="100000">
                <a:schemeClr val="bg1">
                  <a:alpha val="3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ectangle 9" title="Overlay Graphic">
            <a:extLst>
              <a:ext uri="{FF2B5EF4-FFF2-40B4-BE49-F238E27FC236}">
                <a16:creationId xmlns:a16="http://schemas.microsoft.com/office/drawing/2014/main" id="{116BA484-94A7-491B-8880-A549E58F3024}"/>
              </a:ext>
            </a:extLst>
          </p:cNvPr>
          <p:cNvSpPr/>
          <p:nvPr userDrawn="1"/>
        </p:nvSpPr>
        <p:spPr bwMode="ltGray">
          <a:xfrm>
            <a:off x="441325" y="3897168"/>
            <a:ext cx="5877235" cy="286320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758917" y="3907857"/>
            <a:ext cx="5167824" cy="1532849"/>
          </a:xfrm>
        </p:spPr>
        <p:txBody>
          <a:bodyPr anchor="b"/>
          <a:lstStyle>
            <a:lvl1pPr marL="0" algn="r" defTabSz="914400" rtl="0" eaLnBrk="1" latinLnBrk="0" hangingPunct="1">
              <a:lnSpc>
                <a:spcPct val="90000"/>
              </a:lnSpc>
              <a:spcBef>
                <a:spcPct val="0"/>
              </a:spcBef>
              <a:buNone/>
              <a:defRPr lang="en-ZA" sz="4500" b="1" kern="1200" cap="all" spc="-150" baseline="0" dirty="0">
                <a:solidFill>
                  <a:schemeClr val="bg1"/>
                </a:solidFill>
                <a:latin typeface="+mj-lt"/>
                <a:ea typeface="+mj-ea"/>
                <a:cs typeface="+mj-cs"/>
              </a:defRPr>
            </a:lvl1pPr>
          </a:lstStyle>
          <a:p>
            <a:r>
              <a:rPr lang="en-US" noProof="0"/>
              <a:t>Presentation cover option</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758152" y="5489089"/>
            <a:ext cx="5167824" cy="691666"/>
          </a:xfrm>
        </p:spPr>
        <p:txBody>
          <a:bodyPr/>
          <a:lstStyle>
            <a:lvl1pPr marL="0" indent="0" algn="r">
              <a:buNone/>
              <a:defRPr lang="en-ZA" sz="1800" kern="1200" cap="all" baseline="0" dirty="0">
                <a:solidFill>
                  <a:schemeClr val="bg1"/>
                </a:solidFill>
                <a:latin typeface="Calibri" panose="020F0502020204030204" pitchFamily="34" charset="0"/>
                <a:ea typeface="+mn-ea"/>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9" name="Rectangle 8" title="Overlay Graphic">
            <a:extLst>
              <a:ext uri="{FF2B5EF4-FFF2-40B4-BE49-F238E27FC236}">
                <a16:creationId xmlns:a16="http://schemas.microsoft.com/office/drawing/2014/main" id="{C7502B15-7A29-47F1-B4E2-978F0C462B12}"/>
              </a:ext>
            </a:extLst>
          </p:cNvPr>
          <p:cNvSpPr/>
          <p:nvPr userDrawn="1"/>
        </p:nvSpPr>
        <p:spPr bwMode="ltGray">
          <a:xfrm>
            <a:off x="441324" y="210465"/>
            <a:ext cx="5877225" cy="3694783"/>
          </a:xfrm>
          <a:prstGeom prst="rect">
            <a:avLst/>
          </a:prstGeom>
          <a:solidFill>
            <a:schemeClr val="tx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pic>
        <p:nvPicPr>
          <p:cNvPr id="11" name="Picture 10">
            <a:extLst>
              <a:ext uri="{FF2B5EF4-FFF2-40B4-BE49-F238E27FC236}">
                <a16:creationId xmlns:a16="http://schemas.microsoft.com/office/drawing/2014/main" id="{3EF8196B-825A-4D0A-BFD3-FE474A8D026F}"/>
              </a:ext>
            </a:extLst>
          </p:cNvPr>
          <p:cNvPicPr>
            <a:picLocks noChangeAspect="1"/>
          </p:cNvPicPr>
          <p:nvPr userDrawn="1"/>
        </p:nvPicPr>
        <p:blipFill>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4644589" y="580702"/>
            <a:ext cx="1346855" cy="519653"/>
          </a:xfrm>
          <a:prstGeom prst="rect">
            <a:avLst/>
          </a:prstGeom>
        </p:spPr>
      </p:pic>
      <p:cxnSp>
        <p:nvCxnSpPr>
          <p:cNvPr id="22" name="Straight Connector 21">
            <a:extLst>
              <a:ext uri="{FF2B5EF4-FFF2-40B4-BE49-F238E27FC236}">
                <a16:creationId xmlns:a16="http://schemas.microsoft.com/office/drawing/2014/main" id="{61788227-A423-4EF0-AD07-12996A738B02}"/>
              </a:ext>
            </a:extLst>
          </p:cNvPr>
          <p:cNvCxnSpPr>
            <a:cxnSpLocks/>
          </p:cNvCxnSpPr>
          <p:nvPr userDrawn="1"/>
        </p:nvCxnSpPr>
        <p:spPr>
          <a:xfrm>
            <a:off x="6309035"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ABA9D355-57CC-4CE6-BAD3-D2C3735E3850}"/>
              </a:ext>
            </a:extLst>
          </p:cNvPr>
          <p:cNvCxnSpPr>
            <a:cxnSpLocks/>
          </p:cNvCxnSpPr>
          <p:nvPr userDrawn="1"/>
        </p:nvCxnSpPr>
        <p:spPr>
          <a:xfrm>
            <a:off x="441325"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sp>
        <p:nvSpPr>
          <p:cNvPr id="20" name="Oval 19" descr="Cover Title Graphic (Move me around)">
            <a:extLst>
              <a:ext uri="{FF2B5EF4-FFF2-40B4-BE49-F238E27FC236}">
                <a16:creationId xmlns:a16="http://schemas.microsoft.com/office/drawing/2014/main" id="{22DB2211-43FB-4DED-A78D-B675BA45FB49}"/>
              </a:ext>
            </a:extLst>
          </p:cNvPr>
          <p:cNvSpPr/>
          <p:nvPr userDrawn="1"/>
        </p:nvSpPr>
        <p:spPr>
          <a:xfrm>
            <a:off x="2143138" y="1038995"/>
            <a:ext cx="399819" cy="406102"/>
          </a:xfrm>
          <a:prstGeom prst="ellipse">
            <a:avLst/>
          </a:prstGeom>
          <a:noFill/>
          <a:ln w="3175">
            <a:solidFill>
              <a:schemeClr val="bg1"/>
            </a:solidFill>
          </a:ln>
          <a:effectLst>
            <a:glow rad="114300">
              <a:schemeClr val="bg1">
                <a:alpha val="15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nvGrpSpPr>
          <p:cNvPr id="21" name="Group 20" descr="Cover Title Graphic (Move me around)">
            <a:extLst>
              <a:ext uri="{FF2B5EF4-FFF2-40B4-BE49-F238E27FC236}">
                <a16:creationId xmlns:a16="http://schemas.microsoft.com/office/drawing/2014/main" id="{AD95DECB-9715-4C50-BF9D-619FD8182B17}"/>
              </a:ext>
            </a:extLst>
          </p:cNvPr>
          <p:cNvGrpSpPr/>
          <p:nvPr userDrawn="1"/>
        </p:nvGrpSpPr>
        <p:grpSpPr>
          <a:xfrm>
            <a:off x="3752763" y="2652121"/>
            <a:ext cx="1022532" cy="1022532"/>
            <a:chOff x="3775686" y="2602347"/>
            <a:chExt cx="1022532" cy="1022532"/>
          </a:xfrm>
        </p:grpSpPr>
        <p:sp>
          <p:nvSpPr>
            <p:cNvPr id="23" name="Oval 22">
              <a:extLst>
                <a:ext uri="{FF2B5EF4-FFF2-40B4-BE49-F238E27FC236}">
                  <a16:creationId xmlns:a16="http://schemas.microsoft.com/office/drawing/2014/main" id="{CB44883B-F11E-41B5-9FEB-ED560A239A0E}"/>
                </a:ext>
              </a:extLst>
            </p:cNvPr>
            <p:cNvSpPr/>
            <p:nvPr/>
          </p:nvSpPr>
          <p:spPr>
            <a:xfrm>
              <a:off x="3775686" y="2602347"/>
              <a:ext cx="1022532" cy="1022532"/>
            </a:xfrm>
            <a:prstGeom prst="ellipse">
              <a:avLst/>
            </a:prstGeom>
            <a:noFill/>
            <a:ln w="3175">
              <a:solidFill>
                <a:schemeClr val="bg1"/>
              </a:solidFill>
            </a:ln>
            <a:effectLst>
              <a:glow rad="165100">
                <a:schemeClr val="bg1">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4" name="Oval 23">
              <a:extLst>
                <a:ext uri="{FF2B5EF4-FFF2-40B4-BE49-F238E27FC236}">
                  <a16:creationId xmlns:a16="http://schemas.microsoft.com/office/drawing/2014/main" id="{A0712D12-C314-4A6A-9003-E94F4CC995C4}"/>
                </a:ext>
              </a:extLst>
            </p:cNvPr>
            <p:cNvSpPr/>
            <p:nvPr/>
          </p:nvSpPr>
          <p:spPr>
            <a:xfrm>
              <a:off x="4257769" y="3084430"/>
              <a:ext cx="58366" cy="58366"/>
            </a:xfrm>
            <a:prstGeom prst="ellipse">
              <a:avLst/>
            </a:prstGeom>
            <a:gradFill flip="none" rotWithShape="1">
              <a:gsLst>
                <a:gs pos="0">
                  <a:srgbClr val="FFFFFF"/>
                </a:gs>
                <a:gs pos="70000">
                  <a:schemeClr val="accent2">
                    <a:lumMod val="20000"/>
                    <a:lumOff val="80000"/>
                  </a:schemeClr>
                </a:gs>
                <a:gs pos="65000">
                  <a:srgbClr val="F7FFFF"/>
                </a:gs>
              </a:gsLst>
              <a:path path="circle">
                <a:fillToRect l="50000" t="50000" r="50000" b="50000"/>
              </a:path>
              <a:tileRect/>
            </a:gradFill>
            <a:ln>
              <a:noFill/>
            </a:ln>
            <a:effectLst>
              <a:glow rad="1651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26" name="Group 25" descr="Cover Title Graphic (Rotate me)">
            <a:extLst>
              <a:ext uri="{FF2B5EF4-FFF2-40B4-BE49-F238E27FC236}">
                <a16:creationId xmlns:a16="http://schemas.microsoft.com/office/drawing/2014/main" id="{4CDDFE0A-CF92-4F5D-9A01-CDE02D1D5B61}"/>
              </a:ext>
            </a:extLst>
          </p:cNvPr>
          <p:cNvGrpSpPr/>
          <p:nvPr userDrawn="1"/>
        </p:nvGrpSpPr>
        <p:grpSpPr>
          <a:xfrm>
            <a:off x="1952144" y="833521"/>
            <a:ext cx="2678654" cy="2720745"/>
            <a:chOff x="1952144" y="833521"/>
            <a:chExt cx="2678654" cy="2720745"/>
          </a:xfrm>
        </p:grpSpPr>
        <p:sp>
          <p:nvSpPr>
            <p:cNvPr id="29" name="Oval 28">
              <a:extLst>
                <a:ext uri="{FF2B5EF4-FFF2-40B4-BE49-F238E27FC236}">
                  <a16:creationId xmlns:a16="http://schemas.microsoft.com/office/drawing/2014/main" id="{CE218AD4-04AC-496E-81D4-3E9AB3797536}"/>
                </a:ext>
              </a:extLst>
            </p:cNvPr>
            <p:cNvSpPr/>
            <p:nvPr/>
          </p:nvSpPr>
          <p:spPr>
            <a:xfrm>
              <a:off x="1952144" y="833521"/>
              <a:ext cx="2678654" cy="2720745"/>
            </a:xfrm>
            <a:prstGeom prst="ellipse">
              <a:avLst/>
            </a:prstGeom>
            <a:noFill/>
            <a:ln w="111125">
              <a:solidFill>
                <a:schemeClr val="bg1">
                  <a:alpha val="6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30" name="Straight Connector 29">
              <a:extLst>
                <a:ext uri="{FF2B5EF4-FFF2-40B4-BE49-F238E27FC236}">
                  <a16:creationId xmlns:a16="http://schemas.microsoft.com/office/drawing/2014/main" id="{C4E3872F-2849-4F1E-AA5C-000A13FFE98A}"/>
                </a:ext>
              </a:extLst>
            </p:cNvPr>
            <p:cNvCxnSpPr>
              <a:cxnSpLocks/>
            </p:cNvCxnSpPr>
            <p:nvPr/>
          </p:nvCxnSpPr>
          <p:spPr>
            <a:xfrm>
              <a:off x="2125238" y="1027660"/>
              <a:ext cx="2332466" cy="2332466"/>
            </a:xfrm>
            <a:prstGeom prst="line">
              <a:avLst/>
            </a:prstGeom>
            <a:ln>
              <a:solidFill>
                <a:schemeClr val="bg2">
                  <a:alpha val="30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689872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tx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AAB17F09-2FB8-477A-B617-7C7DF00E790D}"/>
              </a:ext>
            </a:extLst>
          </p:cNvPr>
          <p:cNvSpPr/>
          <p:nvPr userDrawn="1"/>
        </p:nvSpPr>
        <p:spPr>
          <a:xfrm>
            <a:off x="0" y="6550320"/>
            <a:ext cx="12192000" cy="153840"/>
          </a:xfrm>
          <a:prstGeom prst="rect">
            <a:avLst/>
          </a:prstGeom>
          <a:gradFill flip="none" rotWithShape="1">
            <a:gsLst>
              <a:gs pos="40000">
                <a:schemeClr val="bg1">
                  <a:alpha val="0"/>
                </a:schemeClr>
              </a:gs>
              <a:gs pos="100000">
                <a:schemeClr val="bg1">
                  <a:alpha val="3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id="{5766666C-26CB-43F7-98BE-26169B9B534F}"/>
              </a:ext>
            </a:extLst>
          </p:cNvPr>
          <p:cNvSpPr/>
          <p:nvPr userDrawn="1"/>
        </p:nvSpPr>
        <p:spPr>
          <a:xfrm>
            <a:off x="-1" y="6704160"/>
            <a:ext cx="12192000" cy="1538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Rectangle 19" title="Overlay Graphic">
            <a:extLst>
              <a:ext uri="{FF2B5EF4-FFF2-40B4-BE49-F238E27FC236}">
                <a16:creationId xmlns:a16="http://schemas.microsoft.com/office/drawing/2014/main" id="{1FE4E1AC-B5B2-4E9A-91BE-8FD5C03079FD}"/>
              </a:ext>
            </a:extLst>
          </p:cNvPr>
          <p:cNvSpPr/>
          <p:nvPr userDrawn="1"/>
        </p:nvSpPr>
        <p:spPr bwMode="ltGray">
          <a:xfrm>
            <a:off x="6894288" y="3897168"/>
            <a:ext cx="5008820" cy="286320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Rectangle 20" title="Overlay Graphic">
            <a:extLst>
              <a:ext uri="{FF2B5EF4-FFF2-40B4-BE49-F238E27FC236}">
                <a16:creationId xmlns:a16="http://schemas.microsoft.com/office/drawing/2014/main" id="{F99B621E-651C-4C89-A9C4-28A012B85846}"/>
              </a:ext>
            </a:extLst>
          </p:cNvPr>
          <p:cNvSpPr/>
          <p:nvPr userDrawn="1"/>
        </p:nvSpPr>
        <p:spPr bwMode="ltGray">
          <a:xfrm>
            <a:off x="6894288" y="210465"/>
            <a:ext cx="5008820" cy="3694783"/>
          </a:xfrm>
          <a:prstGeom prst="rect">
            <a:avLst/>
          </a:prstGeom>
          <a:solidFill>
            <a:schemeClr val="tx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2" name="Straight Connector 21">
            <a:extLst>
              <a:ext uri="{FF2B5EF4-FFF2-40B4-BE49-F238E27FC236}">
                <a16:creationId xmlns:a16="http://schemas.microsoft.com/office/drawing/2014/main" id="{E6CBB339-4EA4-4FD1-9BB3-701EE80B5088}"/>
              </a:ext>
            </a:extLst>
          </p:cNvPr>
          <p:cNvCxnSpPr>
            <a:cxnSpLocks/>
          </p:cNvCxnSpPr>
          <p:nvPr userDrawn="1"/>
        </p:nvCxnSpPr>
        <p:spPr>
          <a:xfrm>
            <a:off x="11903108"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5530CE77-54B1-4849-AFD3-A4118B3B1380}"/>
              </a:ext>
            </a:extLst>
          </p:cNvPr>
          <p:cNvCxnSpPr>
            <a:cxnSpLocks/>
          </p:cNvCxnSpPr>
          <p:nvPr userDrawn="1"/>
        </p:nvCxnSpPr>
        <p:spPr>
          <a:xfrm>
            <a:off x="11903108"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sp>
        <p:nvSpPr>
          <p:cNvPr id="6" name="Title 1">
            <a:extLst>
              <a:ext uri="{FF2B5EF4-FFF2-40B4-BE49-F238E27FC236}">
                <a16:creationId xmlns:a16="http://schemas.microsoft.com/office/drawing/2014/main" id="{0970E0FA-1A52-40A2-A249-316F9C37CA42}"/>
              </a:ext>
            </a:extLst>
          </p:cNvPr>
          <p:cNvSpPr>
            <a:spLocks noGrp="1"/>
          </p:cNvSpPr>
          <p:nvPr>
            <p:ph type="ctrTitle" hasCustomPrompt="1"/>
          </p:nvPr>
        </p:nvSpPr>
        <p:spPr>
          <a:xfrm>
            <a:off x="7162799" y="3897168"/>
            <a:ext cx="4456700" cy="1610532"/>
          </a:xfrm>
        </p:spPr>
        <p:txBody>
          <a:bodyPr anchor="b"/>
          <a:lstStyle>
            <a:lvl1pPr marL="0" algn="r" defTabSz="914400" rtl="0" eaLnBrk="1" latinLnBrk="0" hangingPunct="1">
              <a:lnSpc>
                <a:spcPct val="90000"/>
              </a:lnSpc>
              <a:spcBef>
                <a:spcPct val="0"/>
              </a:spcBef>
              <a:buNone/>
              <a:defRPr lang="en-ZA" sz="4500" b="1" kern="1200" cap="all" spc="-150" baseline="0" dirty="0">
                <a:solidFill>
                  <a:schemeClr val="bg1"/>
                </a:solidFill>
                <a:latin typeface="+mj-lt"/>
                <a:ea typeface="+mj-ea"/>
                <a:cs typeface="+mj-cs"/>
              </a:defRPr>
            </a:lvl1pPr>
          </a:lstStyle>
          <a:p>
            <a:r>
              <a:rPr lang="en-US" noProof="0"/>
              <a:t>Click to edit title style</a:t>
            </a:r>
          </a:p>
        </p:txBody>
      </p:sp>
      <p:sp>
        <p:nvSpPr>
          <p:cNvPr id="7" name="Subtitle 2">
            <a:extLst>
              <a:ext uri="{FF2B5EF4-FFF2-40B4-BE49-F238E27FC236}">
                <a16:creationId xmlns:a16="http://schemas.microsoft.com/office/drawing/2014/main" id="{79D4DA45-533D-4DE3-AFCB-71AD09187A4C}"/>
              </a:ext>
            </a:extLst>
          </p:cNvPr>
          <p:cNvSpPr>
            <a:spLocks noGrp="1"/>
          </p:cNvSpPr>
          <p:nvPr>
            <p:ph type="subTitle" idx="1"/>
          </p:nvPr>
        </p:nvSpPr>
        <p:spPr>
          <a:xfrm>
            <a:off x="7162800" y="5558598"/>
            <a:ext cx="4456699" cy="1048939"/>
          </a:xfrm>
        </p:spPr>
        <p:txBody>
          <a:bodyPr/>
          <a:lstStyle>
            <a:lvl1pPr marL="0" indent="0" algn="r">
              <a:buNone/>
              <a:defRPr lang="en-ZA" sz="1800" kern="1200" cap="all" baseline="0" dirty="0">
                <a:solidFill>
                  <a:schemeClr val="bg1"/>
                </a:solidFill>
                <a:latin typeface="Calibri" panose="020F0502020204030204" pitchFamily="34" charset="0"/>
                <a:ea typeface="+mn-ea"/>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pic>
        <p:nvPicPr>
          <p:cNvPr id="10" name="Picture 9">
            <a:extLst>
              <a:ext uri="{FF2B5EF4-FFF2-40B4-BE49-F238E27FC236}">
                <a16:creationId xmlns:a16="http://schemas.microsoft.com/office/drawing/2014/main" id="{22CF4172-29E1-4D30-904A-8BD5113C18A0}"/>
              </a:ext>
            </a:extLst>
          </p:cNvPr>
          <p:cNvPicPr>
            <a:picLocks noChangeAspect="1"/>
          </p:cNvPicPr>
          <p:nvPr userDrawn="1"/>
        </p:nvPicPr>
        <p:blipFill>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272644" y="580702"/>
            <a:ext cx="1346855" cy="519653"/>
          </a:xfrm>
          <a:prstGeom prst="rect">
            <a:avLst/>
          </a:prstGeom>
        </p:spPr>
      </p:pic>
      <p:cxnSp>
        <p:nvCxnSpPr>
          <p:cNvPr id="25" name="Straight Connector 24">
            <a:extLst>
              <a:ext uri="{FF2B5EF4-FFF2-40B4-BE49-F238E27FC236}">
                <a16:creationId xmlns:a16="http://schemas.microsoft.com/office/drawing/2014/main" id="{719794C5-08DF-4384-90C5-733845C8C7D9}"/>
              </a:ext>
            </a:extLst>
          </p:cNvPr>
          <p:cNvCxnSpPr>
            <a:cxnSpLocks/>
          </p:cNvCxnSpPr>
          <p:nvPr userDrawn="1"/>
        </p:nvCxnSpPr>
        <p:spPr>
          <a:xfrm>
            <a:off x="6894288"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id="{11DE6450-88E3-478B-8298-FD7C76A2FAB8}"/>
              </a:ext>
            </a:extLst>
          </p:cNvPr>
          <p:cNvSpPr/>
          <p:nvPr userDrawn="1"/>
        </p:nvSpPr>
        <p:spPr>
          <a:xfrm>
            <a:off x="2176606" y="2187602"/>
            <a:ext cx="2678654" cy="2720745"/>
          </a:xfrm>
          <a:prstGeom prst="ellipse">
            <a:avLst/>
          </a:prstGeom>
          <a:noFill/>
          <a:ln w="111125">
            <a:solidFill>
              <a:schemeClr val="bg1">
                <a:alpha val="6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Tree>
    <p:extLst>
      <p:ext uri="{BB962C8B-B14F-4D97-AF65-F5344CB8AC3E}">
        <p14:creationId xmlns:p14="http://schemas.microsoft.com/office/powerpoint/2010/main" val="358530277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Section Header with Photo">
    <p:bg>
      <p:bgPr>
        <a:solidFill>
          <a:schemeClr val="tx1"/>
        </a:solidFill>
        <a:effectLst/>
      </p:bgPr>
    </p:bg>
    <p:spTree>
      <p:nvGrpSpPr>
        <p:cNvPr id="1" name=""/>
        <p:cNvGrpSpPr/>
        <p:nvPr/>
      </p:nvGrpSpPr>
      <p:grpSpPr>
        <a:xfrm>
          <a:off x="0" y="0"/>
          <a:ext cx="0" cy="0"/>
          <a:chOff x="0" y="0"/>
          <a:chExt cx="0" cy="0"/>
        </a:xfrm>
      </p:grpSpPr>
      <p:sp>
        <p:nvSpPr>
          <p:cNvPr id="19" name="Picture Placeholder 4">
            <a:extLst>
              <a:ext uri="{FF2B5EF4-FFF2-40B4-BE49-F238E27FC236}">
                <a16:creationId xmlns:a16="http://schemas.microsoft.com/office/drawing/2014/main" id="{EBC7E09B-F6F8-4471-974B-65A91E899D25}"/>
              </a:ext>
            </a:extLst>
          </p:cNvPr>
          <p:cNvSpPr>
            <a:spLocks noGrp="1"/>
          </p:cNvSpPr>
          <p:nvPr>
            <p:ph type="pic" sz="quarter" idx="10" hasCustomPrompt="1"/>
          </p:nvPr>
        </p:nvSpPr>
        <p:spPr>
          <a:xfrm>
            <a:off x="0" y="0"/>
            <a:ext cx="12192000" cy="6704013"/>
          </a:xfrm>
        </p:spPr>
        <p:txBody>
          <a:bodyPr lIns="396000" rIns="0" anchor="ctr"/>
          <a:lstStyle>
            <a:lvl1pPr marL="0" indent="0" algn="l">
              <a:buNone/>
              <a:defRPr i="1"/>
            </a:lvl1pPr>
          </a:lstStyle>
          <a:p>
            <a:r>
              <a:rPr lang="en-US" noProof="0" dirty="0"/>
              <a:t>Insert or Drag &amp; Drop your Photo2</a:t>
            </a:r>
          </a:p>
        </p:txBody>
      </p:sp>
      <p:sp>
        <p:nvSpPr>
          <p:cNvPr id="13" name="Rectangle 12">
            <a:extLst>
              <a:ext uri="{FF2B5EF4-FFF2-40B4-BE49-F238E27FC236}">
                <a16:creationId xmlns:a16="http://schemas.microsoft.com/office/drawing/2014/main" id="{AAB17F09-2FB8-477A-B617-7C7DF00E790D}"/>
              </a:ext>
            </a:extLst>
          </p:cNvPr>
          <p:cNvSpPr/>
          <p:nvPr userDrawn="1"/>
        </p:nvSpPr>
        <p:spPr>
          <a:xfrm>
            <a:off x="0" y="6550320"/>
            <a:ext cx="12192000" cy="153840"/>
          </a:xfrm>
          <a:prstGeom prst="rect">
            <a:avLst/>
          </a:prstGeom>
          <a:gradFill flip="none" rotWithShape="1">
            <a:gsLst>
              <a:gs pos="40000">
                <a:schemeClr val="bg1">
                  <a:alpha val="0"/>
                </a:schemeClr>
              </a:gs>
              <a:gs pos="100000">
                <a:schemeClr val="bg1">
                  <a:alpha val="3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id="{5766666C-26CB-43F7-98BE-26169B9B534F}"/>
              </a:ext>
            </a:extLst>
          </p:cNvPr>
          <p:cNvSpPr/>
          <p:nvPr userDrawn="1"/>
        </p:nvSpPr>
        <p:spPr>
          <a:xfrm>
            <a:off x="-1" y="6704160"/>
            <a:ext cx="12192000" cy="1538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Rectangle 19" title="Overlay Graphic">
            <a:extLst>
              <a:ext uri="{FF2B5EF4-FFF2-40B4-BE49-F238E27FC236}">
                <a16:creationId xmlns:a16="http://schemas.microsoft.com/office/drawing/2014/main" id="{1FE4E1AC-B5B2-4E9A-91BE-8FD5C03079FD}"/>
              </a:ext>
            </a:extLst>
          </p:cNvPr>
          <p:cNvSpPr/>
          <p:nvPr userDrawn="1"/>
        </p:nvSpPr>
        <p:spPr bwMode="ltGray">
          <a:xfrm>
            <a:off x="6894288" y="3897168"/>
            <a:ext cx="5008820" cy="286320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Rectangle 20" title="Overlay Graphic">
            <a:extLst>
              <a:ext uri="{FF2B5EF4-FFF2-40B4-BE49-F238E27FC236}">
                <a16:creationId xmlns:a16="http://schemas.microsoft.com/office/drawing/2014/main" id="{F99B621E-651C-4C89-A9C4-28A012B85846}"/>
              </a:ext>
            </a:extLst>
          </p:cNvPr>
          <p:cNvSpPr/>
          <p:nvPr userDrawn="1"/>
        </p:nvSpPr>
        <p:spPr bwMode="ltGray">
          <a:xfrm>
            <a:off x="6894288" y="210465"/>
            <a:ext cx="5008820" cy="3694783"/>
          </a:xfrm>
          <a:prstGeom prst="rect">
            <a:avLst/>
          </a:prstGeom>
          <a:solidFill>
            <a:schemeClr val="tx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2" name="Straight Connector 21">
            <a:extLst>
              <a:ext uri="{FF2B5EF4-FFF2-40B4-BE49-F238E27FC236}">
                <a16:creationId xmlns:a16="http://schemas.microsoft.com/office/drawing/2014/main" id="{E6CBB339-4EA4-4FD1-9BB3-701EE80B5088}"/>
              </a:ext>
            </a:extLst>
          </p:cNvPr>
          <p:cNvCxnSpPr>
            <a:cxnSpLocks/>
          </p:cNvCxnSpPr>
          <p:nvPr userDrawn="1"/>
        </p:nvCxnSpPr>
        <p:spPr>
          <a:xfrm>
            <a:off x="11903108"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5530CE77-54B1-4849-AFD3-A4118B3B1380}"/>
              </a:ext>
            </a:extLst>
          </p:cNvPr>
          <p:cNvCxnSpPr>
            <a:cxnSpLocks/>
          </p:cNvCxnSpPr>
          <p:nvPr userDrawn="1"/>
        </p:nvCxnSpPr>
        <p:spPr>
          <a:xfrm>
            <a:off x="11903108"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sp>
        <p:nvSpPr>
          <p:cNvPr id="6" name="Title 1">
            <a:extLst>
              <a:ext uri="{FF2B5EF4-FFF2-40B4-BE49-F238E27FC236}">
                <a16:creationId xmlns:a16="http://schemas.microsoft.com/office/drawing/2014/main" id="{0970E0FA-1A52-40A2-A249-316F9C37CA42}"/>
              </a:ext>
            </a:extLst>
          </p:cNvPr>
          <p:cNvSpPr>
            <a:spLocks noGrp="1"/>
          </p:cNvSpPr>
          <p:nvPr>
            <p:ph type="ctrTitle" hasCustomPrompt="1"/>
          </p:nvPr>
        </p:nvSpPr>
        <p:spPr>
          <a:xfrm>
            <a:off x="7162799" y="3897168"/>
            <a:ext cx="4456700" cy="1610532"/>
          </a:xfrm>
        </p:spPr>
        <p:txBody>
          <a:bodyPr anchor="b"/>
          <a:lstStyle>
            <a:lvl1pPr marL="0" algn="r" defTabSz="914400" rtl="0" eaLnBrk="1" latinLnBrk="0" hangingPunct="1">
              <a:lnSpc>
                <a:spcPct val="90000"/>
              </a:lnSpc>
              <a:spcBef>
                <a:spcPct val="0"/>
              </a:spcBef>
              <a:buNone/>
              <a:defRPr lang="en-ZA" sz="4500" b="1" kern="1200" cap="all" spc="-150" baseline="0" dirty="0">
                <a:solidFill>
                  <a:schemeClr val="bg1"/>
                </a:solidFill>
                <a:latin typeface="+mj-lt"/>
                <a:ea typeface="+mj-ea"/>
                <a:cs typeface="+mj-cs"/>
              </a:defRPr>
            </a:lvl1pPr>
          </a:lstStyle>
          <a:p>
            <a:r>
              <a:rPr lang="en-US" noProof="0"/>
              <a:t>Click to edit title style</a:t>
            </a:r>
          </a:p>
        </p:txBody>
      </p:sp>
      <p:sp>
        <p:nvSpPr>
          <p:cNvPr id="7" name="Subtitle 2">
            <a:extLst>
              <a:ext uri="{FF2B5EF4-FFF2-40B4-BE49-F238E27FC236}">
                <a16:creationId xmlns:a16="http://schemas.microsoft.com/office/drawing/2014/main" id="{79D4DA45-533D-4DE3-AFCB-71AD09187A4C}"/>
              </a:ext>
            </a:extLst>
          </p:cNvPr>
          <p:cNvSpPr>
            <a:spLocks noGrp="1"/>
          </p:cNvSpPr>
          <p:nvPr>
            <p:ph type="subTitle" idx="1"/>
          </p:nvPr>
        </p:nvSpPr>
        <p:spPr>
          <a:xfrm>
            <a:off x="7162800" y="5558598"/>
            <a:ext cx="4456699" cy="1048939"/>
          </a:xfrm>
        </p:spPr>
        <p:txBody>
          <a:bodyPr/>
          <a:lstStyle>
            <a:lvl1pPr marL="0" indent="0" algn="r">
              <a:buNone/>
              <a:defRPr lang="en-ZA" sz="1800" kern="1200" cap="all" baseline="0" dirty="0">
                <a:solidFill>
                  <a:schemeClr val="bg1"/>
                </a:solidFill>
                <a:latin typeface="Calibri" panose="020F0502020204030204" pitchFamily="34" charset="0"/>
                <a:ea typeface="+mn-ea"/>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pic>
        <p:nvPicPr>
          <p:cNvPr id="10" name="Picture 9">
            <a:extLst>
              <a:ext uri="{FF2B5EF4-FFF2-40B4-BE49-F238E27FC236}">
                <a16:creationId xmlns:a16="http://schemas.microsoft.com/office/drawing/2014/main" id="{22CF4172-29E1-4D30-904A-8BD5113C18A0}"/>
              </a:ext>
            </a:extLst>
          </p:cNvPr>
          <p:cNvPicPr>
            <a:picLocks noChangeAspect="1"/>
          </p:cNvPicPr>
          <p:nvPr userDrawn="1"/>
        </p:nvPicPr>
        <p:blipFill>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272644" y="580702"/>
            <a:ext cx="1346855" cy="519653"/>
          </a:xfrm>
          <a:prstGeom prst="rect">
            <a:avLst/>
          </a:prstGeom>
        </p:spPr>
      </p:pic>
      <p:cxnSp>
        <p:nvCxnSpPr>
          <p:cNvPr id="25" name="Straight Connector 24">
            <a:extLst>
              <a:ext uri="{FF2B5EF4-FFF2-40B4-BE49-F238E27FC236}">
                <a16:creationId xmlns:a16="http://schemas.microsoft.com/office/drawing/2014/main" id="{719794C5-08DF-4384-90C5-733845C8C7D9}"/>
              </a:ext>
            </a:extLst>
          </p:cNvPr>
          <p:cNvCxnSpPr>
            <a:cxnSpLocks/>
          </p:cNvCxnSpPr>
          <p:nvPr userDrawn="1"/>
        </p:nvCxnSpPr>
        <p:spPr>
          <a:xfrm>
            <a:off x="6894288"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907145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948E38-8FB0-4E51-A01C-C88794372E50}"/>
              </a:ext>
            </a:extLst>
          </p:cNvPr>
          <p:cNvSpPr>
            <a:spLocks noGrp="1"/>
          </p:cNvSpPr>
          <p:nvPr>
            <p:ph idx="1" hasCustomPrompt="1"/>
          </p:nvPr>
        </p:nvSpPr>
        <p:spPr>
          <a:xfrm>
            <a:off x="601682" y="1152000"/>
            <a:ext cx="10999767" cy="503925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E8FE0EB3-0FF4-4285-B9D3-90A5751B7BBF}"/>
              </a:ext>
            </a:extLst>
          </p:cNvPr>
          <p:cNvSpPr>
            <a:spLocks noGrp="1"/>
          </p:cNvSpPr>
          <p:nvPr>
            <p:ph type="ftr" sz="quarter" idx="12"/>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D93E3A8D-44B7-4CCB-AEEA-A0EF560F1504}"/>
              </a:ext>
            </a:extLst>
          </p:cNvPr>
          <p:cNvSpPr>
            <a:spLocks noGrp="1"/>
          </p:cNvSpPr>
          <p:nvPr>
            <p:ph type="sldNum" sz="quarter" idx="13"/>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6" name="Title 5">
            <a:extLst>
              <a:ext uri="{FF2B5EF4-FFF2-40B4-BE49-F238E27FC236}">
                <a16:creationId xmlns:a16="http://schemas.microsoft.com/office/drawing/2014/main" id="{9E58A019-6601-4FFB-9A68-628873651CF3}"/>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1734501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ullets as Icons 5X">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9CA47B37-80B0-5A4F-BDC3-DE42D5B2D34F}"/>
              </a:ext>
              <a:ext uri="{C183D7F6-B498-43B3-948B-1728B52AA6E4}">
                <adec:decorative xmlns:adec="http://schemas.microsoft.com/office/drawing/2017/decorative" xmlns="" val="1"/>
              </a:ext>
            </a:extLst>
          </p:cNvPr>
          <p:cNvSpPr/>
          <p:nvPr userDrawn="1"/>
        </p:nvSpPr>
        <p:spPr>
          <a:xfrm>
            <a:off x="1226695" y="2412312"/>
            <a:ext cx="1216152" cy="1216152"/>
          </a:xfrm>
          <a:prstGeom prst="ellipse">
            <a:avLst/>
          </a:prstGeom>
          <a:no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noProof="0" dirty="0"/>
          </a:p>
        </p:txBody>
      </p:sp>
      <p:sp>
        <p:nvSpPr>
          <p:cNvPr id="17" name="Picture Placeholder 15">
            <a:extLst>
              <a:ext uri="{FF2B5EF4-FFF2-40B4-BE49-F238E27FC236}">
                <a16:creationId xmlns:a16="http://schemas.microsoft.com/office/drawing/2014/main" id="{9BEFB849-10AA-4702-9225-F101A3158C66}"/>
              </a:ext>
            </a:extLst>
          </p:cNvPr>
          <p:cNvSpPr>
            <a:spLocks noGrp="1"/>
          </p:cNvSpPr>
          <p:nvPr>
            <p:ph type="pic" sz="quarter" idx="41" hasCustomPrompt="1"/>
          </p:nvPr>
        </p:nvSpPr>
        <p:spPr>
          <a:xfrm>
            <a:off x="1523875"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9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dirty="0"/>
              <a:t>Icon</a:t>
            </a:r>
          </a:p>
        </p:txBody>
      </p:sp>
      <p:sp>
        <p:nvSpPr>
          <p:cNvPr id="6" name="Text Placeholder 8">
            <a:extLst>
              <a:ext uri="{FF2B5EF4-FFF2-40B4-BE49-F238E27FC236}">
                <a16:creationId xmlns:a16="http://schemas.microsoft.com/office/drawing/2014/main" id="{F1427EE8-A6A1-4664-99FB-B4F84FEE6037}"/>
              </a:ext>
            </a:extLst>
          </p:cNvPr>
          <p:cNvSpPr>
            <a:spLocks noGrp="1"/>
          </p:cNvSpPr>
          <p:nvPr>
            <p:ph type="body" sz="quarter" idx="17" hasCustomPrompt="1"/>
          </p:nvPr>
        </p:nvSpPr>
        <p:spPr>
          <a:xfrm>
            <a:off x="1024282" y="3971432"/>
            <a:ext cx="1620000" cy="360000"/>
          </a:xfrm>
        </p:spPr>
        <p:txBody>
          <a:bodyPr/>
          <a:lstStyle>
            <a:lvl1pPr marL="0" indent="0" algn="ctr">
              <a:buFont typeface="Arial" panose="020B0604020202020204" pitchFamily="34" charset="0"/>
              <a:buNone/>
              <a:defRPr sz="1800">
                <a:solidFill>
                  <a:schemeClr val="bg1"/>
                </a:solidFill>
              </a:defRPr>
            </a:lvl1pPr>
          </a:lstStyle>
          <a:p>
            <a:pPr lvl="0"/>
            <a:r>
              <a:rPr lang="en-US" noProof="0"/>
              <a:t>Bullet 1</a:t>
            </a:r>
          </a:p>
        </p:txBody>
      </p:sp>
      <p:sp>
        <p:nvSpPr>
          <p:cNvPr id="8" name="Text Placeholder 10">
            <a:extLst>
              <a:ext uri="{FF2B5EF4-FFF2-40B4-BE49-F238E27FC236}">
                <a16:creationId xmlns:a16="http://schemas.microsoft.com/office/drawing/2014/main" id="{A9EE837D-7E70-4B33-89AA-1B0A10FAEEFD}"/>
              </a:ext>
            </a:extLst>
          </p:cNvPr>
          <p:cNvSpPr>
            <a:spLocks noGrp="1"/>
          </p:cNvSpPr>
          <p:nvPr>
            <p:ph type="body" sz="quarter" idx="18" hasCustomPrompt="1"/>
          </p:nvPr>
        </p:nvSpPr>
        <p:spPr>
          <a:xfrm>
            <a:off x="1024282" y="4471987"/>
            <a:ext cx="1620000" cy="720000"/>
          </a:xfrm>
        </p:spPr>
        <p:txBody>
          <a:bodyPr/>
          <a:lstStyle>
            <a:lvl1pPr marL="0" indent="0" algn="ctr">
              <a:buNone/>
              <a:defRPr sz="1400">
                <a:solidFill>
                  <a:schemeClr val="bg1"/>
                </a:solidFill>
              </a:defRPr>
            </a:lvl1pPr>
          </a:lstStyle>
          <a:p>
            <a:pPr lvl="0"/>
            <a:r>
              <a:rPr lang="en-US" noProof="0"/>
              <a:t>Bullet Description</a:t>
            </a:r>
          </a:p>
        </p:txBody>
      </p:sp>
      <p:sp>
        <p:nvSpPr>
          <p:cNvPr id="23" name="Oval 22">
            <a:extLst>
              <a:ext uri="{FF2B5EF4-FFF2-40B4-BE49-F238E27FC236}">
                <a16:creationId xmlns:a16="http://schemas.microsoft.com/office/drawing/2014/main" id="{1A6AC2DF-47CD-A743-A120-FBE75B801CF3}"/>
              </a:ext>
              <a:ext uri="{C183D7F6-B498-43B3-948B-1728B52AA6E4}">
                <adec:decorative xmlns:adec="http://schemas.microsoft.com/office/drawing/2017/decorative" xmlns="" val="1"/>
              </a:ext>
            </a:extLst>
          </p:cNvPr>
          <p:cNvSpPr/>
          <p:nvPr userDrawn="1"/>
        </p:nvSpPr>
        <p:spPr>
          <a:xfrm>
            <a:off x="3357554" y="2412312"/>
            <a:ext cx="1216152" cy="1216152"/>
          </a:xfrm>
          <a:prstGeom prst="ellipse">
            <a:avLst/>
          </a:prstGeom>
          <a:noFill/>
          <a:ln w="3175">
            <a:solidFill>
              <a:schemeClr val="bg1"/>
            </a:solidFill>
          </a:ln>
          <a:effectLst>
            <a:glow rad="165100">
              <a:schemeClr val="bg1">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8" name="Picture Placeholder 15">
            <a:extLst>
              <a:ext uri="{FF2B5EF4-FFF2-40B4-BE49-F238E27FC236}">
                <a16:creationId xmlns:a16="http://schemas.microsoft.com/office/drawing/2014/main" id="{950FDCA0-F98B-4045-84D2-96B0C07C3261}"/>
              </a:ext>
            </a:extLst>
          </p:cNvPr>
          <p:cNvSpPr>
            <a:spLocks noGrp="1"/>
          </p:cNvSpPr>
          <p:nvPr>
            <p:ph type="pic" sz="quarter" idx="47" hasCustomPrompt="1"/>
          </p:nvPr>
        </p:nvSpPr>
        <p:spPr>
          <a:xfrm>
            <a:off x="3654734"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9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dirty="0"/>
              <a:t>Icon</a:t>
            </a:r>
          </a:p>
        </p:txBody>
      </p:sp>
      <p:sp>
        <p:nvSpPr>
          <p:cNvPr id="9" name="Text Placeholder 8">
            <a:extLst>
              <a:ext uri="{FF2B5EF4-FFF2-40B4-BE49-F238E27FC236}">
                <a16:creationId xmlns:a16="http://schemas.microsoft.com/office/drawing/2014/main" id="{FAC72777-DABE-4857-9555-EC68421F02A3}"/>
              </a:ext>
            </a:extLst>
          </p:cNvPr>
          <p:cNvSpPr>
            <a:spLocks noGrp="1"/>
          </p:cNvSpPr>
          <p:nvPr>
            <p:ph type="body" sz="quarter" idx="33" hasCustomPrompt="1"/>
          </p:nvPr>
        </p:nvSpPr>
        <p:spPr>
          <a:xfrm>
            <a:off x="3155141" y="3971432"/>
            <a:ext cx="1620000" cy="360000"/>
          </a:xfrm>
        </p:spPr>
        <p:txBody>
          <a:bodyPr/>
          <a:lstStyle>
            <a:lvl1pPr marL="0" indent="0" algn="ctr">
              <a:buFont typeface="Arial" panose="020B0604020202020204" pitchFamily="34" charset="0"/>
              <a:buNone/>
              <a:defRPr sz="1800">
                <a:solidFill>
                  <a:schemeClr val="bg1"/>
                </a:solidFill>
              </a:defRPr>
            </a:lvl1pPr>
          </a:lstStyle>
          <a:p>
            <a:pPr lvl="0"/>
            <a:r>
              <a:rPr lang="en-US" noProof="0"/>
              <a:t>Bullet 1</a:t>
            </a:r>
          </a:p>
        </p:txBody>
      </p:sp>
      <p:sp>
        <p:nvSpPr>
          <p:cNvPr id="10" name="Text Placeholder 10">
            <a:extLst>
              <a:ext uri="{FF2B5EF4-FFF2-40B4-BE49-F238E27FC236}">
                <a16:creationId xmlns:a16="http://schemas.microsoft.com/office/drawing/2014/main" id="{F5D4A1CD-8452-4E28-8B2B-1A89277B89BF}"/>
              </a:ext>
            </a:extLst>
          </p:cNvPr>
          <p:cNvSpPr>
            <a:spLocks noGrp="1"/>
          </p:cNvSpPr>
          <p:nvPr>
            <p:ph type="body" sz="quarter" idx="34" hasCustomPrompt="1"/>
          </p:nvPr>
        </p:nvSpPr>
        <p:spPr>
          <a:xfrm>
            <a:off x="3155141" y="4471987"/>
            <a:ext cx="1620000" cy="720000"/>
          </a:xfrm>
        </p:spPr>
        <p:txBody>
          <a:bodyPr/>
          <a:lstStyle>
            <a:lvl1pPr marL="0" indent="0" algn="ctr">
              <a:buNone/>
              <a:defRPr sz="1400">
                <a:solidFill>
                  <a:schemeClr val="bg1"/>
                </a:solidFill>
              </a:defRPr>
            </a:lvl1pPr>
          </a:lstStyle>
          <a:p>
            <a:pPr lvl="0"/>
            <a:r>
              <a:rPr lang="en-US" noProof="0"/>
              <a:t>Bullet Description</a:t>
            </a:r>
          </a:p>
        </p:txBody>
      </p:sp>
      <p:sp>
        <p:nvSpPr>
          <p:cNvPr id="24" name="Oval 23">
            <a:extLst>
              <a:ext uri="{FF2B5EF4-FFF2-40B4-BE49-F238E27FC236}">
                <a16:creationId xmlns:a16="http://schemas.microsoft.com/office/drawing/2014/main" id="{17E0F6BC-FBF2-3048-B833-61609739028C}"/>
              </a:ext>
              <a:ext uri="{C183D7F6-B498-43B3-948B-1728B52AA6E4}">
                <adec:decorative xmlns:adec="http://schemas.microsoft.com/office/drawing/2017/decorative" xmlns="" val="1"/>
              </a:ext>
            </a:extLst>
          </p:cNvPr>
          <p:cNvSpPr/>
          <p:nvPr userDrawn="1"/>
        </p:nvSpPr>
        <p:spPr>
          <a:xfrm>
            <a:off x="5488413" y="2412312"/>
            <a:ext cx="1216152" cy="1216152"/>
          </a:xfrm>
          <a:prstGeom prst="ellipse">
            <a:avLst/>
          </a:prstGeom>
          <a:no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noProof="0" dirty="0"/>
          </a:p>
        </p:txBody>
      </p:sp>
      <p:sp>
        <p:nvSpPr>
          <p:cNvPr id="29" name="Picture Placeholder 15">
            <a:extLst>
              <a:ext uri="{FF2B5EF4-FFF2-40B4-BE49-F238E27FC236}">
                <a16:creationId xmlns:a16="http://schemas.microsoft.com/office/drawing/2014/main" id="{6C44DD27-06F8-5E4B-A3C6-697621E92BE8}"/>
              </a:ext>
            </a:extLst>
          </p:cNvPr>
          <p:cNvSpPr>
            <a:spLocks noGrp="1"/>
          </p:cNvSpPr>
          <p:nvPr>
            <p:ph type="pic" sz="quarter" idx="48" hasCustomPrompt="1"/>
          </p:nvPr>
        </p:nvSpPr>
        <p:spPr>
          <a:xfrm>
            <a:off x="5785593"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9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dirty="0"/>
              <a:t>Icon</a:t>
            </a:r>
          </a:p>
        </p:txBody>
      </p:sp>
      <p:sp>
        <p:nvSpPr>
          <p:cNvPr id="11" name="Text Placeholder 8">
            <a:extLst>
              <a:ext uri="{FF2B5EF4-FFF2-40B4-BE49-F238E27FC236}">
                <a16:creationId xmlns:a16="http://schemas.microsoft.com/office/drawing/2014/main" id="{86592013-2150-45F9-9877-1E4E3C1AFC32}"/>
              </a:ext>
            </a:extLst>
          </p:cNvPr>
          <p:cNvSpPr>
            <a:spLocks noGrp="1"/>
          </p:cNvSpPr>
          <p:nvPr>
            <p:ph type="body" sz="quarter" idx="35" hasCustomPrompt="1"/>
          </p:nvPr>
        </p:nvSpPr>
        <p:spPr>
          <a:xfrm>
            <a:off x="5286000" y="3971432"/>
            <a:ext cx="1620000" cy="360000"/>
          </a:xfrm>
        </p:spPr>
        <p:txBody>
          <a:bodyPr/>
          <a:lstStyle>
            <a:lvl1pPr marL="0" indent="0" algn="ctr">
              <a:buFont typeface="Arial" panose="020B0604020202020204" pitchFamily="34" charset="0"/>
              <a:buNone/>
              <a:defRPr sz="1800">
                <a:solidFill>
                  <a:schemeClr val="bg1"/>
                </a:solidFill>
              </a:defRPr>
            </a:lvl1pPr>
          </a:lstStyle>
          <a:p>
            <a:pPr lvl="0"/>
            <a:r>
              <a:rPr lang="en-US" noProof="0"/>
              <a:t>Bullet 1</a:t>
            </a:r>
          </a:p>
        </p:txBody>
      </p:sp>
      <p:sp>
        <p:nvSpPr>
          <p:cNvPr id="12" name="Text Placeholder 10">
            <a:extLst>
              <a:ext uri="{FF2B5EF4-FFF2-40B4-BE49-F238E27FC236}">
                <a16:creationId xmlns:a16="http://schemas.microsoft.com/office/drawing/2014/main" id="{3A7F7E8E-86F4-45B9-8D2D-E2C1A4FF3612}"/>
              </a:ext>
            </a:extLst>
          </p:cNvPr>
          <p:cNvSpPr>
            <a:spLocks noGrp="1"/>
          </p:cNvSpPr>
          <p:nvPr>
            <p:ph type="body" sz="quarter" idx="36" hasCustomPrompt="1"/>
          </p:nvPr>
        </p:nvSpPr>
        <p:spPr>
          <a:xfrm>
            <a:off x="5286000" y="4471987"/>
            <a:ext cx="1620000" cy="720000"/>
          </a:xfrm>
        </p:spPr>
        <p:txBody>
          <a:bodyPr/>
          <a:lstStyle>
            <a:lvl1pPr marL="0" indent="0" algn="ctr">
              <a:buNone/>
              <a:defRPr sz="1400">
                <a:solidFill>
                  <a:schemeClr val="bg1"/>
                </a:solidFill>
              </a:defRPr>
            </a:lvl1pPr>
          </a:lstStyle>
          <a:p>
            <a:pPr lvl="0"/>
            <a:r>
              <a:rPr lang="en-US" noProof="0"/>
              <a:t>Bullet Description</a:t>
            </a:r>
          </a:p>
        </p:txBody>
      </p:sp>
      <p:sp>
        <p:nvSpPr>
          <p:cNvPr id="25" name="Oval 24">
            <a:extLst>
              <a:ext uri="{FF2B5EF4-FFF2-40B4-BE49-F238E27FC236}">
                <a16:creationId xmlns:a16="http://schemas.microsoft.com/office/drawing/2014/main" id="{D0B0310F-833E-864C-9FB7-B2B2A6714808}"/>
              </a:ext>
              <a:ext uri="{C183D7F6-B498-43B3-948B-1728B52AA6E4}">
                <adec:decorative xmlns:adec="http://schemas.microsoft.com/office/drawing/2017/decorative" xmlns="" val="1"/>
              </a:ext>
            </a:extLst>
          </p:cNvPr>
          <p:cNvSpPr/>
          <p:nvPr userDrawn="1"/>
        </p:nvSpPr>
        <p:spPr>
          <a:xfrm>
            <a:off x="7619272" y="2412312"/>
            <a:ext cx="1216152" cy="1216152"/>
          </a:xfrm>
          <a:prstGeom prst="ellipse">
            <a:avLst/>
          </a:prstGeom>
          <a:noFill/>
          <a:ln w="111125">
            <a:solidFill>
              <a:schemeClr val="bg1">
                <a:alpha val="6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0" name="Picture Placeholder 15">
            <a:extLst>
              <a:ext uri="{FF2B5EF4-FFF2-40B4-BE49-F238E27FC236}">
                <a16:creationId xmlns:a16="http://schemas.microsoft.com/office/drawing/2014/main" id="{B5386843-2347-C744-B933-1DD36A7C8E7D}"/>
              </a:ext>
            </a:extLst>
          </p:cNvPr>
          <p:cNvSpPr>
            <a:spLocks noGrp="1"/>
          </p:cNvSpPr>
          <p:nvPr>
            <p:ph type="pic" sz="quarter" idx="49" hasCustomPrompt="1"/>
          </p:nvPr>
        </p:nvSpPr>
        <p:spPr>
          <a:xfrm>
            <a:off x="7916452"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9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dirty="0"/>
              <a:t>Icon</a:t>
            </a:r>
          </a:p>
        </p:txBody>
      </p:sp>
      <p:sp>
        <p:nvSpPr>
          <p:cNvPr id="13" name="Text Placeholder 8">
            <a:extLst>
              <a:ext uri="{FF2B5EF4-FFF2-40B4-BE49-F238E27FC236}">
                <a16:creationId xmlns:a16="http://schemas.microsoft.com/office/drawing/2014/main" id="{B788C19C-2FDB-4A6C-969F-32022D374E97}"/>
              </a:ext>
            </a:extLst>
          </p:cNvPr>
          <p:cNvSpPr>
            <a:spLocks noGrp="1"/>
          </p:cNvSpPr>
          <p:nvPr>
            <p:ph type="body" sz="quarter" idx="37" hasCustomPrompt="1"/>
          </p:nvPr>
        </p:nvSpPr>
        <p:spPr>
          <a:xfrm>
            <a:off x="7416859" y="3971432"/>
            <a:ext cx="1620000" cy="360000"/>
          </a:xfrm>
        </p:spPr>
        <p:txBody>
          <a:bodyPr/>
          <a:lstStyle>
            <a:lvl1pPr marL="0" indent="0" algn="ctr">
              <a:buFont typeface="Arial" panose="020B0604020202020204" pitchFamily="34" charset="0"/>
              <a:buNone/>
              <a:defRPr sz="1800">
                <a:solidFill>
                  <a:schemeClr val="bg1"/>
                </a:solidFill>
              </a:defRPr>
            </a:lvl1pPr>
          </a:lstStyle>
          <a:p>
            <a:pPr lvl="0"/>
            <a:r>
              <a:rPr lang="en-US" noProof="0"/>
              <a:t>Bullet 1</a:t>
            </a:r>
          </a:p>
        </p:txBody>
      </p:sp>
      <p:sp>
        <p:nvSpPr>
          <p:cNvPr id="14" name="Text Placeholder 10">
            <a:extLst>
              <a:ext uri="{FF2B5EF4-FFF2-40B4-BE49-F238E27FC236}">
                <a16:creationId xmlns:a16="http://schemas.microsoft.com/office/drawing/2014/main" id="{CCD08E75-AE8E-4E97-AD27-167DA938152E}"/>
              </a:ext>
            </a:extLst>
          </p:cNvPr>
          <p:cNvSpPr>
            <a:spLocks noGrp="1"/>
          </p:cNvSpPr>
          <p:nvPr>
            <p:ph type="body" sz="quarter" idx="38" hasCustomPrompt="1"/>
          </p:nvPr>
        </p:nvSpPr>
        <p:spPr>
          <a:xfrm>
            <a:off x="7416859" y="4471987"/>
            <a:ext cx="1620000" cy="720000"/>
          </a:xfrm>
        </p:spPr>
        <p:txBody>
          <a:bodyPr/>
          <a:lstStyle>
            <a:lvl1pPr marL="0" indent="0" algn="ctr">
              <a:buNone/>
              <a:defRPr sz="1400">
                <a:solidFill>
                  <a:schemeClr val="bg1"/>
                </a:solidFill>
              </a:defRPr>
            </a:lvl1pPr>
          </a:lstStyle>
          <a:p>
            <a:pPr lvl="0"/>
            <a:r>
              <a:rPr lang="en-US" noProof="0"/>
              <a:t>Bullet Description</a:t>
            </a:r>
          </a:p>
        </p:txBody>
      </p:sp>
      <p:sp>
        <p:nvSpPr>
          <p:cNvPr id="26" name="Oval 25">
            <a:extLst>
              <a:ext uri="{FF2B5EF4-FFF2-40B4-BE49-F238E27FC236}">
                <a16:creationId xmlns:a16="http://schemas.microsoft.com/office/drawing/2014/main" id="{F906D597-BA39-4C4D-833F-CC0EE989B51C}"/>
              </a:ext>
              <a:ext uri="{C183D7F6-B498-43B3-948B-1728B52AA6E4}">
                <adec:decorative xmlns:adec="http://schemas.microsoft.com/office/drawing/2017/decorative" xmlns="" val="1"/>
              </a:ext>
            </a:extLst>
          </p:cNvPr>
          <p:cNvSpPr/>
          <p:nvPr userDrawn="1"/>
        </p:nvSpPr>
        <p:spPr>
          <a:xfrm>
            <a:off x="9750130" y="2412312"/>
            <a:ext cx="1216152" cy="1216152"/>
          </a:xfrm>
          <a:prstGeom prst="ellipse">
            <a:avLst/>
          </a:prstGeom>
          <a:no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noProof="0" dirty="0"/>
          </a:p>
        </p:txBody>
      </p:sp>
      <p:sp>
        <p:nvSpPr>
          <p:cNvPr id="31" name="Picture Placeholder 15">
            <a:extLst>
              <a:ext uri="{FF2B5EF4-FFF2-40B4-BE49-F238E27FC236}">
                <a16:creationId xmlns:a16="http://schemas.microsoft.com/office/drawing/2014/main" id="{A768E49A-CED3-8F42-97CF-C7E360393704}"/>
              </a:ext>
            </a:extLst>
          </p:cNvPr>
          <p:cNvSpPr>
            <a:spLocks noGrp="1"/>
          </p:cNvSpPr>
          <p:nvPr>
            <p:ph type="pic" sz="quarter" idx="50" hasCustomPrompt="1"/>
          </p:nvPr>
        </p:nvSpPr>
        <p:spPr>
          <a:xfrm>
            <a:off x="10047310"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9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dirty="0"/>
              <a:t>Icon</a:t>
            </a:r>
          </a:p>
        </p:txBody>
      </p:sp>
      <p:sp>
        <p:nvSpPr>
          <p:cNvPr id="15" name="Text Placeholder 8">
            <a:extLst>
              <a:ext uri="{FF2B5EF4-FFF2-40B4-BE49-F238E27FC236}">
                <a16:creationId xmlns:a16="http://schemas.microsoft.com/office/drawing/2014/main" id="{3A12930B-8731-45E4-B3E3-DC1419155EC3}"/>
              </a:ext>
            </a:extLst>
          </p:cNvPr>
          <p:cNvSpPr>
            <a:spLocks noGrp="1"/>
          </p:cNvSpPr>
          <p:nvPr>
            <p:ph type="body" sz="quarter" idx="39" hasCustomPrompt="1"/>
          </p:nvPr>
        </p:nvSpPr>
        <p:spPr>
          <a:xfrm>
            <a:off x="9547717" y="3971432"/>
            <a:ext cx="1620000" cy="360000"/>
          </a:xfrm>
        </p:spPr>
        <p:txBody>
          <a:bodyPr/>
          <a:lstStyle>
            <a:lvl1pPr marL="0" indent="0" algn="ctr">
              <a:buFont typeface="Arial" panose="020B0604020202020204" pitchFamily="34" charset="0"/>
              <a:buNone/>
              <a:defRPr sz="1800">
                <a:solidFill>
                  <a:schemeClr val="bg1"/>
                </a:solidFill>
              </a:defRPr>
            </a:lvl1pPr>
          </a:lstStyle>
          <a:p>
            <a:pPr lvl="0"/>
            <a:r>
              <a:rPr lang="en-US" noProof="0"/>
              <a:t>Bullet 1</a:t>
            </a:r>
          </a:p>
        </p:txBody>
      </p:sp>
      <p:sp>
        <p:nvSpPr>
          <p:cNvPr id="16" name="Text Placeholder 10">
            <a:extLst>
              <a:ext uri="{FF2B5EF4-FFF2-40B4-BE49-F238E27FC236}">
                <a16:creationId xmlns:a16="http://schemas.microsoft.com/office/drawing/2014/main" id="{5E102C08-A9A7-47C6-82C1-58FFBD85289D}"/>
              </a:ext>
            </a:extLst>
          </p:cNvPr>
          <p:cNvSpPr>
            <a:spLocks noGrp="1"/>
          </p:cNvSpPr>
          <p:nvPr>
            <p:ph type="body" sz="quarter" idx="40" hasCustomPrompt="1"/>
          </p:nvPr>
        </p:nvSpPr>
        <p:spPr>
          <a:xfrm>
            <a:off x="9547717" y="4471987"/>
            <a:ext cx="1620000" cy="720000"/>
          </a:xfrm>
        </p:spPr>
        <p:txBody>
          <a:bodyPr/>
          <a:lstStyle>
            <a:lvl1pPr marL="0" indent="0" algn="ctr">
              <a:buNone/>
              <a:defRPr sz="1400">
                <a:solidFill>
                  <a:schemeClr val="bg1"/>
                </a:solidFill>
              </a:defRPr>
            </a:lvl1pPr>
          </a:lstStyle>
          <a:p>
            <a:pPr lvl="0"/>
            <a:r>
              <a:rPr lang="en-US" noProof="0"/>
              <a:t>Bullet Description</a:t>
            </a:r>
          </a:p>
        </p:txBody>
      </p:sp>
      <p:sp>
        <p:nvSpPr>
          <p:cNvPr id="7" name="Footer Placeholder 6">
            <a:extLst>
              <a:ext uri="{FF2B5EF4-FFF2-40B4-BE49-F238E27FC236}">
                <a16:creationId xmlns:a16="http://schemas.microsoft.com/office/drawing/2014/main" id="{70DA538E-510B-4461-9710-1A6EAA4B8948}"/>
              </a:ext>
            </a:extLst>
          </p:cNvPr>
          <p:cNvSpPr>
            <a:spLocks noGrp="1"/>
          </p:cNvSpPr>
          <p:nvPr>
            <p:ph type="ftr" sz="quarter" idx="51"/>
          </p:nvPr>
        </p:nvSpPr>
        <p:spPr/>
        <p:txBody>
          <a:bodyPr/>
          <a:lstStyle/>
          <a:p>
            <a:r>
              <a:rPr lang="en-US" noProof="0" dirty="0"/>
              <a:t>Add a footer</a:t>
            </a:r>
          </a:p>
        </p:txBody>
      </p:sp>
      <p:sp>
        <p:nvSpPr>
          <p:cNvPr id="18" name="Slide Number Placeholder 17">
            <a:extLst>
              <a:ext uri="{FF2B5EF4-FFF2-40B4-BE49-F238E27FC236}">
                <a16:creationId xmlns:a16="http://schemas.microsoft.com/office/drawing/2014/main" id="{B47FA9C2-43A2-4271-ABC9-7BAD6464148D}"/>
              </a:ext>
            </a:extLst>
          </p:cNvPr>
          <p:cNvSpPr>
            <a:spLocks noGrp="1"/>
          </p:cNvSpPr>
          <p:nvPr>
            <p:ph type="sldNum" sz="quarter" idx="52"/>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19" name="Title 18">
            <a:extLst>
              <a:ext uri="{FF2B5EF4-FFF2-40B4-BE49-F238E27FC236}">
                <a16:creationId xmlns:a16="http://schemas.microsoft.com/office/drawing/2014/main" id="{8350FCD5-4151-44A8-917B-4D66C8F1475E}"/>
              </a:ext>
            </a:extLst>
          </p:cNvPr>
          <p:cNvSpPr>
            <a:spLocks noGrp="1"/>
          </p:cNvSpPr>
          <p:nvPr>
            <p:ph type="title"/>
          </p:nvPr>
        </p:nvSpPr>
        <p:spPr/>
        <p:txBody>
          <a:bodyPr/>
          <a:lstStyle/>
          <a:p>
            <a:r>
              <a:rPr lang="en-US" noProof="0"/>
              <a:t>Click to edit Master title style</a:t>
            </a:r>
          </a:p>
        </p:txBody>
      </p:sp>
      <p:sp>
        <p:nvSpPr>
          <p:cNvPr id="32" name="Text Placeholder 4">
            <a:extLst>
              <a:ext uri="{FF2B5EF4-FFF2-40B4-BE49-F238E27FC236}">
                <a16:creationId xmlns:a16="http://schemas.microsoft.com/office/drawing/2014/main" id="{2D65EEF7-301B-486F-AC58-F8095230D28B}"/>
              </a:ext>
            </a:extLst>
          </p:cNvPr>
          <p:cNvSpPr>
            <a:spLocks noGrp="1"/>
          </p:cNvSpPr>
          <p:nvPr>
            <p:ph type="body" sz="quarter" idx="13" hasCustomPrompt="1"/>
          </p:nvPr>
        </p:nvSpPr>
        <p:spPr>
          <a:xfrm>
            <a:off x="601682" y="1008000"/>
            <a:ext cx="9974243"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5" name="Oval 34">
            <a:extLst>
              <a:ext uri="{FF2B5EF4-FFF2-40B4-BE49-F238E27FC236}">
                <a16:creationId xmlns:a16="http://schemas.microsoft.com/office/drawing/2014/main" id="{7D27D67C-932D-4270-A0E5-6F1F9315A231}"/>
              </a:ext>
              <a:ext uri="{C183D7F6-B498-43B3-948B-1728B52AA6E4}">
                <adec:decorative xmlns:adec="http://schemas.microsoft.com/office/drawing/2017/decorative" xmlns="" val="1"/>
              </a:ext>
            </a:extLst>
          </p:cNvPr>
          <p:cNvSpPr/>
          <p:nvPr userDrawn="1"/>
        </p:nvSpPr>
        <p:spPr>
          <a:xfrm>
            <a:off x="8799424" y="3025950"/>
            <a:ext cx="36000" cy="36000"/>
          </a:xfrm>
          <a:prstGeom prst="ellipse">
            <a:avLst/>
          </a:prstGeom>
          <a:gradFill flip="none" rotWithShape="1">
            <a:gsLst>
              <a:gs pos="0">
                <a:srgbClr val="FFFFFF"/>
              </a:gs>
              <a:gs pos="70000">
                <a:schemeClr val="accent2">
                  <a:lumMod val="20000"/>
                  <a:lumOff val="80000"/>
                </a:schemeClr>
              </a:gs>
              <a:gs pos="65000">
                <a:srgbClr val="F7FFFF"/>
              </a:gs>
            </a:gsLst>
            <a:path path="circle">
              <a:fillToRect l="50000" t="50000" r="50000" b="50000"/>
            </a:path>
            <a:tileRect/>
          </a:gradFill>
          <a:ln>
            <a:noFill/>
          </a:ln>
          <a:effectLst>
            <a:glow rad="1651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6" name="Oval 35">
            <a:extLst>
              <a:ext uri="{FF2B5EF4-FFF2-40B4-BE49-F238E27FC236}">
                <a16:creationId xmlns:a16="http://schemas.microsoft.com/office/drawing/2014/main" id="{C987A1EC-DB2A-4AA3-8590-C488A6082E11}"/>
              </a:ext>
              <a:ext uri="{C183D7F6-B498-43B3-948B-1728B52AA6E4}">
                <adec:decorative xmlns:adec="http://schemas.microsoft.com/office/drawing/2017/decorative" xmlns="" val="1"/>
              </a:ext>
            </a:extLst>
          </p:cNvPr>
          <p:cNvSpPr/>
          <p:nvPr userDrawn="1"/>
        </p:nvSpPr>
        <p:spPr>
          <a:xfrm>
            <a:off x="2761124" y="2942103"/>
            <a:ext cx="154147" cy="156570"/>
          </a:xfrm>
          <a:prstGeom prst="ellipse">
            <a:avLst/>
          </a:prstGeom>
          <a:noFill/>
          <a:ln w="3175">
            <a:solidFill>
              <a:schemeClr val="bg1"/>
            </a:solidFill>
          </a:ln>
          <a:effectLst>
            <a:glow rad="114300">
              <a:schemeClr val="bg1">
                <a:alpha val="15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Tree>
    <p:extLst>
      <p:ext uri="{BB962C8B-B14F-4D97-AF65-F5344CB8AC3E}">
        <p14:creationId xmlns:p14="http://schemas.microsoft.com/office/powerpoint/2010/main" val="342175087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22238F2-C6EC-476F-8371-119AECBA5622}"/>
              </a:ext>
            </a:extLst>
          </p:cNvPr>
          <p:cNvSpPr>
            <a:spLocks noGrp="1"/>
          </p:cNvSpPr>
          <p:nvPr>
            <p:ph sz="half" idx="1" hasCustomPrompt="1"/>
          </p:nvPr>
        </p:nvSpPr>
        <p:spPr>
          <a:xfrm>
            <a:off x="601681" y="1152000"/>
            <a:ext cx="5400000" cy="50400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Text Placeholder 5">
            <a:extLst>
              <a:ext uri="{FF2B5EF4-FFF2-40B4-BE49-F238E27FC236}">
                <a16:creationId xmlns:a16="http://schemas.microsoft.com/office/drawing/2014/main" id="{7867C73D-EE16-41D1-B7CE-A35C765E3B8D}"/>
              </a:ext>
            </a:extLst>
          </p:cNvPr>
          <p:cNvSpPr>
            <a:spLocks noGrp="1"/>
          </p:cNvSpPr>
          <p:nvPr>
            <p:ph type="body" sz="quarter" idx="12" hasCustomPrompt="1"/>
          </p:nvPr>
        </p:nvSpPr>
        <p:spPr>
          <a:xfrm>
            <a:off x="6190318" y="1152525"/>
            <a:ext cx="5400000" cy="5038725"/>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 name="Footer Placeholder 1">
            <a:extLst>
              <a:ext uri="{FF2B5EF4-FFF2-40B4-BE49-F238E27FC236}">
                <a16:creationId xmlns:a16="http://schemas.microsoft.com/office/drawing/2014/main" id="{DCA7A7A7-C80D-4495-B14B-6296A7579845}"/>
              </a:ext>
            </a:extLst>
          </p:cNvPr>
          <p:cNvSpPr>
            <a:spLocks noGrp="1"/>
          </p:cNvSpPr>
          <p:nvPr>
            <p:ph type="ftr" sz="quarter" idx="13"/>
          </p:nvPr>
        </p:nvSpPr>
        <p:spPr/>
        <p:txBody>
          <a:bodyPr/>
          <a:lstStyle/>
          <a:p>
            <a:r>
              <a:rPr lang="en-US" noProof="0" dirty="0"/>
              <a:t>Add a footer</a:t>
            </a:r>
          </a:p>
        </p:txBody>
      </p:sp>
      <p:sp>
        <p:nvSpPr>
          <p:cNvPr id="8" name="Slide Number Placeholder 7">
            <a:extLst>
              <a:ext uri="{FF2B5EF4-FFF2-40B4-BE49-F238E27FC236}">
                <a16:creationId xmlns:a16="http://schemas.microsoft.com/office/drawing/2014/main" id="{9A841D61-5F98-4EC4-B787-EB5615085709}"/>
              </a:ext>
            </a:extLst>
          </p:cNvPr>
          <p:cNvSpPr>
            <a:spLocks noGrp="1"/>
          </p:cNvSpPr>
          <p:nvPr>
            <p:ph type="sldNum" sz="quarter" idx="14"/>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9" name="Title 8">
            <a:extLst>
              <a:ext uri="{FF2B5EF4-FFF2-40B4-BE49-F238E27FC236}">
                <a16:creationId xmlns:a16="http://schemas.microsoft.com/office/drawing/2014/main" id="{2C05FD31-A7DF-49EF-9D28-882C100E5830}"/>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89155218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322B50D-6A7D-41C6-BA57-613BC231DF36}"/>
              </a:ext>
            </a:extLst>
          </p:cNvPr>
          <p:cNvSpPr>
            <a:spLocks noGrp="1"/>
          </p:cNvSpPr>
          <p:nvPr>
            <p:ph type="body" idx="1" hasCustomPrompt="1"/>
          </p:nvPr>
        </p:nvSpPr>
        <p:spPr>
          <a:xfrm>
            <a:off x="601682" y="1152000"/>
            <a:ext cx="5400000" cy="360000"/>
          </a:xfrm>
        </p:spPr>
        <p:txBody>
          <a:bodyPr anchor="t"/>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4" name="Content Placeholder 3">
            <a:extLst>
              <a:ext uri="{FF2B5EF4-FFF2-40B4-BE49-F238E27FC236}">
                <a16:creationId xmlns:a16="http://schemas.microsoft.com/office/drawing/2014/main" id="{9FD584DA-F775-47B8-A1D7-6556AD5FCBD2}"/>
              </a:ext>
            </a:extLst>
          </p:cNvPr>
          <p:cNvSpPr>
            <a:spLocks noGrp="1"/>
          </p:cNvSpPr>
          <p:nvPr>
            <p:ph sz="half" idx="2" hasCustomPrompt="1"/>
          </p:nvPr>
        </p:nvSpPr>
        <p:spPr>
          <a:xfrm>
            <a:off x="601682" y="1584000"/>
            <a:ext cx="5400000" cy="46080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DF0A5256-B267-47DA-858A-0F3867CB6139}"/>
              </a:ext>
            </a:extLst>
          </p:cNvPr>
          <p:cNvSpPr>
            <a:spLocks noGrp="1"/>
          </p:cNvSpPr>
          <p:nvPr>
            <p:ph type="body" sz="quarter" idx="12" hasCustomPrompt="1"/>
          </p:nvPr>
        </p:nvSpPr>
        <p:spPr>
          <a:xfrm>
            <a:off x="6190318" y="1584325"/>
            <a:ext cx="5400000" cy="4606925"/>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Text Placeholder 11">
            <a:extLst>
              <a:ext uri="{FF2B5EF4-FFF2-40B4-BE49-F238E27FC236}">
                <a16:creationId xmlns:a16="http://schemas.microsoft.com/office/drawing/2014/main" id="{78A963F8-6F6E-440E-B3B3-DDE13C083A36}"/>
              </a:ext>
            </a:extLst>
          </p:cNvPr>
          <p:cNvSpPr>
            <a:spLocks noGrp="1"/>
          </p:cNvSpPr>
          <p:nvPr>
            <p:ph type="body" sz="quarter" idx="13" hasCustomPrompt="1"/>
          </p:nvPr>
        </p:nvSpPr>
        <p:spPr>
          <a:xfrm>
            <a:off x="6190318" y="1152525"/>
            <a:ext cx="5400000" cy="358775"/>
          </a:xfrm>
        </p:spPr>
        <p:txBody>
          <a:bodyPr/>
          <a:lstStyle>
            <a:lvl1pPr marL="0" indent="0">
              <a:buNone/>
              <a:defRPr sz="2400" b="1"/>
            </a:lvl1pPr>
          </a:lstStyle>
          <a:p>
            <a:pPr lvl="0"/>
            <a:r>
              <a:rPr lang="en-US" noProof="0"/>
              <a:t>Edit Master text styles</a:t>
            </a:r>
          </a:p>
        </p:txBody>
      </p:sp>
      <p:sp>
        <p:nvSpPr>
          <p:cNvPr id="2" name="Footer Placeholder 1">
            <a:extLst>
              <a:ext uri="{FF2B5EF4-FFF2-40B4-BE49-F238E27FC236}">
                <a16:creationId xmlns:a16="http://schemas.microsoft.com/office/drawing/2014/main" id="{AA35D8ED-2066-4E08-8401-49E9FAEFB9B6}"/>
              </a:ext>
            </a:extLst>
          </p:cNvPr>
          <p:cNvSpPr>
            <a:spLocks noGrp="1"/>
          </p:cNvSpPr>
          <p:nvPr>
            <p:ph type="ftr" sz="quarter" idx="14"/>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60DB73A6-9F9E-4741-8EA1-ACBEE74D0131}"/>
              </a:ext>
            </a:extLst>
          </p:cNvPr>
          <p:cNvSpPr>
            <a:spLocks noGrp="1"/>
          </p:cNvSpPr>
          <p:nvPr>
            <p:ph type="sldNum" sz="quarter" idx="15"/>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10" name="Title 9">
            <a:extLst>
              <a:ext uri="{FF2B5EF4-FFF2-40B4-BE49-F238E27FC236}">
                <a16:creationId xmlns:a16="http://schemas.microsoft.com/office/drawing/2014/main" id="{9BB8B9F0-A458-406A-93FD-B51037C08306}"/>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213909862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2D481522-201F-4996-9579-5F11FA4F26ED}"/>
              </a:ext>
            </a:extLst>
          </p:cNvPr>
          <p:cNvSpPr>
            <a:spLocks noGrp="1"/>
          </p:cNvSpPr>
          <p:nvPr>
            <p:ph type="ftr" sz="quarter" idx="10"/>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D944CE59-25C2-4E40-866A-15718DC5A8F3}"/>
              </a:ext>
            </a:extLst>
          </p:cNvPr>
          <p:cNvSpPr>
            <a:spLocks noGrp="1"/>
          </p:cNvSpPr>
          <p:nvPr>
            <p:ph type="sldNum" sz="quarter" idx="11"/>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8" name="Title 7">
            <a:extLst>
              <a:ext uri="{FF2B5EF4-FFF2-40B4-BE49-F238E27FC236}">
                <a16:creationId xmlns:a16="http://schemas.microsoft.com/office/drawing/2014/main" id="{AEE8C60A-4B89-4ABC-BBDC-C63574125C5B}"/>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150585527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00C79C6B-1E44-4A07-A0FA-161D3AE6E50D}"/>
              </a:ext>
            </a:extLst>
          </p:cNvPr>
          <p:cNvSpPr>
            <a:spLocks noGrp="1"/>
          </p:cNvSpPr>
          <p:nvPr>
            <p:ph type="ftr" sz="quarter" idx="10"/>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8B871DF8-D19E-460F-92D7-165B9EBE2BCD}"/>
              </a:ext>
            </a:extLst>
          </p:cNvPr>
          <p:cNvSpPr>
            <a:spLocks noGrp="1"/>
          </p:cNvSpPr>
          <p:nvPr>
            <p:ph type="sldNum" sz="quarter" idx="11"/>
          </p:nvPr>
        </p:nvSpPr>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113976703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7B8423A-8ECB-46CC-AA96-AFD30DF27259}"/>
              </a:ext>
            </a:extLst>
          </p:cNvPr>
          <p:cNvSpPr>
            <a:spLocks noGrp="1"/>
          </p:cNvSpPr>
          <p:nvPr>
            <p:ph idx="1" hasCustomPrompt="1"/>
          </p:nvPr>
        </p:nvSpPr>
        <p:spPr>
          <a:xfrm>
            <a:off x="5092700" y="1016000"/>
            <a:ext cx="6486481" cy="5108938"/>
          </a:xfrm>
        </p:spPr>
        <p:txBody>
          <a:bodyPr/>
          <a:lstStyle>
            <a:lvl1pPr>
              <a:defRPr sz="2100"/>
            </a:lvl1pPr>
            <a:lvl2pPr>
              <a:defRPr sz="1800"/>
            </a:lvl2pPr>
            <a:lvl3pPr>
              <a:defRPr sz="1600"/>
            </a:lvl3pPr>
            <a:lvl4pPr>
              <a:defRPr sz="1400"/>
            </a:lvl4pPr>
            <a:lvl5pPr>
              <a:defRPr sz="1200"/>
            </a:lvl5pPr>
            <a:lvl6pPr>
              <a:defRPr sz="2000"/>
            </a:lvl6pPr>
            <a:lvl7pPr>
              <a:defRPr sz="2000"/>
            </a:lvl7pPr>
            <a:lvl8pPr>
              <a:defRPr sz="2000"/>
            </a:lvl8pPr>
            <a:lvl9pPr>
              <a:defRPr sz="2000"/>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ext Placeholder 3">
            <a:extLst>
              <a:ext uri="{FF2B5EF4-FFF2-40B4-BE49-F238E27FC236}">
                <a16:creationId xmlns:a16="http://schemas.microsoft.com/office/drawing/2014/main" id="{0CA8C527-C631-42AF-94C4-70728E24506E}"/>
              </a:ext>
            </a:extLst>
          </p:cNvPr>
          <p:cNvSpPr>
            <a:spLocks noGrp="1"/>
          </p:cNvSpPr>
          <p:nvPr>
            <p:ph type="body" sz="half" idx="2" hasCustomPrompt="1"/>
          </p:nvPr>
        </p:nvSpPr>
        <p:spPr>
          <a:xfrm>
            <a:off x="601681" y="3960000"/>
            <a:ext cx="4114800" cy="2164938"/>
          </a:xfrm>
        </p:spPr>
        <p:txBody>
          <a:bodyPr/>
          <a:lstStyle>
            <a:lvl1pPr marL="0" indent="0">
              <a:buNone/>
              <a:defRPr lang="en-US" sz="1800" kern="1200" cap="all" baseline="0" dirty="0">
                <a:solidFill>
                  <a:schemeClr val="bg1"/>
                </a:solidFill>
                <a:latin typeface="Calibri" panose="020F0502020204030204" pitchFamily="34" charset="0"/>
                <a:ea typeface="+mn-ea"/>
                <a:cs typeface="Calibri" panose="020F050202020403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10" name="Title 9">
            <a:extLst>
              <a:ext uri="{FF2B5EF4-FFF2-40B4-BE49-F238E27FC236}">
                <a16:creationId xmlns:a16="http://schemas.microsoft.com/office/drawing/2014/main" id="{7674D4AD-4133-4DB9-B1FD-CF7D8D1B5034}"/>
              </a:ext>
            </a:extLst>
          </p:cNvPr>
          <p:cNvSpPr>
            <a:spLocks noGrp="1"/>
          </p:cNvSpPr>
          <p:nvPr>
            <p:ph type="title"/>
          </p:nvPr>
        </p:nvSpPr>
        <p:spPr>
          <a:xfrm>
            <a:off x="601681" y="1016000"/>
            <a:ext cx="4114800" cy="2744226"/>
          </a:xfrm>
        </p:spPr>
        <p:txBody>
          <a:bodyPr anchor="b"/>
          <a:lstStyle>
            <a:lvl1pPr marL="0" algn="l" defTabSz="914400" rtl="0" eaLnBrk="1" latinLnBrk="0" hangingPunct="1">
              <a:lnSpc>
                <a:spcPct val="90000"/>
              </a:lnSpc>
              <a:spcBef>
                <a:spcPct val="0"/>
              </a:spcBef>
              <a:buNone/>
              <a:defRPr lang="en-ZA" sz="4500" b="1" kern="1200" cap="all" spc="-150" baseline="0" dirty="0">
                <a:solidFill>
                  <a:schemeClr val="bg1"/>
                </a:solidFill>
                <a:latin typeface="+mj-lt"/>
                <a:ea typeface="+mj-ea"/>
                <a:cs typeface="+mj-cs"/>
              </a:defRPr>
            </a:lvl1pPr>
          </a:lstStyle>
          <a:p>
            <a:r>
              <a:rPr lang="en-US" noProof="0"/>
              <a:t>Click to edit Master title style</a:t>
            </a:r>
          </a:p>
        </p:txBody>
      </p:sp>
      <p:sp>
        <p:nvSpPr>
          <p:cNvPr id="2" name="Footer Placeholder 1">
            <a:extLst>
              <a:ext uri="{FF2B5EF4-FFF2-40B4-BE49-F238E27FC236}">
                <a16:creationId xmlns:a16="http://schemas.microsoft.com/office/drawing/2014/main" id="{EDB90D34-30D8-41A0-8277-15FABE7B46E4}"/>
              </a:ext>
            </a:extLst>
          </p:cNvPr>
          <p:cNvSpPr>
            <a:spLocks noGrp="1"/>
          </p:cNvSpPr>
          <p:nvPr>
            <p:ph type="ftr" sz="quarter" idx="10"/>
          </p:nvPr>
        </p:nvSpPr>
        <p:spPr>
          <a:xfrm>
            <a:off x="601682" y="6320622"/>
            <a:ext cx="4114800" cy="226714"/>
          </a:xfrm>
        </p:spPr>
        <p:txBody>
          <a:bodyPr/>
          <a:lstStyle/>
          <a:p>
            <a:r>
              <a:rPr lang="en-US" noProof="0" dirty="0"/>
              <a:t>Add a footer</a:t>
            </a:r>
          </a:p>
        </p:txBody>
      </p:sp>
      <p:sp>
        <p:nvSpPr>
          <p:cNvPr id="5" name="Slide Number Placeholder 4">
            <a:extLst>
              <a:ext uri="{FF2B5EF4-FFF2-40B4-BE49-F238E27FC236}">
                <a16:creationId xmlns:a16="http://schemas.microsoft.com/office/drawing/2014/main" id="{2E3E9349-1106-4A24-B492-C0D854F00F1F}"/>
              </a:ext>
            </a:extLst>
          </p:cNvPr>
          <p:cNvSpPr>
            <a:spLocks noGrp="1"/>
          </p:cNvSpPr>
          <p:nvPr>
            <p:ph type="sldNum" sz="quarter" idx="11"/>
          </p:nvPr>
        </p:nvSpPr>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179519688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9098FA49-168B-4F86-89CF-B8C8344F3316}"/>
              </a:ext>
            </a:extLst>
          </p:cNvPr>
          <p:cNvSpPr/>
          <p:nvPr userDrawn="1"/>
        </p:nvSpPr>
        <p:spPr>
          <a:xfrm>
            <a:off x="0" y="6704160"/>
            <a:ext cx="11601450" cy="1538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Rectangle 15">
            <a:extLst>
              <a:ext uri="{FF2B5EF4-FFF2-40B4-BE49-F238E27FC236}">
                <a16:creationId xmlns:a16="http://schemas.microsoft.com/office/drawing/2014/main" id="{515E1821-75EB-4FF2-8952-E1945C42D14F}"/>
              </a:ext>
            </a:extLst>
          </p:cNvPr>
          <p:cNvSpPr/>
          <p:nvPr userDrawn="1"/>
        </p:nvSpPr>
        <p:spPr>
          <a:xfrm>
            <a:off x="0" y="6550320"/>
            <a:ext cx="12192000" cy="153840"/>
          </a:xfrm>
          <a:prstGeom prst="rect">
            <a:avLst/>
          </a:prstGeom>
          <a:gradFill flip="none" rotWithShape="1">
            <a:gsLst>
              <a:gs pos="40000">
                <a:schemeClr val="bg1">
                  <a:alpha val="0"/>
                </a:schemeClr>
              </a:gs>
              <a:gs pos="100000">
                <a:schemeClr val="bg1">
                  <a:alpha val="3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Picture Placeholder 2" descr="Image Placeholder">
            <a:extLst>
              <a:ext uri="{FF2B5EF4-FFF2-40B4-BE49-F238E27FC236}">
                <a16:creationId xmlns:a16="http://schemas.microsoft.com/office/drawing/2014/main" id="{6E51F880-E841-47CE-8E64-B0D1C6EF00F8}"/>
              </a:ext>
            </a:extLst>
          </p:cNvPr>
          <p:cNvSpPr>
            <a:spLocks noGrp="1"/>
          </p:cNvSpPr>
          <p:nvPr>
            <p:ph type="pic" idx="1" hasCustomPrompt="1"/>
          </p:nvPr>
        </p:nvSpPr>
        <p:spPr>
          <a:xfrm>
            <a:off x="5092699" y="1"/>
            <a:ext cx="6486482" cy="6687110"/>
          </a:xfrm>
          <a:solidFill>
            <a:schemeClr val="tx1">
              <a:lumMod val="95000"/>
              <a:lumOff val="5000"/>
            </a:schemeClr>
          </a:solidFill>
        </p:spPr>
        <p:txBody>
          <a:bodyPr anchor="ctr"/>
          <a:lstStyle>
            <a:lvl1pPr marL="0" indent="0" algn="ctr">
              <a:buNone/>
              <a:defRPr sz="1200" i="1">
                <a:latin typeface="+mn-lt"/>
                <a:cs typeface="Times New Roman" panose="02020603050405020304" pitchFamily="18"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dirty="0"/>
              <a:t>Insert or Drag &amp; Drop your Photo</a:t>
            </a:r>
          </a:p>
        </p:txBody>
      </p:sp>
      <p:sp>
        <p:nvSpPr>
          <p:cNvPr id="12" name="Text Placeholder 3">
            <a:extLst>
              <a:ext uri="{FF2B5EF4-FFF2-40B4-BE49-F238E27FC236}">
                <a16:creationId xmlns:a16="http://schemas.microsoft.com/office/drawing/2014/main" id="{F13AC73C-8104-4F0B-B04E-FB14DCFDBDF9}"/>
              </a:ext>
            </a:extLst>
          </p:cNvPr>
          <p:cNvSpPr>
            <a:spLocks noGrp="1"/>
          </p:cNvSpPr>
          <p:nvPr>
            <p:ph type="body" sz="half" idx="2" hasCustomPrompt="1"/>
          </p:nvPr>
        </p:nvSpPr>
        <p:spPr>
          <a:xfrm>
            <a:off x="601681" y="3960000"/>
            <a:ext cx="4114800" cy="2164938"/>
          </a:xfrm>
        </p:spPr>
        <p:txBody>
          <a:bodyPr/>
          <a:lstStyle>
            <a:lvl1pPr marL="0" indent="0">
              <a:buNone/>
              <a:defRPr lang="en-US" sz="1800" kern="1200" cap="all" baseline="0" dirty="0">
                <a:solidFill>
                  <a:schemeClr val="bg1"/>
                </a:solidFill>
                <a:latin typeface="Calibri" panose="020F0502020204030204" pitchFamily="34" charset="0"/>
                <a:ea typeface="+mn-ea"/>
                <a:cs typeface="Calibri" panose="020F050202020403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en-US" noProof="0"/>
              <a:t>Edit Master text styles</a:t>
            </a:r>
          </a:p>
        </p:txBody>
      </p:sp>
      <p:sp>
        <p:nvSpPr>
          <p:cNvPr id="2" name="Title 1">
            <a:extLst>
              <a:ext uri="{FF2B5EF4-FFF2-40B4-BE49-F238E27FC236}">
                <a16:creationId xmlns:a16="http://schemas.microsoft.com/office/drawing/2014/main" id="{82207D3A-6D77-4068-8652-5FE1DE2DBC22}"/>
              </a:ext>
            </a:extLst>
          </p:cNvPr>
          <p:cNvSpPr>
            <a:spLocks noGrp="1"/>
          </p:cNvSpPr>
          <p:nvPr>
            <p:ph type="title"/>
          </p:nvPr>
        </p:nvSpPr>
        <p:spPr>
          <a:xfrm>
            <a:off x="601679" y="1016000"/>
            <a:ext cx="4114801" cy="2744226"/>
          </a:xfrm>
        </p:spPr>
        <p:txBody>
          <a:bodyPr anchor="b"/>
          <a:lstStyle>
            <a:lvl1pPr marL="0" algn="l" defTabSz="914400" rtl="0" eaLnBrk="1" latinLnBrk="0" hangingPunct="1">
              <a:lnSpc>
                <a:spcPct val="90000"/>
              </a:lnSpc>
              <a:spcBef>
                <a:spcPct val="0"/>
              </a:spcBef>
              <a:buNone/>
              <a:defRPr lang="en-ZA" sz="4500" b="1" kern="1200" cap="all" spc="-150" baseline="0" dirty="0">
                <a:solidFill>
                  <a:schemeClr val="bg1"/>
                </a:solidFill>
                <a:latin typeface="+mj-lt"/>
                <a:ea typeface="+mj-ea"/>
                <a:cs typeface="+mj-cs"/>
              </a:defRPr>
            </a:lvl1pPr>
          </a:lstStyle>
          <a:p>
            <a:r>
              <a:rPr lang="en-US" noProof="0"/>
              <a:t>Click to edit Master title style</a:t>
            </a:r>
          </a:p>
        </p:txBody>
      </p:sp>
      <p:sp>
        <p:nvSpPr>
          <p:cNvPr id="4" name="Footer Placeholder 3">
            <a:extLst>
              <a:ext uri="{FF2B5EF4-FFF2-40B4-BE49-F238E27FC236}">
                <a16:creationId xmlns:a16="http://schemas.microsoft.com/office/drawing/2014/main" id="{876306C0-C390-4360-B704-9B0A7311FF21}"/>
              </a:ext>
            </a:extLst>
          </p:cNvPr>
          <p:cNvSpPr>
            <a:spLocks noGrp="1"/>
          </p:cNvSpPr>
          <p:nvPr>
            <p:ph type="ftr" sz="quarter" idx="14"/>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C333A53F-6548-4F5B-AAEE-2E862AEB1A4C}"/>
              </a:ext>
            </a:extLst>
          </p:cNvPr>
          <p:cNvSpPr>
            <a:spLocks noGrp="1"/>
          </p:cNvSpPr>
          <p:nvPr>
            <p:ph type="sldNum" sz="quarter" idx="15"/>
          </p:nvPr>
        </p:nvSpPr>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1571505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ullets as Icons 3X Option 1">
    <p:spTree>
      <p:nvGrpSpPr>
        <p:cNvPr id="1" name=""/>
        <p:cNvGrpSpPr/>
        <p:nvPr/>
      </p:nvGrpSpPr>
      <p:grpSpPr>
        <a:xfrm>
          <a:off x="0" y="0"/>
          <a:ext cx="0" cy="0"/>
          <a:chOff x="0" y="0"/>
          <a:chExt cx="0" cy="0"/>
        </a:xfrm>
      </p:grpSpPr>
      <p:sp>
        <p:nvSpPr>
          <p:cNvPr id="17" name="Oval 16">
            <a:extLst>
              <a:ext uri="{FF2B5EF4-FFF2-40B4-BE49-F238E27FC236}">
                <a16:creationId xmlns:a16="http://schemas.microsoft.com/office/drawing/2014/main" id="{4790D010-2852-DE49-BD36-340D6725D1D5}"/>
              </a:ext>
              <a:ext uri="{C183D7F6-B498-43B3-948B-1728B52AA6E4}">
                <adec:decorative xmlns:adec="http://schemas.microsoft.com/office/drawing/2017/decorative" xmlns="" val="1"/>
              </a:ext>
            </a:extLst>
          </p:cNvPr>
          <p:cNvSpPr/>
          <p:nvPr userDrawn="1"/>
        </p:nvSpPr>
        <p:spPr>
          <a:xfrm>
            <a:off x="3211925" y="2412312"/>
            <a:ext cx="1216152" cy="1216152"/>
          </a:xfrm>
          <a:prstGeom prst="ellipse">
            <a:avLst/>
          </a:prstGeom>
          <a:noFill/>
          <a:ln w="3175">
            <a:solidFill>
              <a:schemeClr val="bg1"/>
            </a:solidFill>
          </a:ln>
          <a:effectLst>
            <a:glow rad="165100">
              <a:schemeClr val="bg1">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0" name="Picture Placeholder 15">
            <a:extLst>
              <a:ext uri="{FF2B5EF4-FFF2-40B4-BE49-F238E27FC236}">
                <a16:creationId xmlns:a16="http://schemas.microsoft.com/office/drawing/2014/main" id="{24F79A85-3789-254D-AF3D-5265B6140421}"/>
              </a:ext>
            </a:extLst>
          </p:cNvPr>
          <p:cNvSpPr>
            <a:spLocks noGrp="1"/>
          </p:cNvSpPr>
          <p:nvPr>
            <p:ph type="pic" sz="quarter" idx="47" hasCustomPrompt="1"/>
          </p:nvPr>
        </p:nvSpPr>
        <p:spPr>
          <a:xfrm>
            <a:off x="3509105"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9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dirty="0"/>
              <a:t>Icon</a:t>
            </a:r>
          </a:p>
        </p:txBody>
      </p:sp>
      <p:sp>
        <p:nvSpPr>
          <p:cNvPr id="6" name="Text Placeholder 8">
            <a:extLst>
              <a:ext uri="{FF2B5EF4-FFF2-40B4-BE49-F238E27FC236}">
                <a16:creationId xmlns:a16="http://schemas.microsoft.com/office/drawing/2014/main" id="{9FBB7671-0660-45EB-8712-824ACCFDD4C4}"/>
              </a:ext>
            </a:extLst>
          </p:cNvPr>
          <p:cNvSpPr>
            <a:spLocks noGrp="1"/>
          </p:cNvSpPr>
          <p:nvPr>
            <p:ph type="body" sz="quarter" idx="17" hasCustomPrompt="1"/>
          </p:nvPr>
        </p:nvSpPr>
        <p:spPr>
          <a:xfrm>
            <a:off x="3012253" y="3971432"/>
            <a:ext cx="1620000" cy="360000"/>
          </a:xfrm>
        </p:spPr>
        <p:txBody>
          <a:bodyPr/>
          <a:lstStyle>
            <a:lvl1pPr marL="0" indent="0" algn="ctr">
              <a:buFont typeface="Arial" panose="020B0604020202020204" pitchFamily="34" charset="0"/>
              <a:buNone/>
              <a:defRPr sz="1800">
                <a:solidFill>
                  <a:schemeClr val="bg1"/>
                </a:solidFill>
              </a:defRPr>
            </a:lvl1pPr>
          </a:lstStyle>
          <a:p>
            <a:pPr lvl="0"/>
            <a:r>
              <a:rPr lang="en-US" noProof="0"/>
              <a:t>Bullet 1</a:t>
            </a:r>
          </a:p>
        </p:txBody>
      </p:sp>
      <p:sp>
        <p:nvSpPr>
          <p:cNvPr id="8" name="Text Placeholder 10">
            <a:extLst>
              <a:ext uri="{FF2B5EF4-FFF2-40B4-BE49-F238E27FC236}">
                <a16:creationId xmlns:a16="http://schemas.microsoft.com/office/drawing/2014/main" id="{1014D08D-BF9C-44A1-8635-70B551FEFA4C}"/>
              </a:ext>
            </a:extLst>
          </p:cNvPr>
          <p:cNvSpPr>
            <a:spLocks noGrp="1"/>
          </p:cNvSpPr>
          <p:nvPr>
            <p:ph type="body" sz="quarter" idx="18" hasCustomPrompt="1"/>
          </p:nvPr>
        </p:nvSpPr>
        <p:spPr>
          <a:xfrm>
            <a:off x="3012253" y="4471987"/>
            <a:ext cx="1620000" cy="720000"/>
          </a:xfrm>
        </p:spPr>
        <p:txBody>
          <a:bodyPr/>
          <a:lstStyle>
            <a:lvl1pPr marL="0" indent="0" algn="ctr">
              <a:buNone/>
              <a:defRPr sz="1400">
                <a:solidFill>
                  <a:schemeClr val="bg1"/>
                </a:solidFill>
              </a:defRPr>
            </a:lvl1pPr>
          </a:lstStyle>
          <a:p>
            <a:pPr lvl="0"/>
            <a:r>
              <a:rPr lang="en-US" noProof="0"/>
              <a:t>Bullet Description</a:t>
            </a:r>
          </a:p>
        </p:txBody>
      </p:sp>
      <p:sp>
        <p:nvSpPr>
          <p:cNvPr id="18" name="Oval 17">
            <a:extLst>
              <a:ext uri="{FF2B5EF4-FFF2-40B4-BE49-F238E27FC236}">
                <a16:creationId xmlns:a16="http://schemas.microsoft.com/office/drawing/2014/main" id="{C5D02C68-EB7D-E044-99A9-658364A3B2F0}"/>
              </a:ext>
              <a:ext uri="{C183D7F6-B498-43B3-948B-1728B52AA6E4}">
                <adec:decorative xmlns:adec="http://schemas.microsoft.com/office/drawing/2017/decorative" xmlns="" val="1"/>
              </a:ext>
            </a:extLst>
          </p:cNvPr>
          <p:cNvSpPr/>
          <p:nvPr userDrawn="1"/>
        </p:nvSpPr>
        <p:spPr>
          <a:xfrm>
            <a:off x="5487924" y="2412312"/>
            <a:ext cx="1216152" cy="1216152"/>
          </a:xfrm>
          <a:prstGeom prst="ellipse">
            <a:avLst/>
          </a:prstGeom>
          <a:no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noProof="0" dirty="0"/>
          </a:p>
        </p:txBody>
      </p:sp>
      <p:sp>
        <p:nvSpPr>
          <p:cNvPr id="21" name="Picture Placeholder 15">
            <a:extLst>
              <a:ext uri="{FF2B5EF4-FFF2-40B4-BE49-F238E27FC236}">
                <a16:creationId xmlns:a16="http://schemas.microsoft.com/office/drawing/2014/main" id="{3826F102-F281-614F-8445-F1FD4CA62E4A}"/>
              </a:ext>
            </a:extLst>
          </p:cNvPr>
          <p:cNvSpPr>
            <a:spLocks noGrp="1"/>
          </p:cNvSpPr>
          <p:nvPr>
            <p:ph type="pic" sz="quarter" idx="48" hasCustomPrompt="1"/>
          </p:nvPr>
        </p:nvSpPr>
        <p:spPr>
          <a:xfrm>
            <a:off x="5785104"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9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dirty="0"/>
              <a:t>Icon</a:t>
            </a:r>
          </a:p>
        </p:txBody>
      </p:sp>
      <p:sp>
        <p:nvSpPr>
          <p:cNvPr id="9" name="Text Placeholder 8">
            <a:extLst>
              <a:ext uri="{FF2B5EF4-FFF2-40B4-BE49-F238E27FC236}">
                <a16:creationId xmlns:a16="http://schemas.microsoft.com/office/drawing/2014/main" id="{4339CB16-5C66-4617-AF19-7700AD97524A}"/>
              </a:ext>
            </a:extLst>
          </p:cNvPr>
          <p:cNvSpPr>
            <a:spLocks noGrp="1"/>
          </p:cNvSpPr>
          <p:nvPr>
            <p:ph type="body" sz="quarter" idx="33" hasCustomPrompt="1"/>
          </p:nvPr>
        </p:nvSpPr>
        <p:spPr>
          <a:xfrm>
            <a:off x="5288252" y="3971432"/>
            <a:ext cx="1620000" cy="360000"/>
          </a:xfrm>
        </p:spPr>
        <p:txBody>
          <a:bodyPr/>
          <a:lstStyle>
            <a:lvl1pPr marL="0" indent="0" algn="ctr">
              <a:buFont typeface="Arial" panose="020B0604020202020204" pitchFamily="34" charset="0"/>
              <a:buNone/>
              <a:defRPr sz="1800">
                <a:solidFill>
                  <a:schemeClr val="bg1"/>
                </a:solidFill>
              </a:defRPr>
            </a:lvl1pPr>
          </a:lstStyle>
          <a:p>
            <a:pPr lvl="0"/>
            <a:r>
              <a:rPr lang="en-US" noProof="0"/>
              <a:t>Bullet 1</a:t>
            </a:r>
          </a:p>
        </p:txBody>
      </p:sp>
      <p:sp>
        <p:nvSpPr>
          <p:cNvPr id="10" name="Text Placeholder 10">
            <a:extLst>
              <a:ext uri="{FF2B5EF4-FFF2-40B4-BE49-F238E27FC236}">
                <a16:creationId xmlns:a16="http://schemas.microsoft.com/office/drawing/2014/main" id="{8DFFD868-459F-47BA-BA47-B6CC7A09E8E9}"/>
              </a:ext>
            </a:extLst>
          </p:cNvPr>
          <p:cNvSpPr>
            <a:spLocks noGrp="1"/>
          </p:cNvSpPr>
          <p:nvPr>
            <p:ph type="body" sz="quarter" idx="34" hasCustomPrompt="1"/>
          </p:nvPr>
        </p:nvSpPr>
        <p:spPr>
          <a:xfrm>
            <a:off x="5288252" y="4471987"/>
            <a:ext cx="1620000" cy="720000"/>
          </a:xfrm>
        </p:spPr>
        <p:txBody>
          <a:bodyPr/>
          <a:lstStyle>
            <a:lvl1pPr marL="0" indent="0" algn="ctr">
              <a:buNone/>
              <a:defRPr sz="1400">
                <a:solidFill>
                  <a:schemeClr val="bg1"/>
                </a:solidFill>
              </a:defRPr>
            </a:lvl1pPr>
          </a:lstStyle>
          <a:p>
            <a:pPr lvl="0"/>
            <a:r>
              <a:rPr lang="en-US" noProof="0"/>
              <a:t>Bullet Description</a:t>
            </a:r>
          </a:p>
        </p:txBody>
      </p:sp>
      <p:sp>
        <p:nvSpPr>
          <p:cNvPr id="19" name="Oval 18">
            <a:extLst>
              <a:ext uri="{FF2B5EF4-FFF2-40B4-BE49-F238E27FC236}">
                <a16:creationId xmlns:a16="http://schemas.microsoft.com/office/drawing/2014/main" id="{45962E1D-1D13-2B48-9F3B-CE31039DD236}"/>
              </a:ext>
              <a:ext uri="{C183D7F6-B498-43B3-948B-1728B52AA6E4}">
                <adec:decorative xmlns:adec="http://schemas.microsoft.com/office/drawing/2017/decorative" xmlns="" val="1"/>
              </a:ext>
            </a:extLst>
          </p:cNvPr>
          <p:cNvSpPr/>
          <p:nvPr userDrawn="1"/>
        </p:nvSpPr>
        <p:spPr>
          <a:xfrm>
            <a:off x="7763923" y="2412312"/>
            <a:ext cx="1216152" cy="1216152"/>
          </a:xfrm>
          <a:prstGeom prst="ellipse">
            <a:avLst/>
          </a:prstGeom>
          <a:noFill/>
          <a:ln w="111125">
            <a:solidFill>
              <a:schemeClr val="bg1">
                <a:alpha val="6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2" name="Picture Placeholder 15">
            <a:extLst>
              <a:ext uri="{FF2B5EF4-FFF2-40B4-BE49-F238E27FC236}">
                <a16:creationId xmlns:a16="http://schemas.microsoft.com/office/drawing/2014/main" id="{CD06C66D-CFA0-9B4B-8F90-2B01B8C524BE}"/>
              </a:ext>
            </a:extLst>
          </p:cNvPr>
          <p:cNvSpPr>
            <a:spLocks noGrp="1"/>
          </p:cNvSpPr>
          <p:nvPr>
            <p:ph type="pic" sz="quarter" idx="49" hasCustomPrompt="1"/>
          </p:nvPr>
        </p:nvSpPr>
        <p:spPr>
          <a:xfrm>
            <a:off x="8061103"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9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dirty="0"/>
              <a:t>Icon</a:t>
            </a:r>
          </a:p>
        </p:txBody>
      </p:sp>
      <p:sp>
        <p:nvSpPr>
          <p:cNvPr id="11" name="Text Placeholder 8">
            <a:extLst>
              <a:ext uri="{FF2B5EF4-FFF2-40B4-BE49-F238E27FC236}">
                <a16:creationId xmlns:a16="http://schemas.microsoft.com/office/drawing/2014/main" id="{2C2CF09F-AE9E-47DD-899E-02CEAEFE3CC1}"/>
              </a:ext>
            </a:extLst>
          </p:cNvPr>
          <p:cNvSpPr>
            <a:spLocks noGrp="1"/>
          </p:cNvSpPr>
          <p:nvPr>
            <p:ph type="body" sz="quarter" idx="35" hasCustomPrompt="1"/>
          </p:nvPr>
        </p:nvSpPr>
        <p:spPr>
          <a:xfrm>
            <a:off x="7564251" y="3971432"/>
            <a:ext cx="1620000" cy="360000"/>
          </a:xfrm>
        </p:spPr>
        <p:txBody>
          <a:bodyPr/>
          <a:lstStyle>
            <a:lvl1pPr marL="0" indent="0" algn="ctr">
              <a:buFont typeface="Arial" panose="020B0604020202020204" pitchFamily="34" charset="0"/>
              <a:buNone/>
              <a:defRPr sz="1800">
                <a:solidFill>
                  <a:schemeClr val="bg1"/>
                </a:solidFill>
              </a:defRPr>
            </a:lvl1pPr>
          </a:lstStyle>
          <a:p>
            <a:pPr lvl="0"/>
            <a:r>
              <a:rPr lang="en-US" noProof="0"/>
              <a:t>Bullet 1</a:t>
            </a:r>
          </a:p>
        </p:txBody>
      </p:sp>
      <p:sp>
        <p:nvSpPr>
          <p:cNvPr id="12" name="Text Placeholder 10">
            <a:extLst>
              <a:ext uri="{FF2B5EF4-FFF2-40B4-BE49-F238E27FC236}">
                <a16:creationId xmlns:a16="http://schemas.microsoft.com/office/drawing/2014/main" id="{7AA959D8-F91C-4891-A16D-51CF31166B71}"/>
              </a:ext>
            </a:extLst>
          </p:cNvPr>
          <p:cNvSpPr>
            <a:spLocks noGrp="1"/>
          </p:cNvSpPr>
          <p:nvPr>
            <p:ph type="body" sz="quarter" idx="36" hasCustomPrompt="1"/>
          </p:nvPr>
        </p:nvSpPr>
        <p:spPr>
          <a:xfrm>
            <a:off x="7564251" y="4471987"/>
            <a:ext cx="1620000" cy="720000"/>
          </a:xfrm>
        </p:spPr>
        <p:txBody>
          <a:bodyPr/>
          <a:lstStyle>
            <a:lvl1pPr marL="0" indent="0" algn="ctr">
              <a:buNone/>
              <a:defRPr sz="1400">
                <a:solidFill>
                  <a:schemeClr val="bg1"/>
                </a:solidFill>
              </a:defRPr>
            </a:lvl1pPr>
          </a:lstStyle>
          <a:p>
            <a:pPr lvl="0"/>
            <a:r>
              <a:rPr lang="en-US" noProof="0"/>
              <a:t>Bullet Description</a:t>
            </a:r>
          </a:p>
        </p:txBody>
      </p:sp>
      <p:sp>
        <p:nvSpPr>
          <p:cNvPr id="4" name="Footer Placeholder 3">
            <a:extLst>
              <a:ext uri="{FF2B5EF4-FFF2-40B4-BE49-F238E27FC236}">
                <a16:creationId xmlns:a16="http://schemas.microsoft.com/office/drawing/2014/main" id="{BDD481DA-8671-472C-B2CF-B134EDAD7A53}"/>
              </a:ext>
            </a:extLst>
          </p:cNvPr>
          <p:cNvSpPr>
            <a:spLocks noGrp="1"/>
          </p:cNvSpPr>
          <p:nvPr>
            <p:ph type="ftr" sz="quarter" idx="50"/>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B0ACC5C2-09E7-4586-9B5F-3532B87B93D0}"/>
              </a:ext>
            </a:extLst>
          </p:cNvPr>
          <p:cNvSpPr>
            <a:spLocks noGrp="1"/>
          </p:cNvSpPr>
          <p:nvPr>
            <p:ph type="sldNum" sz="quarter" idx="51"/>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13" name="Title 12">
            <a:extLst>
              <a:ext uri="{FF2B5EF4-FFF2-40B4-BE49-F238E27FC236}">
                <a16:creationId xmlns:a16="http://schemas.microsoft.com/office/drawing/2014/main" id="{1E54F41B-75D5-471F-9187-384BD10C883D}"/>
              </a:ext>
            </a:extLst>
          </p:cNvPr>
          <p:cNvSpPr>
            <a:spLocks noGrp="1"/>
          </p:cNvSpPr>
          <p:nvPr>
            <p:ph type="title"/>
          </p:nvPr>
        </p:nvSpPr>
        <p:spPr/>
        <p:txBody>
          <a:bodyPr/>
          <a:lstStyle/>
          <a:p>
            <a:r>
              <a:rPr lang="en-US" noProof="0"/>
              <a:t>Click to edit Master title style</a:t>
            </a:r>
          </a:p>
        </p:txBody>
      </p:sp>
      <p:sp>
        <p:nvSpPr>
          <p:cNvPr id="23" name="Text Placeholder 4">
            <a:extLst>
              <a:ext uri="{FF2B5EF4-FFF2-40B4-BE49-F238E27FC236}">
                <a16:creationId xmlns:a16="http://schemas.microsoft.com/office/drawing/2014/main" id="{0E99A070-0D10-4FD0-959D-54B40AD04926}"/>
              </a:ext>
            </a:extLst>
          </p:cNvPr>
          <p:cNvSpPr>
            <a:spLocks noGrp="1"/>
          </p:cNvSpPr>
          <p:nvPr>
            <p:ph type="body" sz="quarter" idx="13" hasCustomPrompt="1"/>
          </p:nvPr>
        </p:nvSpPr>
        <p:spPr>
          <a:xfrm>
            <a:off x="601682" y="1008000"/>
            <a:ext cx="9974243"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25" name="Oval 24">
            <a:extLst>
              <a:ext uri="{FF2B5EF4-FFF2-40B4-BE49-F238E27FC236}">
                <a16:creationId xmlns:a16="http://schemas.microsoft.com/office/drawing/2014/main" id="{B9777B06-12C0-49D3-A18F-49D1E0574CE3}"/>
              </a:ext>
              <a:ext uri="{C183D7F6-B498-43B3-948B-1728B52AA6E4}">
                <adec:decorative xmlns:adec="http://schemas.microsoft.com/office/drawing/2017/decorative" xmlns="" val="1"/>
              </a:ext>
            </a:extLst>
          </p:cNvPr>
          <p:cNvSpPr/>
          <p:nvPr userDrawn="1"/>
        </p:nvSpPr>
        <p:spPr>
          <a:xfrm>
            <a:off x="7725080" y="2981545"/>
            <a:ext cx="77685" cy="77685"/>
          </a:xfrm>
          <a:prstGeom prst="ellipse">
            <a:avLst/>
          </a:prstGeom>
          <a:gradFill flip="none" rotWithShape="1">
            <a:gsLst>
              <a:gs pos="0">
                <a:srgbClr val="FFFFFF"/>
              </a:gs>
              <a:gs pos="70000">
                <a:schemeClr val="accent2">
                  <a:lumMod val="20000"/>
                  <a:lumOff val="80000"/>
                </a:schemeClr>
              </a:gs>
              <a:gs pos="65000">
                <a:srgbClr val="F7FFFF"/>
              </a:gs>
            </a:gsLst>
            <a:path path="circle">
              <a:fillToRect l="50000" t="50000" r="50000" b="50000"/>
            </a:path>
            <a:tileRect/>
          </a:gradFill>
          <a:ln>
            <a:noFill/>
          </a:ln>
          <a:effectLst>
            <a:glow rad="1651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93119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ullets as Icons 3X Option 2">
    <p:bg>
      <p:bgPr>
        <a:solidFill>
          <a:schemeClr val="tx1"/>
        </a:solidFill>
        <a:effectLst/>
      </p:bgPr>
    </p:bg>
    <p:spTree>
      <p:nvGrpSpPr>
        <p:cNvPr id="1" name=""/>
        <p:cNvGrpSpPr/>
        <p:nvPr/>
      </p:nvGrpSpPr>
      <p:grpSpPr>
        <a:xfrm>
          <a:off x="0" y="0"/>
          <a:ext cx="0" cy="0"/>
          <a:chOff x="0" y="0"/>
          <a:chExt cx="0" cy="0"/>
        </a:xfrm>
      </p:grpSpPr>
      <p:sp>
        <p:nvSpPr>
          <p:cNvPr id="31" name="Oval 30">
            <a:extLst>
              <a:ext uri="{FF2B5EF4-FFF2-40B4-BE49-F238E27FC236}">
                <a16:creationId xmlns:a16="http://schemas.microsoft.com/office/drawing/2014/main" id="{5E3B0AD5-3645-8443-891F-C0E1D9763D7A}"/>
              </a:ext>
              <a:ext uri="{C183D7F6-B498-43B3-948B-1728B52AA6E4}">
                <adec:decorative xmlns:adec="http://schemas.microsoft.com/office/drawing/2017/decorative" xmlns="" val="1"/>
              </a:ext>
            </a:extLst>
          </p:cNvPr>
          <p:cNvSpPr/>
          <p:nvPr userDrawn="1"/>
        </p:nvSpPr>
        <p:spPr>
          <a:xfrm>
            <a:off x="5957894" y="2284616"/>
            <a:ext cx="1471544" cy="1471544"/>
          </a:xfrm>
          <a:prstGeom prst="ellipse">
            <a:avLst/>
          </a:prstGeom>
          <a:noFill/>
          <a:ln w="3175">
            <a:solidFill>
              <a:schemeClr val="bg1"/>
            </a:solidFill>
          </a:ln>
          <a:effectLst>
            <a:glow rad="165100">
              <a:schemeClr val="bg1">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4" name="Picture Placeholder 15">
            <a:extLst>
              <a:ext uri="{FF2B5EF4-FFF2-40B4-BE49-F238E27FC236}">
                <a16:creationId xmlns:a16="http://schemas.microsoft.com/office/drawing/2014/main" id="{58E0D31A-DD56-EF4B-A0DC-8130892CA19D}"/>
              </a:ext>
            </a:extLst>
          </p:cNvPr>
          <p:cNvSpPr>
            <a:spLocks noGrp="1"/>
          </p:cNvSpPr>
          <p:nvPr userDrawn="1">
            <p:ph type="pic" sz="quarter" idx="45" hasCustomPrompt="1"/>
          </p:nvPr>
        </p:nvSpPr>
        <p:spPr>
          <a:xfrm>
            <a:off x="6382770"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9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dirty="0"/>
              <a:t>Icon</a:t>
            </a:r>
          </a:p>
        </p:txBody>
      </p:sp>
      <p:sp>
        <p:nvSpPr>
          <p:cNvPr id="16" name="Text Placeholder 8">
            <a:extLst>
              <a:ext uri="{FF2B5EF4-FFF2-40B4-BE49-F238E27FC236}">
                <a16:creationId xmlns:a16="http://schemas.microsoft.com/office/drawing/2014/main" id="{DB2281E6-0C7F-4B74-AABC-FC737C5B9605}"/>
              </a:ext>
            </a:extLst>
          </p:cNvPr>
          <p:cNvSpPr>
            <a:spLocks noGrp="1"/>
          </p:cNvSpPr>
          <p:nvPr userDrawn="1">
            <p:ph type="body" sz="quarter" idx="17" hasCustomPrompt="1"/>
          </p:nvPr>
        </p:nvSpPr>
        <p:spPr>
          <a:xfrm>
            <a:off x="5883177" y="3971432"/>
            <a:ext cx="1620000" cy="360000"/>
          </a:xfrm>
        </p:spPr>
        <p:txBody>
          <a:bodyPr/>
          <a:lstStyle>
            <a:lvl1pPr marL="0" indent="0" algn="ctr">
              <a:buFont typeface="Arial" panose="020B0604020202020204" pitchFamily="34" charset="0"/>
              <a:buNone/>
              <a:defRPr sz="1800">
                <a:solidFill>
                  <a:schemeClr val="bg1"/>
                </a:solidFill>
              </a:defRPr>
            </a:lvl1pPr>
          </a:lstStyle>
          <a:p>
            <a:pPr lvl="0"/>
            <a:r>
              <a:rPr lang="en-US" noProof="0"/>
              <a:t>Bullet 1</a:t>
            </a:r>
          </a:p>
        </p:txBody>
      </p:sp>
      <p:sp>
        <p:nvSpPr>
          <p:cNvPr id="17" name="Text Placeholder 10">
            <a:extLst>
              <a:ext uri="{FF2B5EF4-FFF2-40B4-BE49-F238E27FC236}">
                <a16:creationId xmlns:a16="http://schemas.microsoft.com/office/drawing/2014/main" id="{0A536C56-F4CA-43D8-98A9-E597F5B81368}"/>
              </a:ext>
            </a:extLst>
          </p:cNvPr>
          <p:cNvSpPr>
            <a:spLocks noGrp="1"/>
          </p:cNvSpPr>
          <p:nvPr userDrawn="1">
            <p:ph type="body" sz="quarter" idx="18" hasCustomPrompt="1"/>
          </p:nvPr>
        </p:nvSpPr>
        <p:spPr>
          <a:xfrm>
            <a:off x="5883177" y="4471987"/>
            <a:ext cx="1620000" cy="720000"/>
          </a:xfrm>
        </p:spPr>
        <p:txBody>
          <a:bodyPr/>
          <a:lstStyle>
            <a:lvl1pPr marL="0" indent="0" algn="ctr">
              <a:buNone/>
              <a:defRPr sz="1400">
                <a:solidFill>
                  <a:schemeClr val="bg1"/>
                </a:solidFill>
              </a:defRPr>
            </a:lvl1pPr>
          </a:lstStyle>
          <a:p>
            <a:pPr lvl="0"/>
            <a:r>
              <a:rPr lang="en-US" noProof="0"/>
              <a:t>Bullet Description</a:t>
            </a:r>
          </a:p>
        </p:txBody>
      </p:sp>
      <p:sp>
        <p:nvSpPr>
          <p:cNvPr id="32" name="Oval 31">
            <a:extLst>
              <a:ext uri="{FF2B5EF4-FFF2-40B4-BE49-F238E27FC236}">
                <a16:creationId xmlns:a16="http://schemas.microsoft.com/office/drawing/2014/main" id="{BE9B724A-B58C-CD4D-8980-C0DFE08B79B5}"/>
              </a:ext>
              <a:ext uri="{C183D7F6-B498-43B3-948B-1728B52AA6E4}">
                <adec:decorative xmlns:adec="http://schemas.microsoft.com/office/drawing/2017/decorative" xmlns="" val="1"/>
              </a:ext>
            </a:extLst>
          </p:cNvPr>
          <p:cNvSpPr/>
          <p:nvPr userDrawn="1"/>
        </p:nvSpPr>
        <p:spPr>
          <a:xfrm>
            <a:off x="7943613" y="2284616"/>
            <a:ext cx="1471544" cy="1471544"/>
          </a:xfrm>
          <a:prstGeom prst="ellipse">
            <a:avLst/>
          </a:prstGeom>
          <a:noFill/>
          <a:ln w="111125">
            <a:solidFill>
              <a:schemeClr val="bg1">
                <a:alpha val="6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5" name="Picture Placeholder 15">
            <a:extLst>
              <a:ext uri="{FF2B5EF4-FFF2-40B4-BE49-F238E27FC236}">
                <a16:creationId xmlns:a16="http://schemas.microsoft.com/office/drawing/2014/main" id="{49A7B2CE-81BA-D944-BE88-232214C60554}"/>
              </a:ext>
            </a:extLst>
          </p:cNvPr>
          <p:cNvSpPr>
            <a:spLocks noGrp="1"/>
          </p:cNvSpPr>
          <p:nvPr userDrawn="1">
            <p:ph type="pic" sz="quarter" idx="47" hasCustomPrompt="1"/>
          </p:nvPr>
        </p:nvSpPr>
        <p:spPr>
          <a:xfrm>
            <a:off x="8368489"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9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dirty="0"/>
              <a:t>Icon</a:t>
            </a:r>
          </a:p>
        </p:txBody>
      </p:sp>
      <p:sp>
        <p:nvSpPr>
          <p:cNvPr id="18" name="Text Placeholder 8">
            <a:extLst>
              <a:ext uri="{FF2B5EF4-FFF2-40B4-BE49-F238E27FC236}">
                <a16:creationId xmlns:a16="http://schemas.microsoft.com/office/drawing/2014/main" id="{CC4D12C2-93C1-4E0C-B8E5-7ABB260F3F80}"/>
              </a:ext>
            </a:extLst>
          </p:cNvPr>
          <p:cNvSpPr>
            <a:spLocks noGrp="1"/>
          </p:cNvSpPr>
          <p:nvPr userDrawn="1">
            <p:ph type="body" sz="quarter" idx="33" hasCustomPrompt="1"/>
          </p:nvPr>
        </p:nvSpPr>
        <p:spPr>
          <a:xfrm>
            <a:off x="7868896" y="3971432"/>
            <a:ext cx="1620000" cy="360000"/>
          </a:xfrm>
        </p:spPr>
        <p:txBody>
          <a:bodyPr/>
          <a:lstStyle>
            <a:lvl1pPr marL="0" indent="0" algn="ctr">
              <a:buFont typeface="Arial" panose="020B0604020202020204" pitchFamily="34" charset="0"/>
              <a:buNone/>
              <a:defRPr sz="1800">
                <a:solidFill>
                  <a:schemeClr val="bg1"/>
                </a:solidFill>
              </a:defRPr>
            </a:lvl1pPr>
          </a:lstStyle>
          <a:p>
            <a:pPr lvl="0"/>
            <a:r>
              <a:rPr lang="en-US" noProof="0"/>
              <a:t>Bullet 1</a:t>
            </a:r>
          </a:p>
        </p:txBody>
      </p:sp>
      <p:sp>
        <p:nvSpPr>
          <p:cNvPr id="19" name="Text Placeholder 10">
            <a:extLst>
              <a:ext uri="{FF2B5EF4-FFF2-40B4-BE49-F238E27FC236}">
                <a16:creationId xmlns:a16="http://schemas.microsoft.com/office/drawing/2014/main" id="{11327781-DAAF-4F83-B459-FCB50CCFE896}"/>
              </a:ext>
            </a:extLst>
          </p:cNvPr>
          <p:cNvSpPr>
            <a:spLocks noGrp="1"/>
          </p:cNvSpPr>
          <p:nvPr userDrawn="1">
            <p:ph type="body" sz="quarter" idx="34" hasCustomPrompt="1"/>
          </p:nvPr>
        </p:nvSpPr>
        <p:spPr>
          <a:xfrm>
            <a:off x="7868896" y="4471987"/>
            <a:ext cx="1620000" cy="720000"/>
          </a:xfrm>
        </p:spPr>
        <p:txBody>
          <a:bodyPr/>
          <a:lstStyle>
            <a:lvl1pPr marL="0" indent="0" algn="ctr">
              <a:buNone/>
              <a:defRPr sz="1400">
                <a:solidFill>
                  <a:schemeClr val="bg1"/>
                </a:solidFill>
              </a:defRPr>
            </a:lvl1pPr>
          </a:lstStyle>
          <a:p>
            <a:pPr lvl="0"/>
            <a:r>
              <a:rPr lang="en-US" noProof="0"/>
              <a:t>Bullet Description</a:t>
            </a:r>
          </a:p>
        </p:txBody>
      </p:sp>
      <p:sp>
        <p:nvSpPr>
          <p:cNvPr id="33" name="Oval 32">
            <a:extLst>
              <a:ext uri="{FF2B5EF4-FFF2-40B4-BE49-F238E27FC236}">
                <a16:creationId xmlns:a16="http://schemas.microsoft.com/office/drawing/2014/main" id="{28894D68-6E31-8646-BFD7-2C0D8C4CD961}"/>
              </a:ext>
              <a:ext uri="{C183D7F6-B498-43B3-948B-1728B52AA6E4}">
                <adec:decorative xmlns:adec="http://schemas.microsoft.com/office/drawing/2017/decorative" xmlns="" val="1"/>
              </a:ext>
            </a:extLst>
          </p:cNvPr>
          <p:cNvSpPr/>
          <p:nvPr userDrawn="1"/>
        </p:nvSpPr>
        <p:spPr>
          <a:xfrm>
            <a:off x="9929332" y="2284616"/>
            <a:ext cx="1471544" cy="1471544"/>
          </a:xfrm>
          <a:prstGeom prst="ellipse">
            <a:avLst/>
          </a:prstGeom>
          <a:no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6" name="Picture Placeholder 15">
            <a:extLst>
              <a:ext uri="{FF2B5EF4-FFF2-40B4-BE49-F238E27FC236}">
                <a16:creationId xmlns:a16="http://schemas.microsoft.com/office/drawing/2014/main" id="{7228B3AA-7CEF-C740-B9D8-656B168288C0}"/>
              </a:ext>
            </a:extLst>
          </p:cNvPr>
          <p:cNvSpPr>
            <a:spLocks noGrp="1"/>
          </p:cNvSpPr>
          <p:nvPr userDrawn="1">
            <p:ph type="pic" sz="quarter" idx="48" hasCustomPrompt="1"/>
          </p:nvPr>
        </p:nvSpPr>
        <p:spPr>
          <a:xfrm>
            <a:off x="10354208"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9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dirty="0"/>
              <a:t>Icon</a:t>
            </a:r>
          </a:p>
        </p:txBody>
      </p:sp>
      <p:sp>
        <p:nvSpPr>
          <p:cNvPr id="20" name="Text Placeholder 8">
            <a:extLst>
              <a:ext uri="{FF2B5EF4-FFF2-40B4-BE49-F238E27FC236}">
                <a16:creationId xmlns:a16="http://schemas.microsoft.com/office/drawing/2014/main" id="{1BE88C8C-9E13-4109-9608-6DC4B7B0DF14}"/>
              </a:ext>
            </a:extLst>
          </p:cNvPr>
          <p:cNvSpPr>
            <a:spLocks noGrp="1"/>
          </p:cNvSpPr>
          <p:nvPr userDrawn="1">
            <p:ph type="body" sz="quarter" idx="35" hasCustomPrompt="1"/>
          </p:nvPr>
        </p:nvSpPr>
        <p:spPr>
          <a:xfrm>
            <a:off x="9854615" y="3971432"/>
            <a:ext cx="1620000" cy="360000"/>
          </a:xfrm>
        </p:spPr>
        <p:txBody>
          <a:bodyPr/>
          <a:lstStyle>
            <a:lvl1pPr marL="0" indent="0" algn="ctr">
              <a:buFont typeface="Arial" panose="020B0604020202020204" pitchFamily="34" charset="0"/>
              <a:buNone/>
              <a:defRPr sz="1800">
                <a:solidFill>
                  <a:schemeClr val="bg1"/>
                </a:solidFill>
              </a:defRPr>
            </a:lvl1pPr>
          </a:lstStyle>
          <a:p>
            <a:pPr lvl="0"/>
            <a:r>
              <a:rPr lang="en-US" noProof="0"/>
              <a:t>Bullet 1</a:t>
            </a:r>
          </a:p>
        </p:txBody>
      </p:sp>
      <p:sp>
        <p:nvSpPr>
          <p:cNvPr id="21" name="Text Placeholder 10">
            <a:extLst>
              <a:ext uri="{FF2B5EF4-FFF2-40B4-BE49-F238E27FC236}">
                <a16:creationId xmlns:a16="http://schemas.microsoft.com/office/drawing/2014/main" id="{903C64D8-B655-49E0-A776-8C6594DF12C9}"/>
              </a:ext>
            </a:extLst>
          </p:cNvPr>
          <p:cNvSpPr>
            <a:spLocks noGrp="1"/>
          </p:cNvSpPr>
          <p:nvPr userDrawn="1">
            <p:ph type="body" sz="quarter" idx="36" hasCustomPrompt="1"/>
          </p:nvPr>
        </p:nvSpPr>
        <p:spPr>
          <a:xfrm>
            <a:off x="9854615" y="4471987"/>
            <a:ext cx="1620000" cy="720000"/>
          </a:xfrm>
        </p:spPr>
        <p:txBody>
          <a:bodyPr/>
          <a:lstStyle>
            <a:lvl1pPr marL="0" indent="0" algn="ctr">
              <a:buNone/>
              <a:defRPr sz="1400">
                <a:solidFill>
                  <a:schemeClr val="bg1"/>
                </a:solidFill>
              </a:defRPr>
            </a:lvl1pPr>
          </a:lstStyle>
          <a:p>
            <a:pPr lvl="0"/>
            <a:r>
              <a:rPr lang="en-US" noProof="0"/>
              <a:t>Bullet Description</a:t>
            </a:r>
          </a:p>
        </p:txBody>
      </p:sp>
      <p:sp>
        <p:nvSpPr>
          <p:cNvPr id="10" name="Picture Placeholder 22">
            <a:extLst>
              <a:ext uri="{FF2B5EF4-FFF2-40B4-BE49-F238E27FC236}">
                <a16:creationId xmlns:a16="http://schemas.microsoft.com/office/drawing/2014/main" id="{785590BE-5BE1-4AF5-B0F8-7D999658F3F8}"/>
              </a:ext>
            </a:extLst>
          </p:cNvPr>
          <p:cNvSpPr>
            <a:spLocks noGrp="1"/>
          </p:cNvSpPr>
          <p:nvPr userDrawn="1">
            <p:ph type="pic" sz="quarter" idx="10" hasCustomPrompt="1"/>
          </p:nvPr>
        </p:nvSpPr>
        <p:spPr>
          <a:xfrm>
            <a:off x="456330" y="0"/>
            <a:ext cx="4993814" cy="6760369"/>
          </a:xfrm>
          <a:solidFill>
            <a:schemeClr val="accent4">
              <a:lumMod val="50000"/>
            </a:schemeClr>
          </a:solidFill>
        </p:spPr>
        <p:txBody>
          <a:bodyPr lIns="0" tIns="1368000" rIns="0" bIns="0" anchor="t"/>
          <a:lstStyle>
            <a:lvl1pPr marL="0" indent="0" algn="ctr">
              <a:buNone/>
              <a:defRPr i="1">
                <a:solidFill>
                  <a:schemeClr val="bg1"/>
                </a:solidFill>
                <a:latin typeface="Times New Roman" panose="02020603050405020304" pitchFamily="18" charset="0"/>
                <a:cs typeface="Times New Roman" panose="02020603050405020304" pitchFamily="18" charset="0"/>
              </a:defRPr>
            </a:lvl1pPr>
          </a:lstStyle>
          <a:p>
            <a:r>
              <a:rPr lang="en-US" noProof="0" dirty="0"/>
              <a:t>Insert or Drag and Drop Photo </a:t>
            </a:r>
            <a:br>
              <a:rPr lang="en-US" noProof="0" dirty="0"/>
            </a:br>
            <a:r>
              <a:rPr lang="en-US" noProof="0" dirty="0"/>
              <a:t>then Send to Back for overlay effect</a:t>
            </a:r>
          </a:p>
        </p:txBody>
      </p:sp>
      <p:sp>
        <p:nvSpPr>
          <p:cNvPr id="6" name="Slide Number Placeholder 5">
            <a:extLst>
              <a:ext uri="{FF2B5EF4-FFF2-40B4-BE49-F238E27FC236}">
                <a16:creationId xmlns:a16="http://schemas.microsoft.com/office/drawing/2014/main" id="{F514DBA9-43A9-4950-8C14-971E2AACAD93}"/>
              </a:ext>
            </a:extLst>
          </p:cNvPr>
          <p:cNvSpPr>
            <a:spLocks noGrp="1"/>
          </p:cNvSpPr>
          <p:nvPr userDrawn="1">
            <p:ph type="sldNum" sz="quarter" idx="50"/>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51" name="Title 1">
            <a:extLst>
              <a:ext uri="{FF2B5EF4-FFF2-40B4-BE49-F238E27FC236}">
                <a16:creationId xmlns:a16="http://schemas.microsoft.com/office/drawing/2014/main" id="{BD91656C-40D7-4517-A75F-92EA6C2BC61F}"/>
              </a:ext>
            </a:extLst>
          </p:cNvPr>
          <p:cNvSpPr>
            <a:spLocks noGrp="1"/>
          </p:cNvSpPr>
          <p:nvPr userDrawn="1">
            <p:ph type="ctrTitle" hasCustomPrompt="1"/>
          </p:nvPr>
        </p:nvSpPr>
        <p:spPr>
          <a:xfrm>
            <a:off x="456327" y="3149601"/>
            <a:ext cx="4993813" cy="3610768"/>
          </a:xfrm>
          <a:solidFill>
            <a:schemeClr val="tx1">
              <a:alpha val="70000"/>
            </a:schemeClr>
          </a:solidFill>
        </p:spPr>
        <p:txBody>
          <a:bodyPr rIns="252000" bIns="1188000" anchor="b"/>
          <a:lstStyle>
            <a:lvl1pPr marL="0" algn="r" defTabSz="914400" rtl="0" eaLnBrk="1" latinLnBrk="0" hangingPunct="1">
              <a:lnSpc>
                <a:spcPct val="90000"/>
              </a:lnSpc>
              <a:spcBef>
                <a:spcPct val="0"/>
              </a:spcBef>
              <a:buNone/>
              <a:defRPr lang="en-ZA" sz="4500" b="1" kern="1200" cap="all" spc="-150" baseline="0" dirty="0">
                <a:solidFill>
                  <a:schemeClr val="bg1"/>
                </a:solidFill>
                <a:latin typeface="+mj-lt"/>
                <a:ea typeface="+mj-ea"/>
                <a:cs typeface="+mj-cs"/>
              </a:defRPr>
            </a:lvl1pPr>
          </a:lstStyle>
          <a:p>
            <a:r>
              <a:rPr lang="en-US" noProof="0"/>
              <a:t>Click to edit title style</a:t>
            </a:r>
          </a:p>
        </p:txBody>
      </p:sp>
      <p:sp>
        <p:nvSpPr>
          <p:cNvPr id="52" name="Subtitle 2">
            <a:extLst>
              <a:ext uri="{FF2B5EF4-FFF2-40B4-BE49-F238E27FC236}">
                <a16:creationId xmlns:a16="http://schemas.microsoft.com/office/drawing/2014/main" id="{4EFBEF46-9F40-4406-AE22-794A74FEF021}"/>
              </a:ext>
            </a:extLst>
          </p:cNvPr>
          <p:cNvSpPr>
            <a:spLocks noGrp="1"/>
          </p:cNvSpPr>
          <p:nvPr userDrawn="1">
            <p:ph type="subTitle" idx="1"/>
          </p:nvPr>
        </p:nvSpPr>
        <p:spPr>
          <a:xfrm>
            <a:off x="890787" y="5558599"/>
            <a:ext cx="4283297" cy="762024"/>
          </a:xfrm>
        </p:spPr>
        <p:txBody>
          <a:bodyPr/>
          <a:lstStyle>
            <a:lvl1pPr marL="0" indent="0" algn="r">
              <a:buNone/>
              <a:defRPr lang="en-ZA" sz="1800" kern="1200" cap="all" baseline="0" dirty="0">
                <a:solidFill>
                  <a:schemeClr val="bg1"/>
                </a:solidFill>
                <a:latin typeface="Calibri" panose="020F0502020204030204" pitchFamily="34" charset="0"/>
                <a:ea typeface="+mn-ea"/>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2" name="Footer Placeholder 11">
            <a:extLst>
              <a:ext uri="{FF2B5EF4-FFF2-40B4-BE49-F238E27FC236}">
                <a16:creationId xmlns:a16="http://schemas.microsoft.com/office/drawing/2014/main" id="{97C8985C-2F2E-4023-BF66-5BBA9C57A891}"/>
              </a:ext>
            </a:extLst>
          </p:cNvPr>
          <p:cNvSpPr>
            <a:spLocks noGrp="1"/>
          </p:cNvSpPr>
          <p:nvPr>
            <p:ph type="ftr" sz="quarter" idx="51"/>
          </p:nvPr>
        </p:nvSpPr>
        <p:spPr>
          <a:xfrm>
            <a:off x="5883177" y="6320622"/>
            <a:ext cx="4114800" cy="226714"/>
          </a:xfrm>
        </p:spPr>
        <p:txBody>
          <a:bodyPr/>
          <a:lstStyle/>
          <a:p>
            <a:r>
              <a:rPr lang="en-US" noProof="0" dirty="0"/>
              <a:t>Add a footer</a:t>
            </a:r>
          </a:p>
        </p:txBody>
      </p:sp>
      <p:sp>
        <p:nvSpPr>
          <p:cNvPr id="22" name="Oval 21">
            <a:extLst>
              <a:ext uri="{FF2B5EF4-FFF2-40B4-BE49-F238E27FC236}">
                <a16:creationId xmlns:a16="http://schemas.microsoft.com/office/drawing/2014/main" id="{99D3E8CF-7C38-4321-A56A-49D7CA2A814B}"/>
              </a:ext>
              <a:ext uri="{C183D7F6-B498-43B3-948B-1728B52AA6E4}">
                <adec:decorative xmlns:adec="http://schemas.microsoft.com/office/drawing/2017/decorative" xmlns="" val="1"/>
              </a:ext>
            </a:extLst>
          </p:cNvPr>
          <p:cNvSpPr/>
          <p:nvPr userDrawn="1"/>
        </p:nvSpPr>
        <p:spPr>
          <a:xfrm>
            <a:off x="9397157" y="3025950"/>
            <a:ext cx="36000" cy="36000"/>
          </a:xfrm>
          <a:prstGeom prst="ellipse">
            <a:avLst/>
          </a:prstGeom>
          <a:gradFill flip="none" rotWithShape="1">
            <a:gsLst>
              <a:gs pos="0">
                <a:srgbClr val="FFFFFF"/>
              </a:gs>
              <a:gs pos="70000">
                <a:schemeClr val="accent2">
                  <a:lumMod val="20000"/>
                  <a:lumOff val="80000"/>
                </a:schemeClr>
              </a:gs>
              <a:gs pos="65000">
                <a:srgbClr val="F7FFFF"/>
              </a:gs>
            </a:gsLst>
            <a:path path="circle">
              <a:fillToRect l="50000" t="50000" r="50000" b="50000"/>
            </a:path>
            <a:tileRect/>
          </a:gradFill>
          <a:ln>
            <a:noFill/>
          </a:ln>
          <a:effectLst>
            <a:glow rad="1651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3" name="Group 22">
            <a:extLst>
              <a:ext uri="{FF2B5EF4-FFF2-40B4-BE49-F238E27FC236}">
                <a16:creationId xmlns:a16="http://schemas.microsoft.com/office/drawing/2014/main" id="{326A7FE8-1975-474D-B747-D7B028C10D81}"/>
              </a:ext>
              <a:ext uri="{C183D7F6-B498-43B3-948B-1728B52AA6E4}">
                <adec:decorative xmlns:adec="http://schemas.microsoft.com/office/drawing/2017/decorative" xmlns="" val="1"/>
              </a:ext>
            </a:extLst>
          </p:cNvPr>
          <p:cNvGrpSpPr/>
          <p:nvPr userDrawn="1"/>
        </p:nvGrpSpPr>
        <p:grpSpPr>
          <a:xfrm>
            <a:off x="441324" y="3136900"/>
            <a:ext cx="5008820" cy="3566319"/>
            <a:chOff x="441324" y="3897168"/>
            <a:chExt cx="5008820" cy="2806051"/>
          </a:xfrm>
        </p:grpSpPr>
        <p:cxnSp>
          <p:nvCxnSpPr>
            <p:cNvPr id="24" name="Straight Connector 23">
              <a:extLst>
                <a:ext uri="{FF2B5EF4-FFF2-40B4-BE49-F238E27FC236}">
                  <a16:creationId xmlns:a16="http://schemas.microsoft.com/office/drawing/2014/main" id="{7975FF3E-1E22-42B2-A043-163B207792B9}"/>
                </a:ext>
              </a:extLst>
            </p:cNvPr>
            <p:cNvCxnSpPr>
              <a:cxnSpLocks/>
            </p:cNvCxnSpPr>
            <p:nvPr userDrawn="1"/>
          </p:nvCxnSpPr>
          <p:spPr>
            <a:xfrm>
              <a:off x="5450144" y="3897168"/>
              <a:ext cx="0" cy="2806051"/>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9571B2B-DE4E-494A-8C0A-567D1523D790}"/>
                </a:ext>
              </a:extLst>
            </p:cNvPr>
            <p:cNvCxnSpPr>
              <a:cxnSpLocks/>
            </p:cNvCxnSpPr>
            <p:nvPr userDrawn="1"/>
          </p:nvCxnSpPr>
          <p:spPr>
            <a:xfrm>
              <a:off x="441324" y="3897168"/>
              <a:ext cx="0" cy="2806051"/>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234983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ullets as Icons 4X">
    <p:bg>
      <p:bgPr>
        <a:solidFill>
          <a:schemeClr val="tx1"/>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69D5DB0A-C96D-4B82-95B6-E7A7B8E6687B}"/>
              </a:ext>
              <a:ext uri="{C183D7F6-B498-43B3-948B-1728B52AA6E4}">
                <adec:decorative xmlns:adec="http://schemas.microsoft.com/office/drawing/2017/decorative" xmlns="" val="1"/>
              </a:ext>
            </a:extLst>
          </p:cNvPr>
          <p:cNvGrpSpPr/>
          <p:nvPr userDrawn="1"/>
        </p:nvGrpSpPr>
        <p:grpSpPr>
          <a:xfrm>
            <a:off x="441324" y="3136900"/>
            <a:ext cx="5008820" cy="3566319"/>
            <a:chOff x="441324" y="3897168"/>
            <a:chExt cx="5008820" cy="2806051"/>
          </a:xfrm>
        </p:grpSpPr>
        <p:cxnSp>
          <p:nvCxnSpPr>
            <p:cNvPr id="46" name="Straight Connector 45">
              <a:extLst>
                <a:ext uri="{FF2B5EF4-FFF2-40B4-BE49-F238E27FC236}">
                  <a16:creationId xmlns:a16="http://schemas.microsoft.com/office/drawing/2014/main" id="{B6D532F9-49C3-47DF-8512-474441940275}"/>
                </a:ext>
              </a:extLst>
            </p:cNvPr>
            <p:cNvCxnSpPr>
              <a:cxnSpLocks/>
            </p:cNvCxnSpPr>
            <p:nvPr userDrawn="1"/>
          </p:nvCxnSpPr>
          <p:spPr>
            <a:xfrm>
              <a:off x="5450144" y="3897168"/>
              <a:ext cx="0" cy="2806051"/>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318F5508-636D-4B8E-B220-493139AF2313}"/>
                </a:ext>
              </a:extLst>
            </p:cNvPr>
            <p:cNvCxnSpPr>
              <a:cxnSpLocks/>
            </p:cNvCxnSpPr>
            <p:nvPr userDrawn="1"/>
          </p:nvCxnSpPr>
          <p:spPr>
            <a:xfrm>
              <a:off x="441324" y="3897168"/>
              <a:ext cx="0" cy="2806051"/>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grpSp>
      <p:sp>
        <p:nvSpPr>
          <p:cNvPr id="10" name="Picture Placeholder 22">
            <a:extLst>
              <a:ext uri="{FF2B5EF4-FFF2-40B4-BE49-F238E27FC236}">
                <a16:creationId xmlns:a16="http://schemas.microsoft.com/office/drawing/2014/main" id="{785590BE-5BE1-4AF5-B0F8-7D999658F3F8}"/>
              </a:ext>
            </a:extLst>
          </p:cNvPr>
          <p:cNvSpPr>
            <a:spLocks noGrp="1"/>
          </p:cNvSpPr>
          <p:nvPr userDrawn="1">
            <p:ph type="pic" sz="quarter" idx="10" hasCustomPrompt="1"/>
          </p:nvPr>
        </p:nvSpPr>
        <p:spPr>
          <a:xfrm>
            <a:off x="456330" y="0"/>
            <a:ext cx="4993814" cy="6760369"/>
          </a:xfrm>
          <a:solidFill>
            <a:schemeClr val="accent4">
              <a:lumMod val="50000"/>
            </a:schemeClr>
          </a:solidFill>
        </p:spPr>
        <p:txBody>
          <a:bodyPr lIns="0" tIns="1368000" rIns="0" bIns="0" anchor="t"/>
          <a:lstStyle>
            <a:lvl1pPr marL="0" indent="0" algn="ctr">
              <a:buNone/>
              <a:defRPr i="1">
                <a:solidFill>
                  <a:schemeClr val="bg1"/>
                </a:solidFill>
                <a:latin typeface="Times New Roman" panose="02020603050405020304" pitchFamily="18" charset="0"/>
                <a:cs typeface="Times New Roman" panose="02020603050405020304" pitchFamily="18" charset="0"/>
              </a:defRPr>
            </a:lvl1pPr>
          </a:lstStyle>
          <a:p>
            <a:r>
              <a:rPr lang="en-US" noProof="0" dirty="0"/>
              <a:t>Insert or Drag and Drop Photo </a:t>
            </a:r>
            <a:br>
              <a:rPr lang="en-US" noProof="0" dirty="0"/>
            </a:br>
            <a:r>
              <a:rPr lang="en-US" noProof="0" dirty="0"/>
              <a:t>then Send to Back for overlay effect</a:t>
            </a:r>
          </a:p>
        </p:txBody>
      </p:sp>
      <p:sp>
        <p:nvSpPr>
          <p:cNvPr id="6" name="Slide Number Placeholder 5">
            <a:extLst>
              <a:ext uri="{FF2B5EF4-FFF2-40B4-BE49-F238E27FC236}">
                <a16:creationId xmlns:a16="http://schemas.microsoft.com/office/drawing/2014/main" id="{F514DBA9-43A9-4950-8C14-971E2AACAD93}"/>
              </a:ext>
            </a:extLst>
          </p:cNvPr>
          <p:cNvSpPr>
            <a:spLocks noGrp="1"/>
          </p:cNvSpPr>
          <p:nvPr userDrawn="1">
            <p:ph type="sldNum" sz="quarter" idx="50"/>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51" name="Title 1">
            <a:extLst>
              <a:ext uri="{FF2B5EF4-FFF2-40B4-BE49-F238E27FC236}">
                <a16:creationId xmlns:a16="http://schemas.microsoft.com/office/drawing/2014/main" id="{BD91656C-40D7-4517-A75F-92EA6C2BC61F}"/>
              </a:ext>
            </a:extLst>
          </p:cNvPr>
          <p:cNvSpPr>
            <a:spLocks noGrp="1"/>
          </p:cNvSpPr>
          <p:nvPr userDrawn="1">
            <p:ph type="ctrTitle" hasCustomPrompt="1"/>
          </p:nvPr>
        </p:nvSpPr>
        <p:spPr>
          <a:xfrm>
            <a:off x="456327" y="3149601"/>
            <a:ext cx="4993813" cy="3610768"/>
          </a:xfrm>
          <a:solidFill>
            <a:schemeClr val="tx1">
              <a:alpha val="70000"/>
            </a:schemeClr>
          </a:solidFill>
        </p:spPr>
        <p:txBody>
          <a:bodyPr rIns="252000" bIns="1188000" anchor="b"/>
          <a:lstStyle>
            <a:lvl1pPr marL="0" algn="r" defTabSz="914400" rtl="0" eaLnBrk="1" latinLnBrk="0" hangingPunct="1">
              <a:lnSpc>
                <a:spcPct val="90000"/>
              </a:lnSpc>
              <a:spcBef>
                <a:spcPct val="0"/>
              </a:spcBef>
              <a:buNone/>
              <a:defRPr lang="en-ZA" sz="4500" b="1" kern="1200" cap="all" spc="-150" baseline="0" dirty="0">
                <a:solidFill>
                  <a:schemeClr val="bg1"/>
                </a:solidFill>
                <a:latin typeface="+mj-lt"/>
                <a:ea typeface="+mj-ea"/>
                <a:cs typeface="+mj-cs"/>
              </a:defRPr>
            </a:lvl1pPr>
          </a:lstStyle>
          <a:p>
            <a:r>
              <a:rPr lang="en-US" noProof="0"/>
              <a:t>Click to edit title style</a:t>
            </a:r>
          </a:p>
        </p:txBody>
      </p:sp>
      <p:sp>
        <p:nvSpPr>
          <p:cNvPr id="52" name="Subtitle 2">
            <a:extLst>
              <a:ext uri="{FF2B5EF4-FFF2-40B4-BE49-F238E27FC236}">
                <a16:creationId xmlns:a16="http://schemas.microsoft.com/office/drawing/2014/main" id="{4EFBEF46-9F40-4406-AE22-794A74FEF021}"/>
              </a:ext>
            </a:extLst>
          </p:cNvPr>
          <p:cNvSpPr>
            <a:spLocks noGrp="1"/>
          </p:cNvSpPr>
          <p:nvPr userDrawn="1">
            <p:ph type="subTitle" idx="1"/>
          </p:nvPr>
        </p:nvSpPr>
        <p:spPr>
          <a:xfrm>
            <a:off x="890787" y="5558599"/>
            <a:ext cx="4283297" cy="762024"/>
          </a:xfrm>
        </p:spPr>
        <p:txBody>
          <a:bodyPr/>
          <a:lstStyle>
            <a:lvl1pPr marL="0" indent="0" algn="r">
              <a:buNone/>
              <a:defRPr lang="en-ZA" sz="1800" kern="1200" cap="all" baseline="0" dirty="0">
                <a:solidFill>
                  <a:schemeClr val="bg1"/>
                </a:solidFill>
                <a:latin typeface="Calibri" panose="020F0502020204030204" pitchFamily="34" charset="0"/>
                <a:ea typeface="+mn-ea"/>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2" name="Footer Placeholder 11">
            <a:extLst>
              <a:ext uri="{FF2B5EF4-FFF2-40B4-BE49-F238E27FC236}">
                <a16:creationId xmlns:a16="http://schemas.microsoft.com/office/drawing/2014/main" id="{97C8985C-2F2E-4023-BF66-5BBA9C57A891}"/>
              </a:ext>
            </a:extLst>
          </p:cNvPr>
          <p:cNvSpPr>
            <a:spLocks noGrp="1"/>
          </p:cNvSpPr>
          <p:nvPr>
            <p:ph type="ftr" sz="quarter" idx="51"/>
          </p:nvPr>
        </p:nvSpPr>
        <p:spPr>
          <a:xfrm>
            <a:off x="5883177" y="6320622"/>
            <a:ext cx="4114800" cy="226714"/>
          </a:xfrm>
        </p:spPr>
        <p:txBody>
          <a:bodyPr/>
          <a:lstStyle/>
          <a:p>
            <a:r>
              <a:rPr lang="en-US" noProof="0" dirty="0"/>
              <a:t>Add a footer</a:t>
            </a:r>
          </a:p>
        </p:txBody>
      </p:sp>
      <p:sp>
        <p:nvSpPr>
          <p:cNvPr id="22" name="Oval 21">
            <a:extLst>
              <a:ext uri="{FF2B5EF4-FFF2-40B4-BE49-F238E27FC236}">
                <a16:creationId xmlns:a16="http://schemas.microsoft.com/office/drawing/2014/main" id="{390CA185-E043-470F-95CF-875B2290368D}"/>
              </a:ext>
              <a:ext uri="{C183D7F6-B498-43B3-948B-1728B52AA6E4}">
                <adec:decorative xmlns:adec="http://schemas.microsoft.com/office/drawing/2017/decorative" xmlns="" val="1"/>
              </a:ext>
            </a:extLst>
          </p:cNvPr>
          <p:cNvSpPr/>
          <p:nvPr userDrawn="1"/>
        </p:nvSpPr>
        <p:spPr>
          <a:xfrm>
            <a:off x="7101332" y="773488"/>
            <a:ext cx="1216152" cy="1216152"/>
          </a:xfrm>
          <a:prstGeom prst="ellipse">
            <a:avLst/>
          </a:prstGeom>
          <a:noFill/>
          <a:ln w="111125">
            <a:solidFill>
              <a:schemeClr val="bg1">
                <a:alpha val="6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3" name="Picture Placeholder 15">
            <a:extLst>
              <a:ext uri="{FF2B5EF4-FFF2-40B4-BE49-F238E27FC236}">
                <a16:creationId xmlns:a16="http://schemas.microsoft.com/office/drawing/2014/main" id="{B284336B-BAAE-481C-8386-97B014DFC438}"/>
              </a:ext>
            </a:extLst>
          </p:cNvPr>
          <p:cNvSpPr>
            <a:spLocks noGrp="1"/>
          </p:cNvSpPr>
          <p:nvPr>
            <p:ph type="pic" sz="quarter" idx="52" hasCustomPrompt="1"/>
          </p:nvPr>
        </p:nvSpPr>
        <p:spPr>
          <a:xfrm>
            <a:off x="7398512" y="1070668"/>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9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dirty="0"/>
              <a:t>Icon</a:t>
            </a:r>
          </a:p>
        </p:txBody>
      </p:sp>
      <p:sp>
        <p:nvSpPr>
          <p:cNvPr id="24" name="Text Placeholder 8">
            <a:extLst>
              <a:ext uri="{FF2B5EF4-FFF2-40B4-BE49-F238E27FC236}">
                <a16:creationId xmlns:a16="http://schemas.microsoft.com/office/drawing/2014/main" id="{CFDB63C1-8C36-4108-975B-33B0DBB80A29}"/>
              </a:ext>
            </a:extLst>
          </p:cNvPr>
          <p:cNvSpPr>
            <a:spLocks noGrp="1"/>
          </p:cNvSpPr>
          <p:nvPr>
            <p:ph type="body" sz="quarter" idx="17" hasCustomPrompt="1"/>
          </p:nvPr>
        </p:nvSpPr>
        <p:spPr>
          <a:xfrm>
            <a:off x="6898919" y="2310044"/>
            <a:ext cx="1620000" cy="252000"/>
          </a:xfrm>
        </p:spPr>
        <p:txBody>
          <a:bodyPr/>
          <a:lstStyle>
            <a:lvl1pPr marL="0" indent="0" algn="ctr">
              <a:buFont typeface="Arial" panose="020B0604020202020204" pitchFamily="34" charset="0"/>
              <a:buNone/>
              <a:defRPr sz="1800">
                <a:solidFill>
                  <a:schemeClr val="bg1"/>
                </a:solidFill>
              </a:defRPr>
            </a:lvl1pPr>
          </a:lstStyle>
          <a:p>
            <a:pPr lvl="0"/>
            <a:r>
              <a:rPr lang="en-US" noProof="0"/>
              <a:t>Bullet 1</a:t>
            </a:r>
          </a:p>
        </p:txBody>
      </p:sp>
      <p:sp>
        <p:nvSpPr>
          <p:cNvPr id="25" name="Text Placeholder 10">
            <a:extLst>
              <a:ext uri="{FF2B5EF4-FFF2-40B4-BE49-F238E27FC236}">
                <a16:creationId xmlns:a16="http://schemas.microsoft.com/office/drawing/2014/main" id="{A75A12D0-6487-4916-9346-CEBAF2AFB78A}"/>
              </a:ext>
            </a:extLst>
          </p:cNvPr>
          <p:cNvSpPr>
            <a:spLocks noGrp="1"/>
          </p:cNvSpPr>
          <p:nvPr>
            <p:ph type="body" sz="quarter" idx="18" hasCustomPrompt="1"/>
          </p:nvPr>
        </p:nvSpPr>
        <p:spPr>
          <a:xfrm>
            <a:off x="6898919" y="2702598"/>
            <a:ext cx="1620000" cy="434302"/>
          </a:xfrm>
        </p:spPr>
        <p:txBody>
          <a:bodyPr/>
          <a:lstStyle>
            <a:lvl1pPr marL="0" indent="0" algn="ctr">
              <a:buNone/>
              <a:defRPr sz="1400">
                <a:solidFill>
                  <a:schemeClr val="bg1"/>
                </a:solidFill>
              </a:defRPr>
            </a:lvl1pPr>
          </a:lstStyle>
          <a:p>
            <a:pPr lvl="0"/>
            <a:r>
              <a:rPr lang="en-US" noProof="0"/>
              <a:t>Bullet Description</a:t>
            </a:r>
          </a:p>
        </p:txBody>
      </p:sp>
      <p:sp>
        <p:nvSpPr>
          <p:cNvPr id="26" name="Oval 25">
            <a:extLst>
              <a:ext uri="{FF2B5EF4-FFF2-40B4-BE49-F238E27FC236}">
                <a16:creationId xmlns:a16="http://schemas.microsoft.com/office/drawing/2014/main" id="{F1A887C7-02BE-4F5E-8DCF-A46A0C58093F}"/>
              </a:ext>
              <a:ext uri="{C183D7F6-B498-43B3-948B-1728B52AA6E4}">
                <adec:decorative xmlns:adec="http://schemas.microsoft.com/office/drawing/2017/decorative" xmlns="" val="1"/>
              </a:ext>
            </a:extLst>
          </p:cNvPr>
          <p:cNvSpPr/>
          <p:nvPr userDrawn="1"/>
        </p:nvSpPr>
        <p:spPr>
          <a:xfrm>
            <a:off x="9232191" y="773488"/>
            <a:ext cx="1216152" cy="1216152"/>
          </a:xfrm>
          <a:prstGeom prst="ellipse">
            <a:avLst/>
          </a:prstGeom>
          <a:no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noProof="0" dirty="0"/>
          </a:p>
        </p:txBody>
      </p:sp>
      <p:sp>
        <p:nvSpPr>
          <p:cNvPr id="27" name="Picture Placeholder 15">
            <a:extLst>
              <a:ext uri="{FF2B5EF4-FFF2-40B4-BE49-F238E27FC236}">
                <a16:creationId xmlns:a16="http://schemas.microsoft.com/office/drawing/2014/main" id="{B5A932A2-E3A1-45CA-994D-EEDA802E0EAD}"/>
              </a:ext>
            </a:extLst>
          </p:cNvPr>
          <p:cNvSpPr>
            <a:spLocks noGrp="1"/>
          </p:cNvSpPr>
          <p:nvPr>
            <p:ph type="pic" sz="quarter" idx="53" hasCustomPrompt="1"/>
          </p:nvPr>
        </p:nvSpPr>
        <p:spPr>
          <a:xfrm>
            <a:off x="9529371" y="1070668"/>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9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dirty="0"/>
              <a:t>Icon</a:t>
            </a:r>
          </a:p>
        </p:txBody>
      </p:sp>
      <p:sp>
        <p:nvSpPr>
          <p:cNvPr id="28" name="Text Placeholder 8">
            <a:extLst>
              <a:ext uri="{FF2B5EF4-FFF2-40B4-BE49-F238E27FC236}">
                <a16:creationId xmlns:a16="http://schemas.microsoft.com/office/drawing/2014/main" id="{BBCF784F-456C-4904-BC40-A4B0A58C6431}"/>
              </a:ext>
            </a:extLst>
          </p:cNvPr>
          <p:cNvSpPr>
            <a:spLocks noGrp="1"/>
          </p:cNvSpPr>
          <p:nvPr>
            <p:ph type="body" sz="quarter" idx="33" hasCustomPrompt="1"/>
          </p:nvPr>
        </p:nvSpPr>
        <p:spPr>
          <a:xfrm>
            <a:off x="9029778" y="2310044"/>
            <a:ext cx="1620000" cy="252000"/>
          </a:xfrm>
        </p:spPr>
        <p:txBody>
          <a:bodyPr/>
          <a:lstStyle>
            <a:lvl1pPr marL="0" indent="0" algn="ctr">
              <a:buFont typeface="Arial" panose="020B0604020202020204" pitchFamily="34" charset="0"/>
              <a:buNone/>
              <a:defRPr sz="1800">
                <a:solidFill>
                  <a:schemeClr val="bg1"/>
                </a:solidFill>
              </a:defRPr>
            </a:lvl1pPr>
          </a:lstStyle>
          <a:p>
            <a:pPr lvl="0"/>
            <a:r>
              <a:rPr lang="en-US" noProof="0"/>
              <a:t>Bullet 2</a:t>
            </a:r>
          </a:p>
        </p:txBody>
      </p:sp>
      <p:sp>
        <p:nvSpPr>
          <p:cNvPr id="29" name="Text Placeholder 10">
            <a:extLst>
              <a:ext uri="{FF2B5EF4-FFF2-40B4-BE49-F238E27FC236}">
                <a16:creationId xmlns:a16="http://schemas.microsoft.com/office/drawing/2014/main" id="{673EE3E7-3A9B-466C-9FD3-98D33887F408}"/>
              </a:ext>
            </a:extLst>
          </p:cNvPr>
          <p:cNvSpPr>
            <a:spLocks noGrp="1"/>
          </p:cNvSpPr>
          <p:nvPr>
            <p:ph type="body" sz="quarter" idx="34" hasCustomPrompt="1"/>
          </p:nvPr>
        </p:nvSpPr>
        <p:spPr>
          <a:xfrm>
            <a:off x="9029778" y="2702598"/>
            <a:ext cx="1620000" cy="434302"/>
          </a:xfrm>
        </p:spPr>
        <p:txBody>
          <a:bodyPr/>
          <a:lstStyle>
            <a:lvl1pPr marL="0" indent="0" algn="ctr">
              <a:buNone/>
              <a:defRPr sz="1400">
                <a:solidFill>
                  <a:schemeClr val="bg1"/>
                </a:solidFill>
              </a:defRPr>
            </a:lvl1pPr>
          </a:lstStyle>
          <a:p>
            <a:pPr lvl="0"/>
            <a:r>
              <a:rPr lang="en-US" noProof="0"/>
              <a:t>Bullet Description</a:t>
            </a:r>
          </a:p>
        </p:txBody>
      </p:sp>
      <p:sp>
        <p:nvSpPr>
          <p:cNvPr id="30" name="Oval 29">
            <a:extLst>
              <a:ext uri="{FF2B5EF4-FFF2-40B4-BE49-F238E27FC236}">
                <a16:creationId xmlns:a16="http://schemas.microsoft.com/office/drawing/2014/main" id="{22D0F7D1-0D65-4376-B381-E7B5C5F9EA0E}"/>
              </a:ext>
              <a:ext uri="{C183D7F6-B498-43B3-948B-1728B52AA6E4}">
                <adec:decorative xmlns:adec="http://schemas.microsoft.com/office/drawing/2017/decorative" xmlns="" val="1"/>
              </a:ext>
            </a:extLst>
          </p:cNvPr>
          <p:cNvSpPr/>
          <p:nvPr userDrawn="1"/>
        </p:nvSpPr>
        <p:spPr>
          <a:xfrm>
            <a:off x="7100354" y="3771131"/>
            <a:ext cx="1216152" cy="1216152"/>
          </a:xfrm>
          <a:prstGeom prst="ellipse">
            <a:avLst/>
          </a:prstGeom>
          <a:noFill/>
          <a:ln w="3175">
            <a:solidFill>
              <a:schemeClr val="bg1"/>
            </a:solidFill>
          </a:ln>
          <a:effectLst>
            <a:glow rad="165100">
              <a:schemeClr val="bg1">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7" name="Picture Placeholder 15">
            <a:extLst>
              <a:ext uri="{FF2B5EF4-FFF2-40B4-BE49-F238E27FC236}">
                <a16:creationId xmlns:a16="http://schemas.microsoft.com/office/drawing/2014/main" id="{FB596127-06BD-4C58-8ACA-B5598699CDCC}"/>
              </a:ext>
            </a:extLst>
          </p:cNvPr>
          <p:cNvSpPr>
            <a:spLocks noGrp="1"/>
          </p:cNvSpPr>
          <p:nvPr>
            <p:ph type="pic" sz="quarter" idx="54" hasCustomPrompt="1"/>
          </p:nvPr>
        </p:nvSpPr>
        <p:spPr>
          <a:xfrm>
            <a:off x="7397534" y="4068311"/>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9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dirty="0"/>
              <a:t>Icon</a:t>
            </a:r>
          </a:p>
        </p:txBody>
      </p:sp>
      <p:sp>
        <p:nvSpPr>
          <p:cNvPr id="38" name="Text Placeholder 8">
            <a:extLst>
              <a:ext uri="{FF2B5EF4-FFF2-40B4-BE49-F238E27FC236}">
                <a16:creationId xmlns:a16="http://schemas.microsoft.com/office/drawing/2014/main" id="{9D601562-9249-47A2-9550-804AE9F10FDB}"/>
              </a:ext>
            </a:extLst>
          </p:cNvPr>
          <p:cNvSpPr>
            <a:spLocks noGrp="1"/>
          </p:cNvSpPr>
          <p:nvPr>
            <p:ph type="body" sz="quarter" idx="45" hasCustomPrompt="1"/>
          </p:nvPr>
        </p:nvSpPr>
        <p:spPr>
          <a:xfrm>
            <a:off x="6898919" y="5329272"/>
            <a:ext cx="1620000" cy="252000"/>
          </a:xfrm>
        </p:spPr>
        <p:txBody>
          <a:bodyPr/>
          <a:lstStyle>
            <a:lvl1pPr marL="0" indent="0" algn="ctr">
              <a:buFont typeface="Arial" panose="020B0604020202020204" pitchFamily="34" charset="0"/>
              <a:buNone/>
              <a:defRPr sz="1800">
                <a:solidFill>
                  <a:schemeClr val="bg1"/>
                </a:solidFill>
              </a:defRPr>
            </a:lvl1pPr>
          </a:lstStyle>
          <a:p>
            <a:pPr lvl="0"/>
            <a:r>
              <a:rPr lang="en-US" noProof="0"/>
              <a:t>Bullet 3</a:t>
            </a:r>
          </a:p>
        </p:txBody>
      </p:sp>
      <p:sp>
        <p:nvSpPr>
          <p:cNvPr id="39" name="Text Placeholder 10">
            <a:extLst>
              <a:ext uri="{FF2B5EF4-FFF2-40B4-BE49-F238E27FC236}">
                <a16:creationId xmlns:a16="http://schemas.microsoft.com/office/drawing/2014/main" id="{F8B9D875-2C45-4EDA-9273-6A61CA99C815}"/>
              </a:ext>
            </a:extLst>
          </p:cNvPr>
          <p:cNvSpPr>
            <a:spLocks noGrp="1"/>
          </p:cNvSpPr>
          <p:nvPr>
            <p:ph type="body" sz="quarter" idx="46" hasCustomPrompt="1"/>
          </p:nvPr>
        </p:nvSpPr>
        <p:spPr>
          <a:xfrm>
            <a:off x="6898919" y="5721826"/>
            <a:ext cx="1620000" cy="434302"/>
          </a:xfrm>
        </p:spPr>
        <p:txBody>
          <a:bodyPr/>
          <a:lstStyle>
            <a:lvl1pPr marL="0" indent="0" algn="ctr">
              <a:buNone/>
              <a:defRPr sz="1400">
                <a:solidFill>
                  <a:schemeClr val="bg1"/>
                </a:solidFill>
              </a:defRPr>
            </a:lvl1pPr>
          </a:lstStyle>
          <a:p>
            <a:pPr lvl="0"/>
            <a:r>
              <a:rPr lang="en-US" noProof="0"/>
              <a:t>Bullet Description</a:t>
            </a:r>
          </a:p>
        </p:txBody>
      </p:sp>
      <p:sp>
        <p:nvSpPr>
          <p:cNvPr id="40" name="Oval 39">
            <a:extLst>
              <a:ext uri="{FF2B5EF4-FFF2-40B4-BE49-F238E27FC236}">
                <a16:creationId xmlns:a16="http://schemas.microsoft.com/office/drawing/2014/main" id="{7402406B-416D-47F8-A75D-831B8879AA66}"/>
              </a:ext>
              <a:ext uri="{C183D7F6-B498-43B3-948B-1728B52AA6E4}">
                <adec:decorative xmlns:adec="http://schemas.microsoft.com/office/drawing/2017/decorative" xmlns="" val="1"/>
              </a:ext>
            </a:extLst>
          </p:cNvPr>
          <p:cNvSpPr/>
          <p:nvPr userDrawn="1"/>
        </p:nvSpPr>
        <p:spPr>
          <a:xfrm>
            <a:off x="9231213" y="3771131"/>
            <a:ext cx="1216152" cy="1216152"/>
          </a:xfrm>
          <a:prstGeom prst="ellipse">
            <a:avLst/>
          </a:prstGeom>
          <a:noFill/>
          <a:ln w="111125">
            <a:solidFill>
              <a:schemeClr val="bg1">
                <a:alpha val="6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41" name="Picture Placeholder 15">
            <a:extLst>
              <a:ext uri="{FF2B5EF4-FFF2-40B4-BE49-F238E27FC236}">
                <a16:creationId xmlns:a16="http://schemas.microsoft.com/office/drawing/2014/main" id="{52443373-B630-41A4-AD86-A84619AC81F1}"/>
              </a:ext>
            </a:extLst>
          </p:cNvPr>
          <p:cNvSpPr>
            <a:spLocks noGrp="1"/>
          </p:cNvSpPr>
          <p:nvPr>
            <p:ph type="pic" sz="quarter" idx="55" hasCustomPrompt="1"/>
          </p:nvPr>
        </p:nvSpPr>
        <p:spPr>
          <a:xfrm>
            <a:off x="9528393" y="4068311"/>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9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dirty="0"/>
              <a:t>Icon</a:t>
            </a:r>
          </a:p>
        </p:txBody>
      </p:sp>
      <p:sp>
        <p:nvSpPr>
          <p:cNvPr id="42" name="Text Placeholder 8">
            <a:extLst>
              <a:ext uri="{FF2B5EF4-FFF2-40B4-BE49-F238E27FC236}">
                <a16:creationId xmlns:a16="http://schemas.microsoft.com/office/drawing/2014/main" id="{6BDB8BBD-CC0D-49EF-B446-80DF35EDE4F6}"/>
              </a:ext>
            </a:extLst>
          </p:cNvPr>
          <p:cNvSpPr>
            <a:spLocks noGrp="1"/>
          </p:cNvSpPr>
          <p:nvPr>
            <p:ph type="body" sz="quarter" idx="47" hasCustomPrompt="1"/>
          </p:nvPr>
        </p:nvSpPr>
        <p:spPr>
          <a:xfrm>
            <a:off x="9029778" y="5329272"/>
            <a:ext cx="1620000" cy="252000"/>
          </a:xfrm>
        </p:spPr>
        <p:txBody>
          <a:bodyPr/>
          <a:lstStyle>
            <a:lvl1pPr marL="0" indent="0" algn="ctr">
              <a:buFont typeface="Arial" panose="020B0604020202020204" pitchFamily="34" charset="0"/>
              <a:buNone/>
              <a:defRPr sz="1800">
                <a:solidFill>
                  <a:schemeClr val="bg1"/>
                </a:solidFill>
              </a:defRPr>
            </a:lvl1pPr>
          </a:lstStyle>
          <a:p>
            <a:pPr lvl="0"/>
            <a:r>
              <a:rPr lang="en-US" noProof="0"/>
              <a:t>Bullet 4</a:t>
            </a:r>
          </a:p>
        </p:txBody>
      </p:sp>
      <p:sp>
        <p:nvSpPr>
          <p:cNvPr id="43" name="Text Placeholder 10">
            <a:extLst>
              <a:ext uri="{FF2B5EF4-FFF2-40B4-BE49-F238E27FC236}">
                <a16:creationId xmlns:a16="http://schemas.microsoft.com/office/drawing/2014/main" id="{A277C0EF-3DAB-495B-AA7A-69450D86197A}"/>
              </a:ext>
            </a:extLst>
          </p:cNvPr>
          <p:cNvSpPr>
            <a:spLocks noGrp="1"/>
          </p:cNvSpPr>
          <p:nvPr>
            <p:ph type="body" sz="quarter" idx="48" hasCustomPrompt="1"/>
          </p:nvPr>
        </p:nvSpPr>
        <p:spPr>
          <a:xfrm>
            <a:off x="9029778" y="5721826"/>
            <a:ext cx="1620000" cy="434302"/>
          </a:xfrm>
        </p:spPr>
        <p:txBody>
          <a:bodyPr/>
          <a:lstStyle>
            <a:lvl1pPr marL="0" indent="0" algn="ctr">
              <a:buNone/>
              <a:defRPr sz="1400">
                <a:solidFill>
                  <a:schemeClr val="bg1"/>
                </a:solidFill>
              </a:defRPr>
            </a:lvl1pPr>
          </a:lstStyle>
          <a:p>
            <a:pPr lvl="0"/>
            <a:r>
              <a:rPr lang="en-US" noProof="0"/>
              <a:t>Bullet Description</a:t>
            </a:r>
          </a:p>
        </p:txBody>
      </p:sp>
      <p:sp>
        <p:nvSpPr>
          <p:cNvPr id="31" name="Oval 30">
            <a:extLst>
              <a:ext uri="{FF2B5EF4-FFF2-40B4-BE49-F238E27FC236}">
                <a16:creationId xmlns:a16="http://schemas.microsoft.com/office/drawing/2014/main" id="{8E1008A4-54EE-4B43-9BCF-279C5CEA2D52}"/>
              </a:ext>
              <a:ext uri="{C183D7F6-B498-43B3-948B-1728B52AA6E4}">
                <adec:decorative xmlns:adec="http://schemas.microsoft.com/office/drawing/2017/decorative" xmlns="" val="1"/>
              </a:ext>
            </a:extLst>
          </p:cNvPr>
          <p:cNvSpPr/>
          <p:nvPr userDrawn="1"/>
        </p:nvSpPr>
        <p:spPr>
          <a:xfrm>
            <a:off x="9839289" y="3753131"/>
            <a:ext cx="36000" cy="36000"/>
          </a:xfrm>
          <a:prstGeom prst="ellipse">
            <a:avLst/>
          </a:prstGeom>
          <a:gradFill flip="none" rotWithShape="1">
            <a:gsLst>
              <a:gs pos="0">
                <a:srgbClr val="FFFFFF"/>
              </a:gs>
              <a:gs pos="70000">
                <a:schemeClr val="accent2">
                  <a:lumMod val="20000"/>
                  <a:lumOff val="80000"/>
                </a:schemeClr>
              </a:gs>
              <a:gs pos="65000">
                <a:srgbClr val="F7FFFF"/>
              </a:gs>
            </a:gsLst>
            <a:path path="circle">
              <a:fillToRect l="50000" t="50000" r="50000" b="50000"/>
            </a:path>
            <a:tileRect/>
          </a:gradFill>
          <a:ln>
            <a:noFill/>
          </a:ln>
          <a:effectLst>
            <a:glow rad="1651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2" name="Oval 31">
            <a:extLst>
              <a:ext uri="{FF2B5EF4-FFF2-40B4-BE49-F238E27FC236}">
                <a16:creationId xmlns:a16="http://schemas.microsoft.com/office/drawing/2014/main" id="{8BD3F08B-8063-4DB3-9FBB-D9B9215CBA7C}"/>
              </a:ext>
              <a:ext uri="{C183D7F6-B498-43B3-948B-1728B52AA6E4}">
                <adec:decorative xmlns:adec="http://schemas.microsoft.com/office/drawing/2017/decorative" xmlns="" val="1"/>
              </a:ext>
            </a:extLst>
          </p:cNvPr>
          <p:cNvSpPr/>
          <p:nvPr userDrawn="1"/>
        </p:nvSpPr>
        <p:spPr>
          <a:xfrm>
            <a:off x="8293206" y="1345564"/>
            <a:ext cx="36000" cy="36000"/>
          </a:xfrm>
          <a:prstGeom prst="ellipse">
            <a:avLst/>
          </a:prstGeom>
          <a:gradFill flip="none" rotWithShape="1">
            <a:gsLst>
              <a:gs pos="0">
                <a:srgbClr val="FFFFFF"/>
              </a:gs>
              <a:gs pos="70000">
                <a:schemeClr val="accent2">
                  <a:lumMod val="20000"/>
                  <a:lumOff val="80000"/>
                </a:schemeClr>
              </a:gs>
              <a:gs pos="65000">
                <a:srgbClr val="F7FFFF"/>
              </a:gs>
            </a:gsLst>
            <a:path path="circle">
              <a:fillToRect l="50000" t="50000" r="50000" b="50000"/>
            </a:path>
            <a:tileRect/>
          </a:gradFill>
          <a:ln>
            <a:noFill/>
          </a:ln>
          <a:effectLst>
            <a:glow rad="1651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4082401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igital Product">
    <p:bg>
      <p:bgPr>
        <a:solidFill>
          <a:schemeClr val="tx1"/>
        </a:solidFill>
        <a:effectLst/>
      </p:bgPr>
    </p:bg>
    <p:spTree>
      <p:nvGrpSpPr>
        <p:cNvPr id="1" name=""/>
        <p:cNvGrpSpPr/>
        <p:nvPr/>
      </p:nvGrpSpPr>
      <p:grpSpPr>
        <a:xfrm>
          <a:off x="0" y="0"/>
          <a:ext cx="0" cy="0"/>
          <a:chOff x="0" y="0"/>
          <a:chExt cx="0" cy="0"/>
        </a:xfrm>
      </p:grpSpPr>
      <p:pic>
        <p:nvPicPr>
          <p:cNvPr id="31" name="Picture 30">
            <a:extLst>
              <a:ext uri="{FF2B5EF4-FFF2-40B4-BE49-F238E27FC236}">
                <a16:creationId xmlns:a16="http://schemas.microsoft.com/office/drawing/2014/main" id="{4965CF9A-6F29-4DC3-B1BB-34A23DB8E504}"/>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86167" y="799242"/>
            <a:ext cx="10705833" cy="6195852"/>
          </a:xfrm>
          <a:prstGeom prst="rect">
            <a:avLst/>
          </a:prstGeom>
        </p:spPr>
      </p:pic>
      <p:cxnSp>
        <p:nvCxnSpPr>
          <p:cNvPr id="46" name="Straight Connector 45">
            <a:extLst>
              <a:ext uri="{FF2B5EF4-FFF2-40B4-BE49-F238E27FC236}">
                <a16:creationId xmlns:a16="http://schemas.microsoft.com/office/drawing/2014/main" id="{B6D532F9-49C3-47DF-8512-474441940275}"/>
              </a:ext>
            </a:extLst>
          </p:cNvPr>
          <p:cNvCxnSpPr>
            <a:cxnSpLocks/>
          </p:cNvCxnSpPr>
          <p:nvPr userDrawn="1"/>
        </p:nvCxnSpPr>
        <p:spPr>
          <a:xfrm>
            <a:off x="5450144" y="1230900"/>
            <a:ext cx="0" cy="5472319"/>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318F5508-636D-4B8E-B220-493139AF2313}"/>
              </a:ext>
            </a:extLst>
          </p:cNvPr>
          <p:cNvCxnSpPr>
            <a:cxnSpLocks/>
          </p:cNvCxnSpPr>
          <p:nvPr userDrawn="1"/>
        </p:nvCxnSpPr>
        <p:spPr>
          <a:xfrm>
            <a:off x="441324" y="1230900"/>
            <a:ext cx="0" cy="5472319"/>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sp>
        <p:nvSpPr>
          <p:cNvPr id="6" name="Slide Number Placeholder 5">
            <a:extLst>
              <a:ext uri="{FF2B5EF4-FFF2-40B4-BE49-F238E27FC236}">
                <a16:creationId xmlns:a16="http://schemas.microsoft.com/office/drawing/2014/main" id="{F514DBA9-43A9-4950-8C14-971E2AACAD93}"/>
              </a:ext>
            </a:extLst>
          </p:cNvPr>
          <p:cNvSpPr>
            <a:spLocks noGrp="1"/>
          </p:cNvSpPr>
          <p:nvPr userDrawn="1">
            <p:ph type="sldNum" sz="quarter" idx="50"/>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51" name="Title 1">
            <a:extLst>
              <a:ext uri="{FF2B5EF4-FFF2-40B4-BE49-F238E27FC236}">
                <a16:creationId xmlns:a16="http://schemas.microsoft.com/office/drawing/2014/main" id="{BD91656C-40D7-4517-A75F-92EA6C2BC61F}"/>
              </a:ext>
            </a:extLst>
          </p:cNvPr>
          <p:cNvSpPr>
            <a:spLocks noGrp="1"/>
          </p:cNvSpPr>
          <p:nvPr userDrawn="1">
            <p:ph type="ctrTitle" hasCustomPrompt="1"/>
          </p:nvPr>
        </p:nvSpPr>
        <p:spPr>
          <a:xfrm>
            <a:off x="456327" y="1288050"/>
            <a:ext cx="4993813" cy="5472319"/>
          </a:xfrm>
          <a:solidFill>
            <a:schemeClr val="tx1">
              <a:alpha val="70000"/>
            </a:schemeClr>
          </a:solidFill>
        </p:spPr>
        <p:txBody>
          <a:bodyPr tIns="288000" rIns="252000" bIns="1188000" anchor="t"/>
          <a:lstStyle>
            <a:lvl1pPr marL="0" algn="r" defTabSz="914400" rtl="0" eaLnBrk="1" latinLnBrk="0" hangingPunct="1">
              <a:lnSpc>
                <a:spcPct val="90000"/>
              </a:lnSpc>
              <a:spcBef>
                <a:spcPct val="0"/>
              </a:spcBef>
              <a:buNone/>
              <a:defRPr lang="en-ZA" sz="4500" b="1" kern="1200" cap="all" spc="-150" baseline="0" dirty="0">
                <a:solidFill>
                  <a:schemeClr val="bg1"/>
                </a:solidFill>
                <a:latin typeface="+mj-lt"/>
                <a:ea typeface="+mj-ea"/>
                <a:cs typeface="+mj-cs"/>
              </a:defRPr>
            </a:lvl1pPr>
          </a:lstStyle>
          <a:p>
            <a:r>
              <a:rPr lang="en-US" noProof="0"/>
              <a:t>Click to edit title style</a:t>
            </a:r>
          </a:p>
        </p:txBody>
      </p:sp>
      <p:sp>
        <p:nvSpPr>
          <p:cNvPr id="52" name="Subtitle 2">
            <a:extLst>
              <a:ext uri="{FF2B5EF4-FFF2-40B4-BE49-F238E27FC236}">
                <a16:creationId xmlns:a16="http://schemas.microsoft.com/office/drawing/2014/main" id="{4EFBEF46-9F40-4406-AE22-794A74FEF021}"/>
              </a:ext>
            </a:extLst>
          </p:cNvPr>
          <p:cNvSpPr>
            <a:spLocks noGrp="1"/>
          </p:cNvSpPr>
          <p:nvPr userDrawn="1">
            <p:ph type="subTitle" idx="1"/>
          </p:nvPr>
        </p:nvSpPr>
        <p:spPr>
          <a:xfrm>
            <a:off x="890787" y="2971788"/>
            <a:ext cx="4283297" cy="474448"/>
          </a:xfrm>
        </p:spPr>
        <p:txBody>
          <a:bodyPr/>
          <a:lstStyle>
            <a:lvl1pPr marL="0" indent="0" algn="r">
              <a:buNone/>
              <a:defRPr lang="en-ZA" sz="1800" kern="1200" cap="all" baseline="0" dirty="0">
                <a:solidFill>
                  <a:schemeClr val="bg1"/>
                </a:solidFill>
                <a:latin typeface="Calibri" panose="020F0502020204030204" pitchFamily="34" charset="0"/>
                <a:ea typeface="+mn-ea"/>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2" name="Footer Placeholder 11">
            <a:extLst>
              <a:ext uri="{FF2B5EF4-FFF2-40B4-BE49-F238E27FC236}">
                <a16:creationId xmlns:a16="http://schemas.microsoft.com/office/drawing/2014/main" id="{97C8985C-2F2E-4023-BF66-5BBA9C57A891}"/>
              </a:ext>
            </a:extLst>
          </p:cNvPr>
          <p:cNvSpPr>
            <a:spLocks noGrp="1"/>
          </p:cNvSpPr>
          <p:nvPr userDrawn="1">
            <p:ph type="ftr" sz="quarter" idx="51"/>
          </p:nvPr>
        </p:nvSpPr>
        <p:spPr>
          <a:xfrm>
            <a:off x="5883177" y="6320622"/>
            <a:ext cx="4114800" cy="226714"/>
          </a:xfrm>
        </p:spPr>
        <p:txBody>
          <a:bodyPr/>
          <a:lstStyle/>
          <a:p>
            <a:r>
              <a:rPr lang="en-US" noProof="0" dirty="0"/>
              <a:t>Add a footer</a:t>
            </a:r>
          </a:p>
        </p:txBody>
      </p:sp>
      <p:sp>
        <p:nvSpPr>
          <p:cNvPr id="32" name="Picture Placeholder 10">
            <a:extLst>
              <a:ext uri="{FF2B5EF4-FFF2-40B4-BE49-F238E27FC236}">
                <a16:creationId xmlns:a16="http://schemas.microsoft.com/office/drawing/2014/main" id="{3F940399-0EA2-4F26-93EA-6EF93D869CE8}"/>
              </a:ext>
            </a:extLst>
          </p:cNvPr>
          <p:cNvSpPr>
            <a:spLocks noGrp="1"/>
          </p:cNvSpPr>
          <p:nvPr userDrawn="1">
            <p:ph type="pic" sz="quarter" idx="13" hasCustomPrompt="1"/>
          </p:nvPr>
        </p:nvSpPr>
        <p:spPr>
          <a:xfrm>
            <a:off x="6488111" y="1288050"/>
            <a:ext cx="5703889" cy="4320000"/>
          </a:xfrm>
          <a:solidFill>
            <a:schemeClr val="tx1"/>
          </a:solid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buNone/>
              <a:defRPr lang="en-ZA" sz="11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dirty="0"/>
              <a:t>Insert or Drag and Drop your Screen Design here</a:t>
            </a:r>
          </a:p>
        </p:txBody>
      </p:sp>
      <p:sp>
        <p:nvSpPr>
          <p:cNvPr id="33" name="Content Placeholder 2">
            <a:extLst>
              <a:ext uri="{FF2B5EF4-FFF2-40B4-BE49-F238E27FC236}">
                <a16:creationId xmlns:a16="http://schemas.microsoft.com/office/drawing/2014/main" id="{3DD41659-75CD-4A77-8E99-4A04870C7FE0}"/>
              </a:ext>
            </a:extLst>
          </p:cNvPr>
          <p:cNvSpPr>
            <a:spLocks noGrp="1"/>
          </p:cNvSpPr>
          <p:nvPr userDrawn="1">
            <p:ph idx="52" hasCustomPrompt="1"/>
          </p:nvPr>
        </p:nvSpPr>
        <p:spPr>
          <a:xfrm>
            <a:off x="890787" y="3639469"/>
            <a:ext cx="4283297" cy="18000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8168842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arge Numbers Option 1">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322B50D-6A7D-41C6-BA57-613BC231DF36}"/>
              </a:ext>
            </a:extLst>
          </p:cNvPr>
          <p:cNvSpPr>
            <a:spLocks noGrp="1"/>
          </p:cNvSpPr>
          <p:nvPr>
            <p:ph type="body" idx="1" hasCustomPrompt="1"/>
          </p:nvPr>
        </p:nvSpPr>
        <p:spPr>
          <a:xfrm>
            <a:off x="1616210" y="2143124"/>
            <a:ext cx="3069500" cy="997168"/>
          </a:xfrm>
        </p:spPr>
        <p:txBody>
          <a:bodyPr anchor="t"/>
          <a:lstStyle>
            <a:lvl1pPr marL="0" indent="0">
              <a:lnSpc>
                <a:spcPts val="7200"/>
              </a:lnSpc>
              <a:buNone/>
              <a:defRPr sz="7200" b="1">
                <a:solidFill>
                  <a:schemeClr val="bg1"/>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1</a:t>
            </a:r>
          </a:p>
        </p:txBody>
      </p:sp>
      <p:sp>
        <p:nvSpPr>
          <p:cNvPr id="4" name="Content Placeholder 3">
            <a:extLst>
              <a:ext uri="{FF2B5EF4-FFF2-40B4-BE49-F238E27FC236}">
                <a16:creationId xmlns:a16="http://schemas.microsoft.com/office/drawing/2014/main" id="{9FD584DA-F775-47B8-A1D7-6556AD5FCBD2}"/>
              </a:ext>
            </a:extLst>
          </p:cNvPr>
          <p:cNvSpPr>
            <a:spLocks noGrp="1"/>
          </p:cNvSpPr>
          <p:nvPr>
            <p:ph sz="half" idx="2" hasCustomPrompt="1"/>
          </p:nvPr>
        </p:nvSpPr>
        <p:spPr>
          <a:xfrm>
            <a:off x="1631968" y="3314505"/>
            <a:ext cx="3069500" cy="3051905"/>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Text Placeholder 11">
            <a:extLst>
              <a:ext uri="{FF2B5EF4-FFF2-40B4-BE49-F238E27FC236}">
                <a16:creationId xmlns:a16="http://schemas.microsoft.com/office/drawing/2014/main" id="{78A963F8-6F6E-440E-B3B3-DDE13C083A36}"/>
              </a:ext>
            </a:extLst>
          </p:cNvPr>
          <p:cNvSpPr>
            <a:spLocks noGrp="1"/>
          </p:cNvSpPr>
          <p:nvPr>
            <p:ph type="body" sz="quarter" idx="13" hasCustomPrompt="1"/>
          </p:nvPr>
        </p:nvSpPr>
        <p:spPr>
          <a:xfrm>
            <a:off x="6753360" y="2143124"/>
            <a:ext cx="3069500" cy="1008000"/>
          </a:xfrm>
        </p:spPr>
        <p:txBody>
          <a:bodyPr anchor="t"/>
          <a:lstStyle>
            <a:lvl1pPr marL="0" indent="0">
              <a:lnSpc>
                <a:spcPts val="7200"/>
              </a:lnSpc>
              <a:buNone/>
              <a:defRPr sz="7200" b="1">
                <a:solidFill>
                  <a:schemeClr val="bg1"/>
                </a:solidFill>
                <a:latin typeface="+mj-lt"/>
                <a:cs typeface="Arial" panose="020B0604020202020204" pitchFamily="34" charset="0"/>
              </a:defRPr>
            </a:lvl1pPr>
          </a:lstStyle>
          <a:p>
            <a:pPr lvl="0"/>
            <a:r>
              <a:rPr lang="en-US" noProof="0"/>
              <a:t>2</a:t>
            </a:r>
          </a:p>
        </p:txBody>
      </p:sp>
      <p:sp>
        <p:nvSpPr>
          <p:cNvPr id="8" name="Text Placeholder 7">
            <a:extLst>
              <a:ext uri="{FF2B5EF4-FFF2-40B4-BE49-F238E27FC236}">
                <a16:creationId xmlns:a16="http://schemas.microsoft.com/office/drawing/2014/main" id="{DF0A5256-B267-47DA-858A-0F3867CB6139}"/>
              </a:ext>
            </a:extLst>
          </p:cNvPr>
          <p:cNvSpPr>
            <a:spLocks noGrp="1"/>
          </p:cNvSpPr>
          <p:nvPr>
            <p:ph type="body" sz="quarter" idx="12" hasCustomPrompt="1"/>
          </p:nvPr>
        </p:nvSpPr>
        <p:spPr>
          <a:xfrm>
            <a:off x="6753360" y="3314701"/>
            <a:ext cx="3069500" cy="3051192"/>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 name="Title 1">
            <a:extLst>
              <a:ext uri="{FF2B5EF4-FFF2-40B4-BE49-F238E27FC236}">
                <a16:creationId xmlns:a16="http://schemas.microsoft.com/office/drawing/2014/main" id="{CEE124F1-8800-42C8-84AC-ADC1E7EDAAA9}"/>
              </a:ext>
            </a:extLst>
          </p:cNvPr>
          <p:cNvSpPr>
            <a:spLocks noGrp="1"/>
          </p:cNvSpPr>
          <p:nvPr>
            <p:ph type="title"/>
          </p:nvPr>
        </p:nvSpPr>
        <p:spPr/>
        <p:txBody>
          <a:bodyPr/>
          <a:lstStyle/>
          <a:p>
            <a:r>
              <a:rPr lang="en-US" noProof="0"/>
              <a:t>Click to edit Master title style</a:t>
            </a:r>
          </a:p>
        </p:txBody>
      </p:sp>
      <p:sp>
        <p:nvSpPr>
          <p:cNvPr id="7" name="Footer Placeholder 6">
            <a:extLst>
              <a:ext uri="{FF2B5EF4-FFF2-40B4-BE49-F238E27FC236}">
                <a16:creationId xmlns:a16="http://schemas.microsoft.com/office/drawing/2014/main" id="{5E0BC414-34B2-428E-A2A3-9A5865619848}"/>
              </a:ext>
            </a:extLst>
          </p:cNvPr>
          <p:cNvSpPr>
            <a:spLocks noGrp="1"/>
          </p:cNvSpPr>
          <p:nvPr>
            <p:ph type="ftr" sz="quarter" idx="18"/>
          </p:nvPr>
        </p:nvSpPr>
        <p:spPr/>
        <p:txBody>
          <a:bodyPr/>
          <a:lstStyle/>
          <a:p>
            <a:r>
              <a:rPr lang="en-US" noProof="0" dirty="0"/>
              <a:t>Add a footer</a:t>
            </a:r>
          </a:p>
        </p:txBody>
      </p:sp>
      <p:sp>
        <p:nvSpPr>
          <p:cNvPr id="9" name="Slide Number Placeholder 8">
            <a:extLst>
              <a:ext uri="{FF2B5EF4-FFF2-40B4-BE49-F238E27FC236}">
                <a16:creationId xmlns:a16="http://schemas.microsoft.com/office/drawing/2014/main" id="{03552ADA-7D42-4A8D-A7EE-45243B688064}"/>
              </a:ext>
            </a:extLst>
          </p:cNvPr>
          <p:cNvSpPr>
            <a:spLocks noGrp="1"/>
          </p:cNvSpPr>
          <p:nvPr>
            <p:ph type="sldNum" sz="quarter" idx="19"/>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13" name="Text Placeholder 4">
            <a:extLst>
              <a:ext uri="{FF2B5EF4-FFF2-40B4-BE49-F238E27FC236}">
                <a16:creationId xmlns:a16="http://schemas.microsoft.com/office/drawing/2014/main" id="{49527026-8CF5-41F5-92D1-B7C6EF5B81FA}"/>
              </a:ext>
            </a:extLst>
          </p:cNvPr>
          <p:cNvSpPr>
            <a:spLocks noGrp="1"/>
          </p:cNvSpPr>
          <p:nvPr>
            <p:ph type="body" sz="quarter" idx="20" hasCustomPrompt="1"/>
          </p:nvPr>
        </p:nvSpPr>
        <p:spPr>
          <a:xfrm>
            <a:off x="601682" y="1008000"/>
            <a:ext cx="9974243"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Tree>
    <p:extLst>
      <p:ext uri="{BB962C8B-B14F-4D97-AF65-F5344CB8AC3E}">
        <p14:creationId xmlns:p14="http://schemas.microsoft.com/office/powerpoint/2010/main" val="4723711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arge Numbers Option 2">
    <p:spTree>
      <p:nvGrpSpPr>
        <p:cNvPr id="1" name=""/>
        <p:cNvGrpSpPr/>
        <p:nvPr/>
      </p:nvGrpSpPr>
      <p:grpSpPr>
        <a:xfrm>
          <a:off x="0" y="0"/>
          <a:ext cx="0" cy="0"/>
          <a:chOff x="0" y="0"/>
          <a:chExt cx="0" cy="0"/>
        </a:xfrm>
      </p:grpSpPr>
      <p:sp>
        <p:nvSpPr>
          <p:cNvPr id="9" name="Text Placeholder 9">
            <a:extLst>
              <a:ext uri="{FF2B5EF4-FFF2-40B4-BE49-F238E27FC236}">
                <a16:creationId xmlns:a16="http://schemas.microsoft.com/office/drawing/2014/main" id="{760B0B05-57EC-42F8-B1E3-6386C1E9C600}"/>
              </a:ext>
            </a:extLst>
          </p:cNvPr>
          <p:cNvSpPr>
            <a:spLocks noGrp="1"/>
          </p:cNvSpPr>
          <p:nvPr>
            <p:ph type="body" sz="quarter" idx="29" hasCustomPrompt="1"/>
          </p:nvPr>
        </p:nvSpPr>
        <p:spPr>
          <a:xfrm>
            <a:off x="7454997" y="2207063"/>
            <a:ext cx="3120238" cy="3120238"/>
          </a:xfrm>
          <a:prstGeom prst="ellipse">
            <a:avLst/>
          </a:prstGeom>
          <a:noFill/>
          <a:ln w="111125">
            <a:solidFill>
              <a:schemeClr val="bg1">
                <a:alpha val="6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lgn="ctr">
              <a:buFont typeface="Arial" panose="020B0604020202020204" pitchFamily="34" charset="0"/>
              <a:buNone/>
              <a:defRPr lang="en-ZA" dirty="0">
                <a:solidFill>
                  <a:schemeClr val="lt1"/>
                </a:solidFill>
              </a:defRPr>
            </a:lvl1pPr>
          </a:lstStyle>
          <a:p>
            <a:pPr marL="0" lvl="0" algn="ctr"/>
            <a:r>
              <a:rPr lang="en-US" noProof="0"/>
              <a:t>Section Header</a:t>
            </a:r>
          </a:p>
        </p:txBody>
      </p:sp>
      <p:sp>
        <p:nvSpPr>
          <p:cNvPr id="6" name="Text Placeholder 3">
            <a:extLst>
              <a:ext uri="{FF2B5EF4-FFF2-40B4-BE49-F238E27FC236}">
                <a16:creationId xmlns:a16="http://schemas.microsoft.com/office/drawing/2014/main" id="{AD3903B4-7169-4D4B-A4EE-98E908F47924}"/>
              </a:ext>
            </a:extLst>
          </p:cNvPr>
          <p:cNvSpPr>
            <a:spLocks noGrp="1"/>
          </p:cNvSpPr>
          <p:nvPr>
            <p:ph type="body" sz="quarter" idx="27" hasCustomPrompt="1"/>
          </p:nvPr>
        </p:nvSpPr>
        <p:spPr>
          <a:xfrm>
            <a:off x="431800" y="1593150"/>
            <a:ext cx="4348065" cy="4348065"/>
          </a:xfrm>
          <a:prstGeom prst="ellipse">
            <a:avLst/>
          </a:prstGeom>
          <a:noFill/>
          <a:ln w="3175">
            <a:solidFill>
              <a:schemeClr val="bg1"/>
            </a:solidFill>
          </a:ln>
          <a:effectLst>
            <a:glow rad="165100">
              <a:schemeClr val="bg1">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en-ZA" dirty="0">
                <a:solidFill>
                  <a:schemeClr val="lt1"/>
                </a:solidFill>
              </a:defRPr>
            </a:lvl1pPr>
          </a:lstStyle>
          <a:p>
            <a:pPr marL="0" lvl="0" algn="ctr"/>
            <a:r>
              <a:rPr lang="en-US" noProof="0"/>
              <a:t>Section Header</a:t>
            </a:r>
          </a:p>
        </p:txBody>
      </p:sp>
      <p:sp>
        <p:nvSpPr>
          <p:cNvPr id="8" name="Text Placeholder 9">
            <a:extLst>
              <a:ext uri="{FF2B5EF4-FFF2-40B4-BE49-F238E27FC236}">
                <a16:creationId xmlns:a16="http://schemas.microsoft.com/office/drawing/2014/main" id="{35BD4359-D385-4BCD-B33E-EF9B611693CD}"/>
              </a:ext>
            </a:extLst>
          </p:cNvPr>
          <p:cNvSpPr>
            <a:spLocks noGrp="1"/>
          </p:cNvSpPr>
          <p:nvPr>
            <p:ph type="body" sz="quarter" idx="28" hasCustomPrompt="1"/>
          </p:nvPr>
        </p:nvSpPr>
        <p:spPr>
          <a:xfrm>
            <a:off x="4123559" y="1864921"/>
            <a:ext cx="3804522" cy="3804522"/>
          </a:xfrm>
          <a:prstGeom prst="ellipse">
            <a:avLst/>
          </a:prstGeom>
          <a:solidFill>
            <a:schemeClr val="accent2">
              <a:alpha val="10000"/>
            </a:schemeClr>
          </a:solidFill>
          <a:ln>
            <a:solidFill>
              <a:schemeClr val="accent2"/>
            </a:solidFill>
          </a:ln>
        </p:spPr>
        <p:txBody>
          <a:bodyPr vert="horz" lIns="0" tIns="0" rIns="0" bIns="0" rtlCol="0" anchor="ctr">
            <a:noAutofit/>
          </a:bodyPr>
          <a:lstStyle>
            <a:lvl1pPr marL="0" indent="0" algn="ctr">
              <a:buNone/>
              <a:defRPr lang="en-ZA" dirty="0"/>
            </a:lvl1pPr>
          </a:lstStyle>
          <a:p>
            <a:pPr marL="266700" lvl="0" indent="-266700" algn="ctr"/>
            <a:r>
              <a:rPr lang="en-US" noProof="0"/>
              <a:t>Section Header</a:t>
            </a:r>
          </a:p>
        </p:txBody>
      </p:sp>
      <p:sp>
        <p:nvSpPr>
          <p:cNvPr id="34" name="Freeform: Shape 33">
            <a:extLst>
              <a:ext uri="{FF2B5EF4-FFF2-40B4-BE49-F238E27FC236}">
                <a16:creationId xmlns:a16="http://schemas.microsoft.com/office/drawing/2014/main" id="{130F96C7-098F-4133-9155-82499E25F7EC}"/>
              </a:ext>
            </a:extLst>
          </p:cNvPr>
          <p:cNvSpPr/>
          <p:nvPr userDrawn="1"/>
        </p:nvSpPr>
        <p:spPr>
          <a:xfrm>
            <a:off x="4123560" y="2671832"/>
            <a:ext cx="646927" cy="2190705"/>
          </a:xfrm>
          <a:custGeom>
            <a:avLst/>
            <a:gdLst>
              <a:gd name="connsiteX0" fmla="*/ 348641 w 646927"/>
              <a:gd name="connsiteY0" fmla="*/ 0 h 2190705"/>
              <a:gd name="connsiteX1" fmla="*/ 384533 w 646927"/>
              <a:gd name="connsiteY1" fmla="*/ 59080 h 2190705"/>
              <a:gd name="connsiteX2" fmla="*/ 646927 w 646927"/>
              <a:gd name="connsiteY2" fmla="*/ 1095353 h 2190705"/>
              <a:gd name="connsiteX3" fmla="*/ 384533 w 646927"/>
              <a:gd name="connsiteY3" fmla="*/ 2131626 h 2190705"/>
              <a:gd name="connsiteX4" fmla="*/ 348642 w 646927"/>
              <a:gd name="connsiteY4" fmla="*/ 2190705 h 2190705"/>
              <a:gd name="connsiteX5" fmla="*/ 324877 w 646927"/>
              <a:gd name="connsiteY5" fmla="*/ 2158925 h 2190705"/>
              <a:gd name="connsiteX6" fmla="*/ 0 w 646927"/>
              <a:gd name="connsiteY6" fmla="*/ 1095352 h 2190705"/>
              <a:gd name="connsiteX7" fmla="*/ 324877 w 646927"/>
              <a:gd name="connsiteY7" fmla="*/ 31780 h 2190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6927" h="2190705">
                <a:moveTo>
                  <a:pt x="348641" y="0"/>
                </a:moveTo>
                <a:lnTo>
                  <a:pt x="384533" y="59080"/>
                </a:lnTo>
                <a:cubicBezTo>
                  <a:pt x="551874" y="367126"/>
                  <a:pt x="646927" y="720139"/>
                  <a:pt x="646927" y="1095353"/>
                </a:cubicBezTo>
                <a:cubicBezTo>
                  <a:pt x="646927" y="1470567"/>
                  <a:pt x="551874" y="1823580"/>
                  <a:pt x="384533" y="2131626"/>
                </a:cubicBezTo>
                <a:lnTo>
                  <a:pt x="348642" y="2190705"/>
                </a:lnTo>
                <a:lnTo>
                  <a:pt x="324877" y="2158925"/>
                </a:lnTo>
                <a:cubicBezTo>
                  <a:pt x="119767" y="1855322"/>
                  <a:pt x="0" y="1489323"/>
                  <a:pt x="0" y="1095352"/>
                </a:cubicBezTo>
                <a:cubicBezTo>
                  <a:pt x="0" y="701381"/>
                  <a:pt x="119767" y="335383"/>
                  <a:pt x="324877" y="31780"/>
                </a:cubicBezTo>
                <a:close/>
              </a:path>
            </a:pathLst>
          </a:custGeom>
          <a:solidFill>
            <a:schemeClr val="accent2">
              <a:alpha val="10000"/>
            </a:schemeClr>
          </a:solidFill>
          <a:ln>
            <a:solidFill>
              <a:schemeClr val="accent2"/>
            </a:solidFill>
          </a:ln>
        </p:spPr>
        <p:txBody>
          <a:bodyPr vert="horz" lIns="0" tIns="0" rIns="0" bIns="0" rtlCol="0" anchor="ctr">
            <a:noAutofit/>
          </a:bodyPr>
          <a:lstStyle/>
          <a:p>
            <a:pPr marL="266700" lvl="0" indent="-266700" algn="ctr">
              <a:lnSpc>
                <a:spcPct val="90000"/>
              </a:lnSpc>
              <a:spcBef>
                <a:spcPts val="1000"/>
              </a:spcBef>
              <a:buFont typeface="Arial" panose="020B0604020202020204" pitchFamily="34" charset="0"/>
              <a:buNone/>
            </a:pPr>
            <a:endParaRPr lang="en-US" noProof="0" dirty="0">
              <a:solidFill>
                <a:schemeClr val="bg1"/>
              </a:solidFill>
            </a:endParaRPr>
          </a:p>
        </p:txBody>
      </p:sp>
      <p:sp>
        <p:nvSpPr>
          <p:cNvPr id="33" name="Freeform: Shape 32">
            <a:extLst>
              <a:ext uri="{FF2B5EF4-FFF2-40B4-BE49-F238E27FC236}">
                <a16:creationId xmlns:a16="http://schemas.microsoft.com/office/drawing/2014/main" id="{846AA56D-F7DE-4D68-A178-7B35A0A68A2C}"/>
              </a:ext>
            </a:extLst>
          </p:cNvPr>
          <p:cNvSpPr/>
          <p:nvPr userDrawn="1"/>
        </p:nvSpPr>
        <p:spPr>
          <a:xfrm>
            <a:off x="7445617" y="2900739"/>
            <a:ext cx="473084" cy="1732886"/>
          </a:xfrm>
          <a:custGeom>
            <a:avLst/>
            <a:gdLst>
              <a:gd name="connsiteX0" fmla="*/ 262899 w 473084"/>
              <a:gd name="connsiteY0" fmla="*/ 0 h 1732886"/>
              <a:gd name="connsiteX1" fmla="*/ 323595 w 473084"/>
              <a:gd name="connsiteY1" fmla="*/ 125997 h 1732886"/>
              <a:gd name="connsiteX2" fmla="*/ 473084 w 473084"/>
              <a:gd name="connsiteY2" fmla="*/ 866443 h 1732886"/>
              <a:gd name="connsiteX3" fmla="*/ 323595 w 473084"/>
              <a:gd name="connsiteY3" fmla="*/ 1606889 h 1732886"/>
              <a:gd name="connsiteX4" fmla="*/ 262899 w 473084"/>
              <a:gd name="connsiteY4" fmla="*/ 1732886 h 1732886"/>
              <a:gd name="connsiteX5" fmla="*/ 188298 w 473084"/>
              <a:gd name="connsiteY5" fmla="*/ 1610089 h 1732886"/>
              <a:gd name="connsiteX6" fmla="*/ 0 w 473084"/>
              <a:gd name="connsiteY6" fmla="*/ 866443 h 1732886"/>
              <a:gd name="connsiteX7" fmla="*/ 188298 w 473084"/>
              <a:gd name="connsiteY7" fmla="*/ 122798 h 17328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3084" h="1732886">
                <a:moveTo>
                  <a:pt x="262899" y="0"/>
                </a:moveTo>
                <a:lnTo>
                  <a:pt x="323595" y="125997"/>
                </a:lnTo>
                <a:cubicBezTo>
                  <a:pt x="419855" y="353581"/>
                  <a:pt x="473084" y="603796"/>
                  <a:pt x="473084" y="866443"/>
                </a:cubicBezTo>
                <a:cubicBezTo>
                  <a:pt x="473084" y="1129091"/>
                  <a:pt x="419855" y="1379306"/>
                  <a:pt x="323595" y="1606889"/>
                </a:cubicBezTo>
                <a:lnTo>
                  <a:pt x="262899" y="1732886"/>
                </a:lnTo>
                <a:lnTo>
                  <a:pt x="188298" y="1610089"/>
                </a:lnTo>
                <a:cubicBezTo>
                  <a:pt x="68212" y="1389030"/>
                  <a:pt x="0" y="1135702"/>
                  <a:pt x="0" y="866443"/>
                </a:cubicBezTo>
                <a:cubicBezTo>
                  <a:pt x="0" y="597184"/>
                  <a:pt x="68212" y="343856"/>
                  <a:pt x="188298" y="122798"/>
                </a:cubicBezTo>
                <a:close/>
              </a:path>
            </a:pathLst>
          </a:custGeom>
          <a:solidFill>
            <a:schemeClr val="accent2">
              <a:alpha val="10000"/>
            </a:schemeClr>
          </a:solidFill>
          <a:ln>
            <a:solidFill>
              <a:schemeClr val="accent2"/>
            </a:solidFill>
          </a:ln>
        </p:spPr>
        <p:txBody>
          <a:bodyPr vert="horz" lIns="0" tIns="0" rIns="0" bIns="0" rtlCol="0" anchor="ctr">
            <a:noAutofit/>
          </a:bodyPr>
          <a:lstStyle/>
          <a:p>
            <a:pPr marL="266700" lvl="0" indent="-266700" algn="ctr">
              <a:lnSpc>
                <a:spcPct val="90000"/>
              </a:lnSpc>
              <a:spcBef>
                <a:spcPts val="1000"/>
              </a:spcBef>
              <a:buFont typeface="Arial" panose="020B0604020202020204" pitchFamily="34" charset="0"/>
              <a:buNone/>
            </a:pPr>
            <a:endParaRPr lang="en-US" noProof="0" dirty="0">
              <a:solidFill>
                <a:schemeClr val="bg1"/>
              </a:solidFill>
            </a:endParaRPr>
          </a:p>
        </p:txBody>
      </p:sp>
      <p:sp>
        <p:nvSpPr>
          <p:cNvPr id="10" name="Text Placeholder 3">
            <a:extLst>
              <a:ext uri="{FF2B5EF4-FFF2-40B4-BE49-F238E27FC236}">
                <a16:creationId xmlns:a16="http://schemas.microsoft.com/office/drawing/2014/main" id="{96BEA54F-1538-4369-953E-48143E778A0C}"/>
              </a:ext>
            </a:extLst>
          </p:cNvPr>
          <p:cNvSpPr>
            <a:spLocks noGrp="1"/>
          </p:cNvSpPr>
          <p:nvPr>
            <p:ph type="body" sz="quarter" idx="30" hasCustomPrompt="1"/>
          </p:nvPr>
        </p:nvSpPr>
        <p:spPr>
          <a:xfrm>
            <a:off x="1200023" y="2091388"/>
            <a:ext cx="2811618" cy="1440000"/>
          </a:xfrm>
          <a:prstGeom prst="rect">
            <a:avLst/>
          </a:prstGeom>
          <a:noFill/>
        </p:spPr>
        <p:txBody>
          <a:bodyPr anchor="b"/>
          <a:lstStyle>
            <a:lvl1pPr marL="0" indent="0" algn="ctr">
              <a:spcBef>
                <a:spcPts val="0"/>
              </a:spcBef>
              <a:spcAft>
                <a:spcPts val="0"/>
              </a:spcAft>
              <a:buNone/>
              <a:defRPr sz="6600" b="1">
                <a:solidFill>
                  <a:schemeClr val="bg1"/>
                </a:solidFill>
                <a:latin typeface="+mj-lt"/>
                <a:cs typeface="Arial" panose="020B0604020202020204" pitchFamily="34" charset="0"/>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1</a:t>
            </a:r>
          </a:p>
        </p:txBody>
      </p:sp>
      <p:sp>
        <p:nvSpPr>
          <p:cNvPr id="13" name="Content Placeholder 3">
            <a:extLst>
              <a:ext uri="{FF2B5EF4-FFF2-40B4-BE49-F238E27FC236}">
                <a16:creationId xmlns:a16="http://schemas.microsoft.com/office/drawing/2014/main" id="{A7461332-515F-423E-992A-19C7845D0A7E}"/>
              </a:ext>
            </a:extLst>
          </p:cNvPr>
          <p:cNvSpPr>
            <a:spLocks noGrp="1"/>
          </p:cNvSpPr>
          <p:nvPr>
            <p:ph sz="half" idx="2" hasCustomPrompt="1"/>
          </p:nvPr>
        </p:nvSpPr>
        <p:spPr>
          <a:xfrm>
            <a:off x="1615832" y="4243333"/>
            <a:ext cx="1980000" cy="720000"/>
          </a:xfrm>
        </p:spPr>
        <p:txBody>
          <a:bodyPr/>
          <a:lstStyle>
            <a:lvl1pPr marL="0" indent="0" algn="ctr">
              <a:buFont typeface="Arial" panose="020B0604020202020204" pitchFamily="34" charset="0"/>
              <a:buNone/>
              <a:defRPr sz="1400">
                <a:solidFill>
                  <a:schemeClr val="bg1"/>
                </a:solidFill>
              </a:defRPr>
            </a:lvl1pPr>
          </a:lstStyle>
          <a:p>
            <a:pPr lvl="0"/>
            <a:r>
              <a:rPr lang="en-US" noProof="0"/>
              <a:t>Section Description</a:t>
            </a:r>
          </a:p>
        </p:txBody>
      </p:sp>
      <p:sp>
        <p:nvSpPr>
          <p:cNvPr id="11" name="Text Placeholder 9">
            <a:extLst>
              <a:ext uri="{FF2B5EF4-FFF2-40B4-BE49-F238E27FC236}">
                <a16:creationId xmlns:a16="http://schemas.microsoft.com/office/drawing/2014/main" id="{75AB5322-7A21-47FE-92DA-8B0C974F8FB4}"/>
              </a:ext>
            </a:extLst>
          </p:cNvPr>
          <p:cNvSpPr>
            <a:spLocks noGrp="1"/>
          </p:cNvSpPr>
          <p:nvPr>
            <p:ph type="body" sz="quarter" idx="31" hasCustomPrompt="1"/>
          </p:nvPr>
        </p:nvSpPr>
        <p:spPr>
          <a:xfrm>
            <a:off x="4620011" y="2091388"/>
            <a:ext cx="2811618" cy="1440000"/>
          </a:xfrm>
          <a:prstGeom prst="rect">
            <a:avLst/>
          </a:prstGeom>
          <a:noFill/>
        </p:spPr>
        <p:txBody>
          <a:bodyPr vert="horz" lIns="0" tIns="0" rIns="0" bIns="0" rtlCol="0" anchor="b">
            <a:noAutofit/>
          </a:bodyPr>
          <a:lstStyle>
            <a:lvl1pPr marL="0" indent="0" algn="ctr">
              <a:spcBef>
                <a:spcPts val="0"/>
              </a:spcBef>
              <a:spcAft>
                <a:spcPts val="0"/>
              </a:spcAft>
              <a:buNone/>
              <a:defRPr lang="en-ZA" sz="6600" b="1" dirty="0">
                <a:solidFill>
                  <a:schemeClr val="bg1"/>
                </a:solidFill>
                <a:latin typeface="+mj-lt"/>
                <a:cs typeface="Arial" panose="020B0604020202020204" pitchFamily="34" charset="0"/>
              </a:defRPr>
            </a:lvl1pPr>
          </a:lstStyle>
          <a:p>
            <a:pPr marL="266700" lvl="0" indent="-266700" algn="ctr"/>
            <a:r>
              <a:rPr lang="en-US" noProof="0"/>
              <a:t>2</a:t>
            </a:r>
          </a:p>
        </p:txBody>
      </p:sp>
      <p:sp>
        <p:nvSpPr>
          <p:cNvPr id="14" name="Text Placeholder 5">
            <a:extLst>
              <a:ext uri="{FF2B5EF4-FFF2-40B4-BE49-F238E27FC236}">
                <a16:creationId xmlns:a16="http://schemas.microsoft.com/office/drawing/2014/main" id="{C63BF992-768D-4119-8D4A-65B4E8FF04E5}"/>
              </a:ext>
            </a:extLst>
          </p:cNvPr>
          <p:cNvSpPr>
            <a:spLocks noGrp="1"/>
          </p:cNvSpPr>
          <p:nvPr>
            <p:ph type="body" sz="quarter" idx="33" hasCustomPrompt="1"/>
          </p:nvPr>
        </p:nvSpPr>
        <p:spPr>
          <a:xfrm>
            <a:off x="5035820" y="4243333"/>
            <a:ext cx="1980000" cy="720000"/>
          </a:xfrm>
        </p:spPr>
        <p:txBody>
          <a:bodyPr/>
          <a:lstStyle>
            <a:lvl1pPr marL="0" indent="0" algn="ctr">
              <a:buFont typeface="Arial" panose="020B0604020202020204" pitchFamily="34" charset="0"/>
              <a:buNone/>
              <a:defRPr sz="1400">
                <a:solidFill>
                  <a:schemeClr val="bg1"/>
                </a:solidFill>
              </a:defRPr>
            </a:lvl1pPr>
          </a:lstStyle>
          <a:p>
            <a:pPr lvl="0"/>
            <a:r>
              <a:rPr lang="en-US" noProof="0"/>
              <a:t>Section Description</a:t>
            </a:r>
          </a:p>
        </p:txBody>
      </p:sp>
      <p:sp>
        <p:nvSpPr>
          <p:cNvPr id="12" name="Text Placeholder 9">
            <a:extLst>
              <a:ext uri="{FF2B5EF4-FFF2-40B4-BE49-F238E27FC236}">
                <a16:creationId xmlns:a16="http://schemas.microsoft.com/office/drawing/2014/main" id="{A68AE188-594C-409F-8B57-C0CFFAFC9AB8}"/>
              </a:ext>
            </a:extLst>
          </p:cNvPr>
          <p:cNvSpPr>
            <a:spLocks noGrp="1"/>
          </p:cNvSpPr>
          <p:nvPr>
            <p:ph type="body" sz="quarter" idx="32" hasCustomPrompt="1"/>
          </p:nvPr>
        </p:nvSpPr>
        <p:spPr>
          <a:xfrm>
            <a:off x="7763617" y="2091388"/>
            <a:ext cx="2597043" cy="1440000"/>
          </a:xfrm>
          <a:prstGeom prst="rect">
            <a:avLst/>
          </a:prstGeom>
          <a:noFill/>
        </p:spPr>
        <p:txBody>
          <a:bodyPr vert="horz" lIns="0" tIns="0" rIns="0" bIns="0" rtlCol="0" anchor="b">
            <a:noAutofit/>
          </a:bodyPr>
          <a:lstStyle>
            <a:lvl1pPr marL="0" indent="0" algn="ctr">
              <a:spcBef>
                <a:spcPts val="0"/>
              </a:spcBef>
              <a:spcAft>
                <a:spcPts val="0"/>
              </a:spcAft>
              <a:buNone/>
              <a:defRPr lang="en-ZA" sz="6600" b="1" dirty="0">
                <a:solidFill>
                  <a:schemeClr val="bg1"/>
                </a:solidFill>
                <a:latin typeface="+mj-lt"/>
                <a:cs typeface="Arial" panose="020B0604020202020204" pitchFamily="34" charset="0"/>
              </a:defRPr>
            </a:lvl1pPr>
          </a:lstStyle>
          <a:p>
            <a:pPr marL="266700" lvl="0" indent="-266700" algn="ctr"/>
            <a:r>
              <a:rPr lang="en-US" noProof="0"/>
              <a:t>3</a:t>
            </a:r>
          </a:p>
        </p:txBody>
      </p:sp>
      <p:sp>
        <p:nvSpPr>
          <p:cNvPr id="15" name="Text Placeholder 9">
            <a:extLst>
              <a:ext uri="{FF2B5EF4-FFF2-40B4-BE49-F238E27FC236}">
                <a16:creationId xmlns:a16="http://schemas.microsoft.com/office/drawing/2014/main" id="{ED698B85-CFF0-4F09-8E8A-BCAEC5056233}"/>
              </a:ext>
            </a:extLst>
          </p:cNvPr>
          <p:cNvSpPr>
            <a:spLocks noGrp="1"/>
          </p:cNvSpPr>
          <p:nvPr>
            <p:ph type="body" sz="quarter" idx="34" hasCustomPrompt="1"/>
          </p:nvPr>
        </p:nvSpPr>
        <p:spPr>
          <a:xfrm>
            <a:off x="8025116" y="4243333"/>
            <a:ext cx="1980000" cy="720000"/>
          </a:xfrm>
        </p:spPr>
        <p:txBody>
          <a:bodyPr/>
          <a:lstStyle>
            <a:lvl1pPr marL="0" indent="0" algn="ctr">
              <a:buFont typeface="Arial" panose="020B0604020202020204" pitchFamily="34" charset="0"/>
              <a:buNone/>
              <a:defRPr sz="1400">
                <a:solidFill>
                  <a:schemeClr val="bg1"/>
                </a:solidFill>
              </a:defRPr>
            </a:lvl1pPr>
          </a:lstStyle>
          <a:p>
            <a:pPr lvl="0"/>
            <a:r>
              <a:rPr lang="en-US" noProof="0"/>
              <a:t>Section Description</a:t>
            </a:r>
          </a:p>
        </p:txBody>
      </p:sp>
      <p:sp>
        <p:nvSpPr>
          <p:cNvPr id="4" name="Title 3">
            <a:extLst>
              <a:ext uri="{FF2B5EF4-FFF2-40B4-BE49-F238E27FC236}">
                <a16:creationId xmlns:a16="http://schemas.microsoft.com/office/drawing/2014/main" id="{8BE60A3F-C4C6-4B36-95C8-D6B9BFEABD22}"/>
              </a:ext>
            </a:extLst>
          </p:cNvPr>
          <p:cNvSpPr>
            <a:spLocks noGrp="1"/>
          </p:cNvSpPr>
          <p:nvPr>
            <p:ph type="title"/>
          </p:nvPr>
        </p:nvSpPr>
        <p:spPr/>
        <p:txBody>
          <a:bodyPr/>
          <a:lstStyle/>
          <a:p>
            <a:r>
              <a:rPr lang="en-US" noProof="0"/>
              <a:t>Click to edit Master title style</a:t>
            </a:r>
          </a:p>
        </p:txBody>
      </p:sp>
      <p:sp>
        <p:nvSpPr>
          <p:cNvPr id="7" name="Footer Placeholder 6">
            <a:extLst>
              <a:ext uri="{FF2B5EF4-FFF2-40B4-BE49-F238E27FC236}">
                <a16:creationId xmlns:a16="http://schemas.microsoft.com/office/drawing/2014/main" id="{773C13C2-0AB1-4148-839D-5541DF3B6FAA}"/>
              </a:ext>
            </a:extLst>
          </p:cNvPr>
          <p:cNvSpPr>
            <a:spLocks noGrp="1"/>
          </p:cNvSpPr>
          <p:nvPr>
            <p:ph type="ftr" sz="quarter" idx="35"/>
          </p:nvPr>
        </p:nvSpPr>
        <p:spPr/>
        <p:txBody>
          <a:bodyPr/>
          <a:lstStyle/>
          <a:p>
            <a:r>
              <a:rPr lang="en-US" noProof="0" dirty="0"/>
              <a:t>Add a footer</a:t>
            </a:r>
          </a:p>
        </p:txBody>
      </p:sp>
      <p:sp>
        <p:nvSpPr>
          <p:cNvPr id="17" name="Slide Number Placeholder 16">
            <a:extLst>
              <a:ext uri="{FF2B5EF4-FFF2-40B4-BE49-F238E27FC236}">
                <a16:creationId xmlns:a16="http://schemas.microsoft.com/office/drawing/2014/main" id="{D3335684-35F6-427A-9110-6965E7EACD9E}"/>
              </a:ext>
            </a:extLst>
          </p:cNvPr>
          <p:cNvSpPr>
            <a:spLocks noGrp="1"/>
          </p:cNvSpPr>
          <p:nvPr>
            <p:ph type="sldNum" sz="quarter" idx="36"/>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18" name="Text Placeholder 4">
            <a:extLst>
              <a:ext uri="{FF2B5EF4-FFF2-40B4-BE49-F238E27FC236}">
                <a16:creationId xmlns:a16="http://schemas.microsoft.com/office/drawing/2014/main" id="{7968EE05-411F-4127-9247-9A4C13FA0F89}"/>
              </a:ext>
            </a:extLst>
          </p:cNvPr>
          <p:cNvSpPr>
            <a:spLocks noGrp="1"/>
          </p:cNvSpPr>
          <p:nvPr>
            <p:ph type="body" sz="quarter" idx="13" hasCustomPrompt="1"/>
          </p:nvPr>
        </p:nvSpPr>
        <p:spPr>
          <a:xfrm>
            <a:off x="601682" y="1008000"/>
            <a:ext cx="9974243"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19" name="Oval 18">
            <a:extLst>
              <a:ext uri="{FF2B5EF4-FFF2-40B4-BE49-F238E27FC236}">
                <a16:creationId xmlns:a16="http://schemas.microsoft.com/office/drawing/2014/main" id="{4F184B85-CF0D-4108-84D1-D399A7A65D56}"/>
              </a:ext>
            </a:extLst>
          </p:cNvPr>
          <p:cNvSpPr/>
          <p:nvPr userDrawn="1"/>
        </p:nvSpPr>
        <p:spPr>
          <a:xfrm>
            <a:off x="7431629" y="3729282"/>
            <a:ext cx="77685" cy="77685"/>
          </a:xfrm>
          <a:prstGeom prst="ellipse">
            <a:avLst/>
          </a:prstGeom>
          <a:gradFill flip="none" rotWithShape="1">
            <a:gsLst>
              <a:gs pos="0">
                <a:srgbClr val="FFFFFF"/>
              </a:gs>
              <a:gs pos="70000">
                <a:schemeClr val="accent2">
                  <a:lumMod val="20000"/>
                  <a:lumOff val="80000"/>
                </a:schemeClr>
              </a:gs>
              <a:gs pos="65000">
                <a:srgbClr val="F7FFFF"/>
              </a:gs>
            </a:gsLst>
            <a:path path="circle">
              <a:fillToRect l="50000" t="50000" r="50000" b="50000"/>
            </a:path>
            <a:tileRect/>
          </a:gradFill>
          <a:ln>
            <a:noFill/>
          </a:ln>
          <a:effectLst>
            <a:glow rad="1651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8776495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arket Space">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E09B4ACC-E72E-450B-88FA-710ECDE6548D}"/>
              </a:ext>
            </a:extLst>
          </p:cNvPr>
          <p:cNvCxnSpPr/>
          <p:nvPr userDrawn="1"/>
        </p:nvCxnSpPr>
        <p:spPr>
          <a:xfrm>
            <a:off x="6016725" y="1406251"/>
            <a:ext cx="0" cy="4493319"/>
          </a:xfrm>
          <a:prstGeom prst="line">
            <a:avLst/>
          </a:prstGeom>
          <a:ln>
            <a:solidFill>
              <a:schemeClr val="bg1">
                <a:lumMod val="8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B1419610-8183-4044-A08A-8F6940C6AC9B}"/>
              </a:ext>
            </a:extLst>
          </p:cNvPr>
          <p:cNvCxnSpPr>
            <a:cxnSpLocks/>
          </p:cNvCxnSpPr>
          <p:nvPr userDrawn="1"/>
        </p:nvCxnSpPr>
        <p:spPr>
          <a:xfrm flipH="1">
            <a:off x="432001" y="3652910"/>
            <a:ext cx="11169449" cy="0"/>
          </a:xfrm>
          <a:prstGeom prst="line">
            <a:avLst/>
          </a:prstGeom>
          <a:ln>
            <a:solidFill>
              <a:schemeClr val="bg1">
                <a:lumMod val="8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 name="Text Placeholder 5">
            <a:extLst>
              <a:ext uri="{FF2B5EF4-FFF2-40B4-BE49-F238E27FC236}">
                <a16:creationId xmlns:a16="http://schemas.microsoft.com/office/drawing/2014/main" id="{C28012CA-9AC6-43EF-965E-2A6886FA2CF8}"/>
              </a:ext>
            </a:extLst>
          </p:cNvPr>
          <p:cNvSpPr>
            <a:spLocks noGrp="1"/>
          </p:cNvSpPr>
          <p:nvPr>
            <p:ph type="body" sz="quarter" idx="14" hasCustomPrompt="1"/>
          </p:nvPr>
        </p:nvSpPr>
        <p:spPr>
          <a:xfrm>
            <a:off x="5021400" y="1069941"/>
            <a:ext cx="1980000" cy="252000"/>
          </a:xfrm>
        </p:spPr>
        <p:txBody>
          <a:bodyPr/>
          <a:lstStyle>
            <a:lvl1pPr marL="0" indent="0" algn="ctr">
              <a:buFont typeface="Arial" panose="020B0604020202020204" pitchFamily="34" charset="0"/>
              <a:buNone/>
              <a:defRPr sz="1400">
                <a:solidFill>
                  <a:schemeClr val="bg1"/>
                </a:solidFill>
              </a:defRPr>
            </a:lvl1pPr>
          </a:lstStyle>
          <a:p>
            <a:pPr lvl="0"/>
            <a:r>
              <a:rPr lang="en-US" noProof="0"/>
              <a:t>Quadrant Title</a:t>
            </a:r>
          </a:p>
        </p:txBody>
      </p:sp>
      <p:sp>
        <p:nvSpPr>
          <p:cNvPr id="10" name="Text Placeholder 5">
            <a:extLst>
              <a:ext uri="{FF2B5EF4-FFF2-40B4-BE49-F238E27FC236}">
                <a16:creationId xmlns:a16="http://schemas.microsoft.com/office/drawing/2014/main" id="{C5861664-5B54-4F47-BF93-4FC02E6A1BC2}"/>
              </a:ext>
            </a:extLst>
          </p:cNvPr>
          <p:cNvSpPr>
            <a:spLocks noGrp="1"/>
          </p:cNvSpPr>
          <p:nvPr>
            <p:ph type="body" sz="quarter" idx="15" hasCustomPrompt="1"/>
          </p:nvPr>
        </p:nvSpPr>
        <p:spPr>
          <a:xfrm>
            <a:off x="5021400" y="5983879"/>
            <a:ext cx="1980000" cy="252000"/>
          </a:xfrm>
        </p:spPr>
        <p:txBody>
          <a:bodyPr/>
          <a:lstStyle>
            <a:lvl1pPr marL="0" indent="0" algn="ctr">
              <a:buFont typeface="Arial" panose="020B0604020202020204" pitchFamily="34" charset="0"/>
              <a:buNone/>
              <a:defRPr sz="1400">
                <a:solidFill>
                  <a:schemeClr val="bg1"/>
                </a:solidFill>
              </a:defRPr>
            </a:lvl1pPr>
          </a:lstStyle>
          <a:p>
            <a:pPr lvl="0"/>
            <a:r>
              <a:rPr lang="en-US" noProof="0"/>
              <a:t>Quadrant Title</a:t>
            </a:r>
          </a:p>
        </p:txBody>
      </p:sp>
      <p:sp>
        <p:nvSpPr>
          <p:cNvPr id="11" name="Text Placeholder 5">
            <a:extLst>
              <a:ext uri="{FF2B5EF4-FFF2-40B4-BE49-F238E27FC236}">
                <a16:creationId xmlns:a16="http://schemas.microsoft.com/office/drawing/2014/main" id="{1C13C39D-FED7-4CC0-A4B2-3813B16FF308}"/>
              </a:ext>
            </a:extLst>
          </p:cNvPr>
          <p:cNvSpPr>
            <a:spLocks noGrp="1"/>
          </p:cNvSpPr>
          <p:nvPr>
            <p:ph type="body" sz="quarter" idx="16" hasCustomPrompt="1"/>
          </p:nvPr>
        </p:nvSpPr>
        <p:spPr>
          <a:xfrm>
            <a:off x="432000" y="3354600"/>
            <a:ext cx="1980000" cy="252000"/>
          </a:xfrm>
        </p:spPr>
        <p:txBody>
          <a:bodyPr/>
          <a:lstStyle>
            <a:lvl1pPr marL="0" indent="0" algn="l">
              <a:buFont typeface="Arial" panose="020B0604020202020204" pitchFamily="34" charset="0"/>
              <a:buNone/>
              <a:defRPr sz="1400">
                <a:solidFill>
                  <a:schemeClr val="bg1"/>
                </a:solidFill>
              </a:defRPr>
            </a:lvl1pPr>
          </a:lstStyle>
          <a:p>
            <a:pPr lvl="0"/>
            <a:r>
              <a:rPr lang="en-US" noProof="0"/>
              <a:t>Quadrant Title</a:t>
            </a:r>
          </a:p>
        </p:txBody>
      </p:sp>
      <p:sp>
        <p:nvSpPr>
          <p:cNvPr id="12" name="Text Placeholder 5">
            <a:extLst>
              <a:ext uri="{FF2B5EF4-FFF2-40B4-BE49-F238E27FC236}">
                <a16:creationId xmlns:a16="http://schemas.microsoft.com/office/drawing/2014/main" id="{056B4554-0DA9-4087-850E-209049BEFC4B}"/>
              </a:ext>
            </a:extLst>
          </p:cNvPr>
          <p:cNvSpPr>
            <a:spLocks noGrp="1"/>
          </p:cNvSpPr>
          <p:nvPr>
            <p:ph type="body" sz="quarter" idx="17" hasCustomPrompt="1"/>
          </p:nvPr>
        </p:nvSpPr>
        <p:spPr>
          <a:xfrm>
            <a:off x="9610800" y="3354600"/>
            <a:ext cx="1980000" cy="252000"/>
          </a:xfrm>
        </p:spPr>
        <p:txBody>
          <a:bodyPr/>
          <a:lstStyle>
            <a:lvl1pPr marL="0" indent="0" algn="r">
              <a:buFont typeface="Arial" panose="020B0604020202020204" pitchFamily="34" charset="0"/>
              <a:buNone/>
              <a:defRPr sz="1400">
                <a:solidFill>
                  <a:schemeClr val="bg1"/>
                </a:solidFill>
              </a:defRPr>
            </a:lvl1pPr>
          </a:lstStyle>
          <a:p>
            <a:pPr lvl="0"/>
            <a:r>
              <a:rPr lang="en-US" noProof="0"/>
              <a:t>Quadrant Title</a:t>
            </a:r>
          </a:p>
        </p:txBody>
      </p:sp>
      <p:sp>
        <p:nvSpPr>
          <p:cNvPr id="4" name="Title 3">
            <a:extLst>
              <a:ext uri="{FF2B5EF4-FFF2-40B4-BE49-F238E27FC236}">
                <a16:creationId xmlns:a16="http://schemas.microsoft.com/office/drawing/2014/main" id="{DC5FA8FA-BF7A-4B3E-8DB9-5EC31D50BF02}"/>
              </a:ext>
            </a:extLst>
          </p:cNvPr>
          <p:cNvSpPr>
            <a:spLocks noGrp="1"/>
          </p:cNvSpPr>
          <p:nvPr>
            <p:ph type="title"/>
          </p:nvPr>
        </p:nvSpPr>
        <p:spPr/>
        <p:txBody>
          <a:bodyPr/>
          <a:lstStyle/>
          <a:p>
            <a:r>
              <a:rPr lang="en-US" noProof="0"/>
              <a:t>Click to edit Master title style</a:t>
            </a:r>
          </a:p>
        </p:txBody>
      </p:sp>
      <p:sp>
        <p:nvSpPr>
          <p:cNvPr id="5" name="Footer Placeholder 4">
            <a:extLst>
              <a:ext uri="{FF2B5EF4-FFF2-40B4-BE49-F238E27FC236}">
                <a16:creationId xmlns:a16="http://schemas.microsoft.com/office/drawing/2014/main" id="{6CFE0CE7-9A60-466A-9250-F9584A521985}"/>
              </a:ext>
            </a:extLst>
          </p:cNvPr>
          <p:cNvSpPr>
            <a:spLocks noGrp="1"/>
          </p:cNvSpPr>
          <p:nvPr>
            <p:ph type="ftr" sz="quarter" idx="18"/>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5506C98-179A-4BE0-854E-C0F17963757F}"/>
              </a:ext>
            </a:extLst>
          </p:cNvPr>
          <p:cNvSpPr>
            <a:spLocks noGrp="1"/>
          </p:cNvSpPr>
          <p:nvPr>
            <p:ph type="sldNum" sz="quarter" idx="19"/>
          </p:nvPr>
        </p:nvSpPr>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24303661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microsoft.com/office/2007/relationships/hdphoto" Target="../media/hdphoto1.wdp"/><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CB6CB7A4-3F87-40B5-90E8-CDBE273668A3}"/>
              </a:ext>
            </a:extLst>
          </p:cNvPr>
          <p:cNvSpPr/>
          <p:nvPr userDrawn="1"/>
        </p:nvSpPr>
        <p:spPr>
          <a:xfrm>
            <a:off x="11580000" y="6704160"/>
            <a:ext cx="612000" cy="1538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ectangle 9">
            <a:extLst>
              <a:ext uri="{FF2B5EF4-FFF2-40B4-BE49-F238E27FC236}">
                <a16:creationId xmlns:a16="http://schemas.microsoft.com/office/drawing/2014/main" id="{2D8A2F97-6D60-46FC-A9F8-936208153882}"/>
              </a:ext>
            </a:extLst>
          </p:cNvPr>
          <p:cNvSpPr/>
          <p:nvPr userDrawn="1"/>
        </p:nvSpPr>
        <p:spPr>
          <a:xfrm>
            <a:off x="0" y="6704160"/>
            <a:ext cx="11601450" cy="1538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pic>
        <p:nvPicPr>
          <p:cNvPr id="12" name="Picture 11">
            <a:extLst>
              <a:ext uri="{FF2B5EF4-FFF2-40B4-BE49-F238E27FC236}">
                <a16:creationId xmlns:a16="http://schemas.microsoft.com/office/drawing/2014/main" id="{F590B2D3-A5A2-4560-AC65-2077AE62E3CA}"/>
              </a:ext>
            </a:extLst>
          </p:cNvPr>
          <p:cNvPicPr>
            <a:picLocks noChangeAspect="1"/>
          </p:cNvPicPr>
          <p:nvPr userDrawn="1"/>
        </p:nvPicPr>
        <p:blipFill>
          <a:blip r:embed="rId27" cstate="screen">
            <a:extLst>
              <a:ext uri="{BEBA8EAE-BF5A-486C-A8C5-ECC9F3942E4B}">
                <a14:imgProps xmlns:a14="http://schemas.microsoft.com/office/drawing/2010/main">
                  <a14:imgLayer r:embed="rId28">
                    <a14:imgEffect>
                      <a14:brightnessContrast bright="100000"/>
                    </a14:imgEffect>
                  </a14:imgLayer>
                </a14:imgProps>
              </a:ext>
              <a:ext uri="{28A0092B-C50C-407E-A947-70E740481C1C}">
                <a14:useLocalDpi xmlns:a14="http://schemas.microsoft.com/office/drawing/2010/main"/>
              </a:ext>
            </a:extLst>
          </a:blip>
          <a:stretch>
            <a:fillRect/>
          </a:stretch>
        </p:blipFill>
        <p:spPr>
          <a:xfrm>
            <a:off x="10720349" y="162707"/>
            <a:ext cx="1308679" cy="504924"/>
          </a:xfrm>
          <a:prstGeom prst="rect">
            <a:avLst/>
          </a:prstGeom>
        </p:spPr>
      </p:pic>
      <p:sp>
        <p:nvSpPr>
          <p:cNvPr id="2" name="Title Placeholder 1">
            <a:extLst>
              <a:ext uri="{FF2B5EF4-FFF2-40B4-BE49-F238E27FC236}">
                <a16:creationId xmlns:a16="http://schemas.microsoft.com/office/drawing/2014/main" id="{090F41A2-6535-4CA6-81E4-026A5B56D9D7}"/>
              </a:ext>
            </a:extLst>
          </p:cNvPr>
          <p:cNvSpPr>
            <a:spLocks noGrp="1"/>
          </p:cNvSpPr>
          <p:nvPr>
            <p:ph type="title"/>
          </p:nvPr>
        </p:nvSpPr>
        <p:spPr>
          <a:xfrm>
            <a:off x="601682" y="432000"/>
            <a:ext cx="9973553" cy="432000"/>
          </a:xfrm>
          <a:prstGeom prst="rect">
            <a:avLst/>
          </a:prstGeom>
        </p:spPr>
        <p:txBody>
          <a:bodyPr vert="horz" lIns="0" tIns="0" rIns="0" bIns="0" rtlCol="0" anchor="ctr">
            <a:noAutofit/>
          </a:bodyPr>
          <a:lstStyle/>
          <a:p>
            <a:r>
              <a:rPr lang="en-US" noProof="0"/>
              <a:t>Click to edit Master title style</a:t>
            </a:r>
          </a:p>
        </p:txBody>
      </p:sp>
      <p:sp>
        <p:nvSpPr>
          <p:cNvPr id="3" name="Text Placeholder 2">
            <a:extLst>
              <a:ext uri="{FF2B5EF4-FFF2-40B4-BE49-F238E27FC236}">
                <a16:creationId xmlns:a16="http://schemas.microsoft.com/office/drawing/2014/main" id="{213AB95C-7DD4-4796-80E4-1B7466A2A037}"/>
              </a:ext>
            </a:extLst>
          </p:cNvPr>
          <p:cNvSpPr>
            <a:spLocks noGrp="1"/>
          </p:cNvSpPr>
          <p:nvPr>
            <p:ph type="body" idx="1"/>
          </p:nvPr>
        </p:nvSpPr>
        <p:spPr>
          <a:xfrm>
            <a:off x="601682" y="1152000"/>
            <a:ext cx="10999767" cy="5039250"/>
          </a:xfrm>
          <a:prstGeom prst="rect">
            <a:avLst/>
          </a:prstGeom>
        </p:spPr>
        <p:txBody>
          <a:bodyPr vert="horz" lIns="0" tIns="0" rIns="0" bIns="0" rtlCol="0">
            <a:no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58879C91-B77F-4273-9A27-A3535FB889DB}"/>
              </a:ext>
            </a:extLst>
          </p:cNvPr>
          <p:cNvSpPr>
            <a:spLocks noGrp="1"/>
          </p:cNvSpPr>
          <p:nvPr>
            <p:ph type="ftr" sz="quarter" idx="3"/>
          </p:nvPr>
        </p:nvSpPr>
        <p:spPr>
          <a:xfrm>
            <a:off x="601682" y="6320622"/>
            <a:ext cx="4114800" cy="226714"/>
          </a:xfrm>
          <a:prstGeom prst="rect">
            <a:avLst/>
          </a:prstGeom>
        </p:spPr>
        <p:txBody>
          <a:bodyPr vert="horz" lIns="0" tIns="0" rIns="0" bIns="0" rtlCol="0" anchor="ctr"/>
          <a:lstStyle>
            <a:lvl1pPr algn="l">
              <a:defRPr sz="1200">
                <a:solidFill>
                  <a:schemeClr val="bg1"/>
                </a:solidFill>
              </a:defRPr>
            </a:lvl1pPr>
          </a:lstStyle>
          <a:p>
            <a:r>
              <a:rPr lang="en-US" noProof="0" dirty="0"/>
              <a:t>Add a footer</a:t>
            </a:r>
          </a:p>
        </p:txBody>
      </p:sp>
      <p:sp>
        <p:nvSpPr>
          <p:cNvPr id="6" name="Slide Number Placeholder 5">
            <a:extLst>
              <a:ext uri="{FF2B5EF4-FFF2-40B4-BE49-F238E27FC236}">
                <a16:creationId xmlns:a16="http://schemas.microsoft.com/office/drawing/2014/main" id="{5ECA3099-A94F-4C3E-BC29-780EDD38F722}"/>
              </a:ext>
            </a:extLst>
          </p:cNvPr>
          <p:cNvSpPr>
            <a:spLocks noGrp="1"/>
          </p:cNvSpPr>
          <p:nvPr>
            <p:ph type="sldNum" sz="quarter" idx="4"/>
          </p:nvPr>
        </p:nvSpPr>
        <p:spPr>
          <a:xfrm>
            <a:off x="11601450" y="6687111"/>
            <a:ext cx="548755" cy="153841"/>
          </a:xfrm>
          <a:prstGeom prst="rect">
            <a:avLst/>
          </a:prstGeom>
          <a:ln w="3175">
            <a:noFill/>
          </a:ln>
        </p:spPr>
        <p:txBody>
          <a:bodyPr vert="horz" lIns="0" tIns="0" rIns="0" bIns="0" rtlCol="0" anchor="ctr"/>
          <a:lstStyle>
            <a:lvl1pPr algn="r">
              <a:defRPr sz="900">
                <a:solidFill>
                  <a:schemeClr val="bg1"/>
                </a:solidFill>
              </a:defRPr>
            </a:lvl1pPr>
          </a:lstStyle>
          <a:p>
            <a:r>
              <a:rPr lang="en-US" noProof="0" dirty="0"/>
              <a:t>page </a:t>
            </a:r>
            <a:fld id="{19B51A1E-902D-48AF-9020-955120F399B6}" type="slidenum">
              <a:rPr lang="en-US" b="1" i="1" noProof="0" smtClean="0"/>
              <a:pPr/>
              <a:t>‹#›</a:t>
            </a:fld>
            <a:endParaRPr lang="en-US" b="1" i="1" noProof="0" dirty="0"/>
          </a:p>
        </p:txBody>
      </p:sp>
      <p:sp>
        <p:nvSpPr>
          <p:cNvPr id="13" name="Rectangle 12">
            <a:extLst>
              <a:ext uri="{FF2B5EF4-FFF2-40B4-BE49-F238E27FC236}">
                <a16:creationId xmlns:a16="http://schemas.microsoft.com/office/drawing/2014/main" id="{2FDBAFA2-F5E0-42BB-B15D-53BACE961ED2}"/>
              </a:ext>
            </a:extLst>
          </p:cNvPr>
          <p:cNvSpPr/>
          <p:nvPr userDrawn="1"/>
        </p:nvSpPr>
        <p:spPr>
          <a:xfrm>
            <a:off x="0" y="6550320"/>
            <a:ext cx="12192000" cy="153840"/>
          </a:xfrm>
          <a:prstGeom prst="rect">
            <a:avLst/>
          </a:prstGeom>
          <a:gradFill flip="none" rotWithShape="1">
            <a:gsLst>
              <a:gs pos="40000">
                <a:schemeClr val="bg1">
                  <a:alpha val="0"/>
                </a:schemeClr>
              </a:gs>
              <a:gs pos="100000">
                <a:schemeClr val="bg1">
                  <a:alpha val="3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94616327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7" r:id="rId3"/>
    <p:sldLayoutId id="2147483664" r:id="rId4"/>
    <p:sldLayoutId id="2147483684" r:id="rId5"/>
    <p:sldLayoutId id="2147483685" r:id="rId6"/>
    <p:sldLayoutId id="2147483668" r:id="rId7"/>
    <p:sldLayoutId id="2147483669" r:id="rId8"/>
    <p:sldLayoutId id="2147483670" r:id="rId9"/>
    <p:sldLayoutId id="2147483671" r:id="rId10"/>
    <p:sldLayoutId id="2147483672" r:id="rId11"/>
    <p:sldLayoutId id="2147483673" r:id="rId12"/>
    <p:sldLayoutId id="2147483674" r:id="rId13"/>
    <p:sldLayoutId id="2147483683" r:id="rId14"/>
    <p:sldLayoutId id="2147483675" r:id="rId15"/>
    <p:sldLayoutId id="2147483679" r:id="rId16"/>
    <p:sldLayoutId id="2147483680" r:id="rId17"/>
    <p:sldLayoutId id="2147483682" r:id="rId18"/>
    <p:sldLayoutId id="2147483650" r:id="rId19"/>
    <p:sldLayoutId id="2147483652" r:id="rId20"/>
    <p:sldLayoutId id="2147483653" r:id="rId21"/>
    <p:sldLayoutId id="2147483654" r:id="rId22"/>
    <p:sldLayoutId id="2147483655" r:id="rId23"/>
    <p:sldLayoutId id="2147483677" r:id="rId24"/>
    <p:sldLayoutId id="2147483678" r:id="rId25"/>
  </p:sldLayoutIdLst>
  <p:hf hdr="0" ftr="0" dt="0"/>
  <p:txStyles>
    <p:titleStyle>
      <a:lvl1pPr algn="l" defTabSz="914400" rtl="0" eaLnBrk="1" latinLnBrk="0" hangingPunct="1">
        <a:lnSpc>
          <a:spcPct val="90000"/>
        </a:lnSpc>
        <a:spcBef>
          <a:spcPct val="0"/>
        </a:spcBef>
        <a:buNone/>
        <a:defRPr sz="3200" b="1" kern="1200" spc="-150">
          <a:solidFill>
            <a:schemeClr val="bg1"/>
          </a:solidFill>
          <a:latin typeface="+mj-lt"/>
          <a:ea typeface="+mj-ea"/>
          <a:cs typeface="+mj-cs"/>
        </a:defRPr>
      </a:lvl1pPr>
    </p:titleStyle>
    <p:body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bg1"/>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bg1"/>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bg1"/>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bg1"/>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r>
              <a:rPr lang="en-US" noProof="0"/>
              <a:t>page </a:t>
            </a:r>
            <a:fld id="{19B51A1E-902D-48AF-9020-955120F399B6}" type="slidenum">
              <a:rPr lang="en-US" b="1" i="1" noProof="0" smtClean="0"/>
              <a:pPr/>
              <a:t>1</a:t>
            </a:fld>
            <a:endParaRPr lang="en-US" b="1" i="1" noProof="0" dirty="0"/>
          </a:p>
        </p:txBody>
      </p:sp>
      <p:sp>
        <p:nvSpPr>
          <p:cNvPr id="3" name="Title 2"/>
          <p:cNvSpPr>
            <a:spLocks noGrp="1"/>
          </p:cNvSpPr>
          <p:nvPr>
            <p:ph type="title"/>
          </p:nvPr>
        </p:nvSpPr>
        <p:spPr>
          <a:xfrm>
            <a:off x="592804" y="854846"/>
            <a:ext cx="9973553" cy="1023938"/>
          </a:xfrm>
        </p:spPr>
        <p:txBody>
          <a:bodyPr/>
          <a:lstStyle/>
          <a:p>
            <a:pPr algn="ctr"/>
            <a:r>
              <a:rPr lang="en-US" sz="6000" b="0" dirty="0">
                <a:latin typeface="Cooper Black" panose="0208090404030B020404" pitchFamily="18" charset="0"/>
              </a:rPr>
              <a:t>Buddies Hub</a:t>
            </a:r>
          </a:p>
        </p:txBody>
      </p:sp>
      <p:sp>
        <p:nvSpPr>
          <p:cNvPr id="6" name="TextBox 5">
            <a:extLst>
              <a:ext uri="{FF2B5EF4-FFF2-40B4-BE49-F238E27FC236}">
                <a16:creationId xmlns:a16="http://schemas.microsoft.com/office/drawing/2014/main" id="{E6B65C55-18DA-4A61-AFD0-B5AE56F38B99}"/>
              </a:ext>
            </a:extLst>
          </p:cNvPr>
          <p:cNvSpPr txBox="1"/>
          <p:nvPr/>
        </p:nvSpPr>
        <p:spPr>
          <a:xfrm>
            <a:off x="756820" y="3191108"/>
            <a:ext cx="4276819" cy="461665"/>
          </a:xfrm>
          <a:prstGeom prst="rect">
            <a:avLst/>
          </a:prstGeom>
          <a:noFill/>
        </p:spPr>
        <p:txBody>
          <a:bodyPr wrap="square">
            <a:spAutoFit/>
          </a:bodyPr>
          <a:lstStyle/>
          <a:p>
            <a:r>
              <a:rPr lang="en-IN" sz="2400" dirty="0">
                <a:solidFill>
                  <a:schemeClr val="bg1"/>
                </a:solidFill>
                <a:latin typeface="Britannic Bold" panose="020B0903060703020204" pitchFamily="34" charset="0"/>
              </a:rPr>
              <a:t>MINI PROJECT GROUP NO - </a:t>
            </a:r>
            <a:r>
              <a:rPr lang="en-IN" sz="2400" dirty="0">
                <a:solidFill>
                  <a:schemeClr val="bg1"/>
                </a:solidFill>
                <a:latin typeface="Britannic Bold" panose="020B0903060703020204" pitchFamily="34" charset="0"/>
                <a:cs typeface="Times New Roman" panose="02020603050405020304" pitchFamily="18" charset="0"/>
              </a:rPr>
              <a:t>10</a:t>
            </a:r>
            <a:endParaRPr lang="en-IN" sz="2400" dirty="0">
              <a:latin typeface="Britannic Bold" panose="020B0903060703020204" pitchFamily="34" charset="0"/>
            </a:endParaRPr>
          </a:p>
        </p:txBody>
      </p:sp>
      <p:pic>
        <p:nvPicPr>
          <p:cNvPr id="8" name="Picture 7">
            <a:extLst>
              <a:ext uri="{FF2B5EF4-FFF2-40B4-BE49-F238E27FC236}">
                <a16:creationId xmlns:a16="http://schemas.microsoft.com/office/drawing/2014/main" id="{9C1292B9-16C4-4707-9F24-85C82D1237DE}"/>
              </a:ext>
            </a:extLst>
          </p:cNvPr>
          <p:cNvPicPr>
            <a:picLocks noChangeAspect="1"/>
          </p:cNvPicPr>
          <p:nvPr/>
        </p:nvPicPr>
        <p:blipFill>
          <a:blip r:embed="rId2"/>
          <a:stretch>
            <a:fillRect/>
          </a:stretch>
        </p:blipFill>
        <p:spPr>
          <a:xfrm>
            <a:off x="6098961" y="2334828"/>
            <a:ext cx="5502489" cy="3668326"/>
          </a:xfrm>
          <a:prstGeom prst="rect">
            <a:avLst/>
          </a:prstGeom>
          <a:ln>
            <a:noFill/>
          </a:ln>
          <a:effectLst>
            <a:softEdge rad="112500"/>
          </a:effectLst>
        </p:spPr>
      </p:pic>
      <p:sp>
        <p:nvSpPr>
          <p:cNvPr id="10" name="TextBox 9">
            <a:extLst>
              <a:ext uri="{FF2B5EF4-FFF2-40B4-BE49-F238E27FC236}">
                <a16:creationId xmlns:a16="http://schemas.microsoft.com/office/drawing/2014/main" id="{DDB7B0FC-464D-4B06-9FF8-188E2045E24D}"/>
              </a:ext>
            </a:extLst>
          </p:cNvPr>
          <p:cNvSpPr txBox="1"/>
          <p:nvPr/>
        </p:nvSpPr>
        <p:spPr>
          <a:xfrm>
            <a:off x="756820" y="3764768"/>
            <a:ext cx="4276818" cy="1200329"/>
          </a:xfrm>
          <a:prstGeom prst="rect">
            <a:avLst/>
          </a:prstGeom>
          <a:noFill/>
        </p:spPr>
        <p:txBody>
          <a:bodyPr wrap="square">
            <a:spAutoFit/>
          </a:bodyPr>
          <a:lstStyle/>
          <a:p>
            <a:r>
              <a:rPr lang="en-US" b="0" cap="none" noProof="1">
                <a:solidFill>
                  <a:schemeClr val="bg1"/>
                </a:solidFill>
                <a:latin typeface="Bodoni MT" panose="02070603080606020203" pitchFamily="18" charset="0"/>
                <a:cs typeface="Times New Roman" panose="02020603050405020304" pitchFamily="18" charset="0"/>
              </a:rPr>
              <a:t>Group Members:</a:t>
            </a:r>
            <a:br>
              <a:rPr lang="en-US" b="0" cap="none" noProof="1">
                <a:solidFill>
                  <a:schemeClr val="bg1"/>
                </a:solidFill>
                <a:latin typeface="Bodoni MT" panose="02070603080606020203" pitchFamily="18" charset="0"/>
                <a:cs typeface="Times New Roman" panose="02020603050405020304" pitchFamily="18" charset="0"/>
              </a:rPr>
            </a:br>
            <a:r>
              <a:rPr lang="en-US" b="0" spc="0" noProof="1">
                <a:solidFill>
                  <a:schemeClr val="bg1"/>
                </a:solidFill>
                <a:latin typeface="Bodoni MT" panose="02070603080606020203" pitchFamily="18" charset="0"/>
                <a:cs typeface="Times New Roman" panose="02020603050405020304" pitchFamily="18" charset="0"/>
              </a:rPr>
              <a:t>M</a:t>
            </a:r>
            <a:r>
              <a:rPr lang="en-US" b="0" cap="none" spc="0" noProof="1">
                <a:solidFill>
                  <a:schemeClr val="bg1"/>
                </a:solidFill>
                <a:latin typeface="Bodoni MT" panose="02070603080606020203" pitchFamily="18" charset="0"/>
                <a:cs typeface="Times New Roman" panose="02020603050405020304" pitchFamily="18" charset="0"/>
              </a:rPr>
              <a:t>uskan</a:t>
            </a:r>
            <a:r>
              <a:rPr lang="en-US" b="0" spc="0" noProof="1">
                <a:solidFill>
                  <a:schemeClr val="bg1"/>
                </a:solidFill>
                <a:latin typeface="Bodoni MT" panose="02070603080606020203" pitchFamily="18" charset="0"/>
                <a:cs typeface="Times New Roman" panose="02020603050405020304" pitchFamily="18" charset="0"/>
              </a:rPr>
              <a:t> G</a:t>
            </a:r>
            <a:r>
              <a:rPr lang="en-US" b="0" cap="none" spc="0" noProof="1">
                <a:solidFill>
                  <a:schemeClr val="bg1"/>
                </a:solidFill>
                <a:latin typeface="Bodoni MT" panose="02070603080606020203" pitchFamily="18" charset="0"/>
                <a:cs typeface="Times New Roman" panose="02020603050405020304" pitchFamily="18" charset="0"/>
              </a:rPr>
              <a:t>upta</a:t>
            </a:r>
            <a:r>
              <a:rPr lang="en-US" b="0" spc="0" noProof="1">
                <a:solidFill>
                  <a:schemeClr val="bg1"/>
                </a:solidFill>
                <a:latin typeface="Bodoni MT" panose="02070603080606020203" pitchFamily="18" charset="0"/>
                <a:cs typeface="Times New Roman" panose="02020603050405020304" pitchFamily="18" charset="0"/>
              </a:rPr>
              <a:t> - </a:t>
            </a:r>
            <a:r>
              <a:rPr lang="en-US" noProof="1">
                <a:solidFill>
                  <a:schemeClr val="bg1"/>
                </a:solidFill>
                <a:latin typeface="Bodoni MT" panose="02070603080606020203" pitchFamily="18" charset="0"/>
                <a:cs typeface="Times New Roman" panose="02020603050405020304" pitchFamily="18" charset="0"/>
              </a:rPr>
              <a:t>32</a:t>
            </a:r>
            <a:r>
              <a:rPr lang="en-US" b="0" spc="0" noProof="1">
                <a:solidFill>
                  <a:schemeClr val="bg1"/>
                </a:solidFill>
                <a:latin typeface="Bodoni MT" panose="02070603080606020203" pitchFamily="18" charset="0"/>
                <a:cs typeface="Times New Roman" panose="02020603050405020304" pitchFamily="18" charset="0"/>
              </a:rPr>
              <a:t/>
            </a:r>
            <a:br>
              <a:rPr lang="en-US" b="0" spc="0" noProof="1">
                <a:solidFill>
                  <a:schemeClr val="bg1"/>
                </a:solidFill>
                <a:latin typeface="Bodoni MT" panose="02070603080606020203" pitchFamily="18" charset="0"/>
                <a:cs typeface="Times New Roman" panose="02020603050405020304" pitchFamily="18" charset="0"/>
              </a:rPr>
            </a:br>
            <a:r>
              <a:rPr lang="en-US" b="0" cap="none" spc="0" noProof="1">
                <a:solidFill>
                  <a:schemeClr val="bg1"/>
                </a:solidFill>
                <a:latin typeface="Bodoni MT" panose="02070603080606020203" pitchFamily="18" charset="0"/>
                <a:cs typeface="Times New Roman" panose="02020603050405020304" pitchFamily="18" charset="0"/>
              </a:rPr>
              <a:t>Hrishita Kumar </a:t>
            </a:r>
            <a:r>
              <a:rPr lang="en-US" b="0" spc="0" noProof="1">
                <a:solidFill>
                  <a:schemeClr val="bg1"/>
                </a:solidFill>
                <a:latin typeface="Bodoni MT" panose="02070603080606020203" pitchFamily="18" charset="0"/>
                <a:cs typeface="Times New Roman" panose="02020603050405020304" pitchFamily="18" charset="0"/>
              </a:rPr>
              <a:t>- </a:t>
            </a:r>
            <a:r>
              <a:rPr lang="en-US" noProof="1">
                <a:solidFill>
                  <a:schemeClr val="bg1"/>
                </a:solidFill>
                <a:latin typeface="Bodoni MT" panose="02070603080606020203" pitchFamily="18" charset="0"/>
                <a:cs typeface="Times New Roman" panose="02020603050405020304" pitchFamily="18" charset="0"/>
              </a:rPr>
              <a:t>57</a:t>
            </a:r>
            <a:r>
              <a:rPr lang="en-US" b="0" spc="0" noProof="1">
                <a:solidFill>
                  <a:schemeClr val="bg1"/>
                </a:solidFill>
                <a:latin typeface="Bodoni MT" panose="02070603080606020203" pitchFamily="18" charset="0"/>
                <a:cs typeface="Times New Roman" panose="02020603050405020304" pitchFamily="18" charset="0"/>
              </a:rPr>
              <a:t/>
            </a:r>
            <a:br>
              <a:rPr lang="en-US" b="0" spc="0" noProof="1">
                <a:solidFill>
                  <a:schemeClr val="bg1"/>
                </a:solidFill>
                <a:latin typeface="Bodoni MT" panose="02070603080606020203" pitchFamily="18" charset="0"/>
                <a:cs typeface="Times New Roman" panose="02020603050405020304" pitchFamily="18" charset="0"/>
              </a:rPr>
            </a:br>
            <a:r>
              <a:rPr lang="en-US" b="0" cap="none" spc="0" noProof="1">
                <a:solidFill>
                  <a:schemeClr val="bg1"/>
                </a:solidFill>
                <a:latin typeface="Bodoni MT" panose="02070603080606020203" pitchFamily="18" charset="0"/>
                <a:cs typeface="Times New Roman" panose="02020603050405020304" pitchFamily="18" charset="0"/>
              </a:rPr>
              <a:t>Shreya Manjucha </a:t>
            </a:r>
            <a:r>
              <a:rPr lang="en-US" b="0" spc="0" noProof="1">
                <a:solidFill>
                  <a:schemeClr val="bg1"/>
                </a:solidFill>
                <a:latin typeface="Bodoni MT" panose="02070603080606020203" pitchFamily="18" charset="0"/>
                <a:cs typeface="Times New Roman" panose="02020603050405020304" pitchFamily="18" charset="0"/>
              </a:rPr>
              <a:t>- </a:t>
            </a:r>
            <a:r>
              <a:rPr lang="en-US" noProof="1">
                <a:solidFill>
                  <a:schemeClr val="bg1"/>
                </a:solidFill>
                <a:latin typeface="Bodoni MT" panose="02070603080606020203" pitchFamily="18" charset="0"/>
                <a:cs typeface="Times New Roman" panose="02020603050405020304" pitchFamily="18" charset="0"/>
              </a:rPr>
              <a:t>64</a:t>
            </a:r>
            <a:endParaRPr lang="en-IN" dirty="0">
              <a:solidFill>
                <a:schemeClr val="bg1"/>
              </a:solidFill>
              <a:latin typeface="Bodoni MT" panose="02070603080606020203" pitchFamily="18" charset="0"/>
            </a:endParaRPr>
          </a:p>
        </p:txBody>
      </p:sp>
      <p:sp>
        <p:nvSpPr>
          <p:cNvPr id="12" name="TextBox 11">
            <a:extLst>
              <a:ext uri="{FF2B5EF4-FFF2-40B4-BE49-F238E27FC236}">
                <a16:creationId xmlns:a16="http://schemas.microsoft.com/office/drawing/2014/main" id="{CE16A4BC-A344-4463-8C1A-ED2981105903}"/>
              </a:ext>
            </a:extLst>
          </p:cNvPr>
          <p:cNvSpPr txBox="1"/>
          <p:nvPr/>
        </p:nvSpPr>
        <p:spPr>
          <a:xfrm>
            <a:off x="661572" y="5274057"/>
            <a:ext cx="2853986" cy="369332"/>
          </a:xfrm>
          <a:prstGeom prst="rect">
            <a:avLst/>
          </a:prstGeom>
          <a:noFill/>
        </p:spPr>
        <p:txBody>
          <a:bodyPr wrap="square">
            <a:spAutoFit/>
          </a:bodyPr>
          <a:lstStyle/>
          <a:p>
            <a:pPr algn="ctr"/>
            <a:r>
              <a:rPr lang="en-IN" dirty="0" err="1">
                <a:solidFill>
                  <a:schemeClr val="bg1"/>
                </a:solidFill>
              </a:rPr>
              <a:t>Dr.</a:t>
            </a:r>
            <a:r>
              <a:rPr lang="en-IN" dirty="0">
                <a:solidFill>
                  <a:schemeClr val="bg1"/>
                </a:solidFill>
              </a:rPr>
              <a:t> Arun Kulkarni - (Guide)</a:t>
            </a:r>
          </a:p>
        </p:txBody>
      </p:sp>
    </p:spTree>
    <p:extLst>
      <p:ext uri="{BB962C8B-B14F-4D97-AF65-F5344CB8AC3E}">
        <p14:creationId xmlns:p14="http://schemas.microsoft.com/office/powerpoint/2010/main" val="1474356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1000"/>
                                        <p:tgtEl>
                                          <p:spTgt spid="6"/>
                                        </p:tgtEl>
                                      </p:cBhvr>
                                    </p:animEffect>
                                    <p:anim calcmode="lin" valueType="num">
                                      <p:cBhvr>
                                        <p:cTn id="20" dur="1000" fill="hold"/>
                                        <p:tgtEl>
                                          <p:spTgt spid="6"/>
                                        </p:tgtEl>
                                        <p:attrNameLst>
                                          <p:attrName>ppt_x</p:attrName>
                                        </p:attrNameLst>
                                      </p:cBhvr>
                                      <p:tavLst>
                                        <p:tav tm="0">
                                          <p:val>
                                            <p:strVal val="#ppt_x"/>
                                          </p:val>
                                        </p:tav>
                                        <p:tav tm="100000">
                                          <p:val>
                                            <p:strVal val="#ppt_x"/>
                                          </p:val>
                                        </p:tav>
                                      </p:tavLst>
                                    </p:anim>
                                    <p:anim calcmode="lin" valueType="num">
                                      <p:cBhvr>
                                        <p:cTn id="21"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1000"/>
                                        <p:tgtEl>
                                          <p:spTgt spid="10"/>
                                        </p:tgtEl>
                                      </p:cBhvr>
                                    </p:animEffect>
                                    <p:anim calcmode="lin" valueType="num">
                                      <p:cBhvr>
                                        <p:cTn id="27" dur="1000" fill="hold"/>
                                        <p:tgtEl>
                                          <p:spTgt spid="10"/>
                                        </p:tgtEl>
                                        <p:attrNameLst>
                                          <p:attrName>ppt_x</p:attrName>
                                        </p:attrNameLst>
                                      </p:cBhvr>
                                      <p:tavLst>
                                        <p:tav tm="0">
                                          <p:val>
                                            <p:strVal val="#ppt_x"/>
                                          </p:val>
                                        </p:tav>
                                        <p:tav tm="100000">
                                          <p:val>
                                            <p:strVal val="#ppt_x"/>
                                          </p:val>
                                        </p:tav>
                                      </p:tavLst>
                                    </p:anim>
                                    <p:anim calcmode="lin" valueType="num">
                                      <p:cBhvr>
                                        <p:cTn id="28"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fade">
                                      <p:cBhvr>
                                        <p:cTn id="33" dur="1000"/>
                                        <p:tgtEl>
                                          <p:spTgt spid="12"/>
                                        </p:tgtEl>
                                      </p:cBhvr>
                                    </p:animEffect>
                                    <p:anim calcmode="lin" valueType="num">
                                      <p:cBhvr>
                                        <p:cTn id="34" dur="1000" fill="hold"/>
                                        <p:tgtEl>
                                          <p:spTgt spid="12"/>
                                        </p:tgtEl>
                                        <p:attrNameLst>
                                          <p:attrName>ppt_x</p:attrName>
                                        </p:attrNameLst>
                                      </p:cBhvr>
                                      <p:tavLst>
                                        <p:tav tm="0">
                                          <p:val>
                                            <p:strVal val="#ppt_x"/>
                                          </p:val>
                                        </p:tav>
                                        <p:tav tm="100000">
                                          <p:val>
                                            <p:strVal val="#ppt_x"/>
                                          </p:val>
                                        </p:tav>
                                      </p:tavLst>
                                    </p:anim>
                                    <p:anim calcmode="lin" valueType="num">
                                      <p:cBhvr>
                                        <p:cTn id="35"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10" grpId="0"/>
      <p:bldP spid="1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hidden="1"/>
          <p:cNvSpPr>
            <a:spLocks noGrp="1"/>
          </p:cNvSpPr>
          <p:nvPr>
            <p:ph type="sldNum" sz="quarter" idx="11"/>
          </p:nvPr>
        </p:nvSpPr>
        <p:spPr/>
        <p:txBody>
          <a:bodyPr/>
          <a:lstStyle/>
          <a:p>
            <a:r>
              <a:rPr lang="en-US" noProof="0"/>
              <a:t>page </a:t>
            </a:r>
            <a:fld id="{19B51A1E-902D-48AF-9020-955120F399B6}" type="slidenum">
              <a:rPr lang="en-US" b="1" i="1" noProof="0" smtClean="0"/>
              <a:pPr/>
              <a:t>2</a:t>
            </a:fld>
            <a:endParaRPr lang="en-US" b="1" i="1" noProof="0" dirty="0"/>
          </a:p>
        </p:txBody>
      </p:sp>
      <p:sp>
        <p:nvSpPr>
          <p:cNvPr id="4" name="Title 2">
            <a:extLst>
              <a:ext uri="{FF2B5EF4-FFF2-40B4-BE49-F238E27FC236}">
                <a16:creationId xmlns:a16="http://schemas.microsoft.com/office/drawing/2014/main" id="{0DED61FF-98D7-468C-A710-A0E65FFCFDD7}"/>
              </a:ext>
            </a:extLst>
          </p:cNvPr>
          <p:cNvSpPr txBox="1">
            <a:spLocks/>
          </p:cNvSpPr>
          <p:nvPr/>
        </p:nvSpPr>
        <p:spPr>
          <a:xfrm>
            <a:off x="1385396" y="947699"/>
            <a:ext cx="9421207" cy="783446"/>
          </a:xfrm>
          <a:prstGeom prst="rect">
            <a:avLst/>
          </a:prstGeom>
        </p:spPr>
        <p:txBody>
          <a:bodyPr/>
          <a:lstStyle>
            <a:lvl1pPr algn="l" defTabSz="914400" rtl="0" eaLnBrk="1" latinLnBrk="0" hangingPunct="1">
              <a:lnSpc>
                <a:spcPct val="90000"/>
              </a:lnSpc>
              <a:spcBef>
                <a:spcPct val="0"/>
              </a:spcBef>
              <a:buNone/>
              <a:defRPr sz="3200" b="1" kern="1200" spc="-150">
                <a:solidFill>
                  <a:schemeClr val="bg1"/>
                </a:solidFill>
                <a:latin typeface="+mj-lt"/>
                <a:ea typeface="+mj-ea"/>
                <a:cs typeface="+mj-cs"/>
              </a:defRPr>
            </a:lvl1pPr>
          </a:lstStyle>
          <a:p>
            <a:pPr algn="ctr"/>
            <a:r>
              <a:rPr lang="en-US" b="0" spc="0" noProof="1">
                <a:latin typeface="Arial Black" panose="020B0A04020102020204" pitchFamily="34" charset="0"/>
                <a:cs typeface="Times New Roman" panose="02020603050405020304" pitchFamily="18" charset="0"/>
              </a:rPr>
              <a:t>Buddies Hub - Online Gaming Site</a:t>
            </a:r>
            <a:endParaRPr lang="en-IN" b="0" spc="0" dirty="0">
              <a:latin typeface="Arial Black" panose="020B0A04020102020204" pitchFamily="34" charset="0"/>
              <a:cs typeface="Times New Roman" panose="02020603050405020304" pitchFamily="18" charset="0"/>
            </a:endParaRPr>
          </a:p>
        </p:txBody>
      </p:sp>
      <p:sp>
        <p:nvSpPr>
          <p:cNvPr id="5" name="TextBox 4"/>
          <p:cNvSpPr txBox="1"/>
          <p:nvPr/>
        </p:nvSpPr>
        <p:spPr>
          <a:xfrm>
            <a:off x="972766" y="1731145"/>
            <a:ext cx="10544916" cy="501675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000" dirty="0">
                <a:solidFill>
                  <a:schemeClr val="bg1"/>
                </a:solidFill>
              </a:rPr>
              <a:t>Our project is aimed at developing a website for online gaming. </a:t>
            </a:r>
          </a:p>
          <a:p>
            <a:pPr marL="285750" indent="-285750">
              <a:lnSpc>
                <a:spcPct val="150000"/>
              </a:lnSpc>
              <a:buFont typeface="Arial" panose="020B0604020202020204" pitchFamily="34" charset="0"/>
              <a:buChar char="•"/>
            </a:pPr>
            <a:r>
              <a:rPr lang="en-US" sz="2000" dirty="0">
                <a:solidFill>
                  <a:schemeClr val="bg1"/>
                </a:solidFill>
              </a:rPr>
              <a:t> Playing games is a surefire way to engage students, but making games can be just as absorbing. Game design and development builds art, math, and coding skills, and offers students an outlet to show what they know. We as a students will embark on creative, energizing experiences that'll get them thinking in new, exciting ways.</a:t>
            </a:r>
          </a:p>
          <a:p>
            <a:pPr marL="285750" indent="-285750">
              <a:lnSpc>
                <a:spcPct val="150000"/>
              </a:lnSpc>
              <a:buFont typeface="Arial" panose="020B0604020202020204" pitchFamily="34" charset="0"/>
              <a:buChar char="•"/>
            </a:pPr>
            <a:r>
              <a:rPr lang="en-US" sz="2000" dirty="0">
                <a:solidFill>
                  <a:schemeClr val="bg1"/>
                </a:solidFill>
              </a:rPr>
              <a:t>We have made sure to include features such as scoreboard and voice assistance that will keep the players engaged.</a:t>
            </a:r>
          </a:p>
          <a:p>
            <a:pPr marL="285750" indent="-285750">
              <a:lnSpc>
                <a:spcPct val="150000"/>
              </a:lnSpc>
              <a:buFont typeface="Arial" panose="020B0604020202020204" pitchFamily="34" charset="0"/>
              <a:buChar char="•"/>
            </a:pPr>
            <a:r>
              <a:rPr lang="en-US" sz="2000" dirty="0">
                <a:solidFill>
                  <a:schemeClr val="bg1"/>
                </a:solidFill>
              </a:rPr>
              <a:t>So keeping this in mind we have chosen to make four games from different domains which will help the players in all round development </a:t>
            </a:r>
            <a:r>
              <a:rPr lang="en-US" sz="2000" dirty="0" smtClean="0">
                <a:solidFill>
                  <a:schemeClr val="bg1"/>
                </a:solidFill>
              </a:rPr>
              <a:t>.</a:t>
            </a:r>
            <a:endParaRPr lang="en-US" sz="2000" dirty="0">
              <a:solidFill>
                <a:schemeClr val="bg1"/>
              </a:solidFill>
            </a:endParaRPr>
          </a:p>
          <a:p>
            <a:pPr marL="285750" indent="-285750">
              <a:lnSpc>
                <a:spcPct val="150000"/>
              </a:lnSpc>
              <a:buFont typeface="Arial" panose="020B0604020202020204" pitchFamily="34" charset="0"/>
              <a:buChar char="•"/>
            </a:pPr>
            <a:endParaRPr lang="en-US" sz="2000" dirty="0">
              <a:solidFill>
                <a:schemeClr val="bg1"/>
              </a:solidFill>
            </a:endParaRPr>
          </a:p>
          <a:p>
            <a:pPr marL="285750" indent="-285750">
              <a:buFont typeface="Arial" panose="020B0604020202020204" pitchFamily="34" charset="0"/>
              <a:buChar char="•"/>
            </a:pPr>
            <a:endParaRPr lang="en-IN" sz="2000" dirty="0">
              <a:solidFill>
                <a:schemeClr val="bg1"/>
              </a:solidFill>
            </a:endParaRPr>
          </a:p>
        </p:txBody>
      </p:sp>
    </p:spTree>
    <p:extLst>
      <p:ext uri="{BB962C8B-B14F-4D97-AF65-F5344CB8AC3E}">
        <p14:creationId xmlns:p14="http://schemas.microsoft.com/office/powerpoint/2010/main" val="1974767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a:extLst>
              <a:ext uri="{FF2B5EF4-FFF2-40B4-BE49-F238E27FC236}">
                <a16:creationId xmlns:a16="http://schemas.microsoft.com/office/drawing/2014/main" id="{70E5899F-D715-4F84-974D-19251CDA89BC}"/>
              </a:ext>
            </a:extLst>
          </p:cNvPr>
          <p:cNvPicPr>
            <a:picLocks noGrp="1" noChangeAspect="1"/>
          </p:cNvPicPr>
          <p:nvPr>
            <p:ph sz="half" idx="2"/>
          </p:nvPr>
        </p:nvPicPr>
        <p:blipFill>
          <a:blip r:embed="rId2"/>
          <a:stretch>
            <a:fillRect/>
          </a:stretch>
        </p:blipFill>
        <p:spPr>
          <a:xfrm>
            <a:off x="9674289" y="4398963"/>
            <a:ext cx="1724639" cy="1724639"/>
          </a:xfrm>
        </p:spPr>
      </p:pic>
      <p:sp>
        <p:nvSpPr>
          <p:cNvPr id="6" name="Title 5">
            <a:extLst>
              <a:ext uri="{FF2B5EF4-FFF2-40B4-BE49-F238E27FC236}">
                <a16:creationId xmlns:a16="http://schemas.microsoft.com/office/drawing/2014/main" id="{5AA69F36-3E9E-49EC-A9DB-0D4415B9F17B}"/>
              </a:ext>
            </a:extLst>
          </p:cNvPr>
          <p:cNvSpPr>
            <a:spLocks noGrp="1"/>
          </p:cNvSpPr>
          <p:nvPr>
            <p:ph type="title"/>
          </p:nvPr>
        </p:nvSpPr>
        <p:spPr>
          <a:xfrm>
            <a:off x="898567" y="605481"/>
            <a:ext cx="9973553" cy="864140"/>
          </a:xfrm>
        </p:spPr>
        <p:txBody>
          <a:bodyPr/>
          <a:lstStyle/>
          <a:p>
            <a:pPr algn="ctr"/>
            <a:r>
              <a:rPr lang="en-US" sz="2800" b="0" dirty="0">
                <a:latin typeface="Arial Black" panose="020B0A04020102020204" pitchFamily="34" charset="0"/>
              </a:rPr>
              <a:t>Multiplayer and Artificial Intelligence: Tic - Tac - Toe</a:t>
            </a:r>
            <a:endParaRPr lang="en-IN" sz="2800" b="0" dirty="0">
              <a:latin typeface="Arial Black" panose="020B0A04020102020204" pitchFamily="34" charset="0"/>
            </a:endParaRPr>
          </a:p>
        </p:txBody>
      </p:sp>
      <p:sp>
        <p:nvSpPr>
          <p:cNvPr id="7" name="Slide Number Placeholder 6">
            <a:extLst>
              <a:ext uri="{FF2B5EF4-FFF2-40B4-BE49-F238E27FC236}">
                <a16:creationId xmlns:a16="http://schemas.microsoft.com/office/drawing/2014/main" id="{0249DB53-3CDE-4980-AA08-1CF7FDE13EEB}"/>
              </a:ext>
            </a:extLst>
          </p:cNvPr>
          <p:cNvSpPr>
            <a:spLocks noGrp="1"/>
          </p:cNvSpPr>
          <p:nvPr>
            <p:ph type="sldNum" sz="quarter" idx="19"/>
          </p:nvPr>
        </p:nvSpPr>
        <p:spPr/>
        <p:txBody>
          <a:bodyPr/>
          <a:lstStyle/>
          <a:p>
            <a:r>
              <a:rPr lang="en-US" noProof="0"/>
              <a:t>page </a:t>
            </a:r>
            <a:fld id="{19B51A1E-902D-48AF-9020-955120F399B6}" type="slidenum">
              <a:rPr lang="en-US" b="1" i="1" noProof="0" smtClean="0"/>
              <a:pPr/>
              <a:t>3</a:t>
            </a:fld>
            <a:endParaRPr lang="en-US" b="1" i="1" noProof="0" dirty="0"/>
          </a:p>
        </p:txBody>
      </p:sp>
      <p:sp>
        <p:nvSpPr>
          <p:cNvPr id="14" name="TextBox 13">
            <a:extLst>
              <a:ext uri="{FF2B5EF4-FFF2-40B4-BE49-F238E27FC236}">
                <a16:creationId xmlns:a16="http://schemas.microsoft.com/office/drawing/2014/main" id="{A617CB9A-8BB5-438E-82D2-C887A1647118}"/>
              </a:ext>
            </a:extLst>
          </p:cNvPr>
          <p:cNvSpPr txBox="1"/>
          <p:nvPr/>
        </p:nvSpPr>
        <p:spPr>
          <a:xfrm>
            <a:off x="1197746" y="1717104"/>
            <a:ext cx="8834021" cy="3885679"/>
          </a:xfrm>
          <a:prstGeom prst="rect">
            <a:avLst/>
          </a:prstGeom>
          <a:noFill/>
        </p:spPr>
        <p:txBody>
          <a:bodyPr wrap="square">
            <a:spAutoFit/>
          </a:bodyPr>
          <a:lstStyle/>
          <a:p>
            <a:r>
              <a:rPr lang="en-IN" sz="1700" dirty="0">
                <a:solidFill>
                  <a:schemeClr val="bg1"/>
                </a:solidFill>
              </a:rPr>
              <a:t>Tic-Tac-Toe are one of the most famous games to which the moves are not left to chances, rather than pure mathematics and logical reasoning.</a:t>
            </a:r>
          </a:p>
          <a:p>
            <a:endParaRPr lang="en-IN" sz="1700" dirty="0">
              <a:solidFill>
                <a:schemeClr val="bg1"/>
              </a:solidFill>
            </a:endParaRPr>
          </a:p>
          <a:p>
            <a:pPr>
              <a:lnSpc>
                <a:spcPct val="150000"/>
              </a:lnSpc>
            </a:pPr>
            <a:r>
              <a:rPr lang="en-US" sz="1700" dirty="0">
                <a:solidFill>
                  <a:schemeClr val="bg1"/>
                </a:solidFill>
              </a:rPr>
              <a:t>We had made this game previously in Sem 3 using Java and now in Sem 5 we will be enhancing it.</a:t>
            </a:r>
          </a:p>
          <a:p>
            <a:pPr>
              <a:lnSpc>
                <a:spcPct val="150000"/>
              </a:lnSpc>
            </a:pPr>
            <a:r>
              <a:rPr lang="en-US" sz="1700" dirty="0">
                <a:solidFill>
                  <a:schemeClr val="bg1"/>
                </a:solidFill>
              </a:rPr>
              <a:t>This game can be played in two modes: </a:t>
            </a:r>
          </a:p>
          <a:p>
            <a:pPr marL="285750" indent="-285750">
              <a:lnSpc>
                <a:spcPct val="150000"/>
              </a:lnSpc>
              <a:buFont typeface="Arial" panose="020B0604020202020204" pitchFamily="34" charset="0"/>
              <a:buChar char="•"/>
            </a:pPr>
            <a:r>
              <a:rPr lang="en-US" sz="1700" dirty="0">
                <a:solidFill>
                  <a:schemeClr val="bg1"/>
                </a:solidFill>
              </a:rPr>
              <a:t>Play with Computer – We are implementing this using Artificial Intelligent </a:t>
            </a:r>
          </a:p>
          <a:p>
            <a:pPr marL="285750" indent="-285750">
              <a:lnSpc>
                <a:spcPct val="150000"/>
              </a:lnSpc>
              <a:buFont typeface="Arial" panose="020B0604020202020204" pitchFamily="34" charset="0"/>
              <a:buChar char="•"/>
            </a:pPr>
            <a:r>
              <a:rPr lang="en-US" sz="1700" dirty="0">
                <a:solidFill>
                  <a:schemeClr val="bg1"/>
                </a:solidFill>
              </a:rPr>
              <a:t>Play with Friend – We are using Web socket programming so that anybody can play that game using their own remote machine. </a:t>
            </a:r>
          </a:p>
          <a:p>
            <a:pPr marL="285750" indent="-285750">
              <a:lnSpc>
                <a:spcPct val="150000"/>
              </a:lnSpc>
              <a:buFont typeface="Arial" panose="020B0604020202020204" pitchFamily="34" charset="0"/>
              <a:buChar char="•"/>
            </a:pPr>
            <a:r>
              <a:rPr lang="en-US" sz="1700" dirty="0">
                <a:solidFill>
                  <a:schemeClr val="bg1"/>
                </a:solidFill>
              </a:rPr>
              <a:t>We are going to implement this game using Java Script (Sem 5) and Computer Networks   (Sem 4) and Database Management System(Sem 3) </a:t>
            </a:r>
            <a:endParaRPr lang="en-IN" sz="1700" dirty="0">
              <a:solidFill>
                <a:schemeClr val="bg1"/>
              </a:solidFill>
            </a:endParaRPr>
          </a:p>
          <a:p>
            <a:pPr marL="285750" indent="-285750" algn="just">
              <a:buFont typeface="Arial" panose="020B0604020202020204" pitchFamily="34" charset="0"/>
              <a:buChar char="•"/>
            </a:pPr>
            <a:endParaRPr lang="en-IN" sz="1700" dirty="0">
              <a:solidFill>
                <a:schemeClr val="bg1"/>
              </a:solidFill>
            </a:endParaRPr>
          </a:p>
        </p:txBody>
      </p:sp>
    </p:spTree>
    <p:extLst>
      <p:ext uri="{BB962C8B-B14F-4D97-AF65-F5344CB8AC3E}">
        <p14:creationId xmlns:p14="http://schemas.microsoft.com/office/powerpoint/2010/main" val="333687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1000"/>
                                        <p:tgtEl>
                                          <p:spTgt spid="14"/>
                                        </p:tgtEl>
                                      </p:cBhvr>
                                    </p:animEffect>
                                    <p:anim calcmode="lin" valueType="num">
                                      <p:cBhvr>
                                        <p:cTn id="13" dur="1000" fill="hold"/>
                                        <p:tgtEl>
                                          <p:spTgt spid="14"/>
                                        </p:tgtEl>
                                        <p:attrNameLst>
                                          <p:attrName>ppt_x</p:attrName>
                                        </p:attrNameLst>
                                      </p:cBhvr>
                                      <p:tavLst>
                                        <p:tav tm="0">
                                          <p:val>
                                            <p:strVal val="#ppt_x"/>
                                          </p:val>
                                        </p:tav>
                                        <p:tav tm="100000">
                                          <p:val>
                                            <p:strVal val="#ppt_x"/>
                                          </p:val>
                                        </p:tav>
                                      </p:tavLst>
                                    </p:anim>
                                    <p:anim calcmode="lin" valueType="num">
                                      <p:cBhvr>
                                        <p:cTn id="14"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AA69F36-3E9E-49EC-A9DB-0D4415B9F17B}"/>
              </a:ext>
            </a:extLst>
          </p:cNvPr>
          <p:cNvSpPr>
            <a:spLocks noGrp="1"/>
          </p:cNvSpPr>
          <p:nvPr>
            <p:ph type="title"/>
          </p:nvPr>
        </p:nvSpPr>
        <p:spPr>
          <a:xfrm>
            <a:off x="898567" y="605481"/>
            <a:ext cx="9973553" cy="864140"/>
          </a:xfrm>
        </p:spPr>
        <p:txBody>
          <a:bodyPr/>
          <a:lstStyle/>
          <a:p>
            <a:pPr algn="ctr"/>
            <a:r>
              <a:rPr lang="en-US" sz="2800" b="0" dirty="0">
                <a:latin typeface="Arial Black" panose="020B0A04020102020204" pitchFamily="34" charset="0"/>
              </a:rPr>
              <a:t>Multiplayer Game : Ludo</a:t>
            </a:r>
            <a:endParaRPr lang="en-IN" sz="2800" b="0" dirty="0">
              <a:latin typeface="Arial Black" panose="020B0A04020102020204" pitchFamily="34" charset="0"/>
            </a:endParaRPr>
          </a:p>
        </p:txBody>
      </p:sp>
      <p:sp>
        <p:nvSpPr>
          <p:cNvPr id="7" name="Slide Number Placeholder 6">
            <a:extLst>
              <a:ext uri="{FF2B5EF4-FFF2-40B4-BE49-F238E27FC236}">
                <a16:creationId xmlns:a16="http://schemas.microsoft.com/office/drawing/2014/main" id="{0249DB53-3CDE-4980-AA08-1CF7FDE13EEB}"/>
              </a:ext>
            </a:extLst>
          </p:cNvPr>
          <p:cNvSpPr>
            <a:spLocks noGrp="1"/>
          </p:cNvSpPr>
          <p:nvPr>
            <p:ph type="sldNum" sz="quarter" idx="19"/>
          </p:nvPr>
        </p:nvSpPr>
        <p:spPr/>
        <p:txBody>
          <a:bodyPr/>
          <a:lstStyle/>
          <a:p>
            <a:r>
              <a:rPr lang="en-US" noProof="0"/>
              <a:t>page </a:t>
            </a:r>
            <a:fld id="{19B51A1E-902D-48AF-9020-955120F399B6}" type="slidenum">
              <a:rPr lang="en-US" b="1" i="1" noProof="0" smtClean="0"/>
              <a:pPr/>
              <a:t>4</a:t>
            </a:fld>
            <a:endParaRPr lang="en-US" b="1" i="1" noProof="0" dirty="0"/>
          </a:p>
        </p:txBody>
      </p:sp>
      <p:sp>
        <p:nvSpPr>
          <p:cNvPr id="14" name="TextBox 13">
            <a:extLst>
              <a:ext uri="{FF2B5EF4-FFF2-40B4-BE49-F238E27FC236}">
                <a16:creationId xmlns:a16="http://schemas.microsoft.com/office/drawing/2014/main" id="{A617CB9A-8BB5-438E-82D2-C887A1647118}"/>
              </a:ext>
            </a:extLst>
          </p:cNvPr>
          <p:cNvSpPr txBox="1"/>
          <p:nvPr/>
        </p:nvSpPr>
        <p:spPr>
          <a:xfrm>
            <a:off x="898566" y="1728534"/>
            <a:ext cx="9372897" cy="3954929"/>
          </a:xfrm>
          <a:prstGeom prst="rect">
            <a:avLst/>
          </a:prstGeom>
          <a:noFill/>
        </p:spPr>
        <p:txBody>
          <a:bodyPr wrap="square">
            <a:spAutoFit/>
          </a:bodyPr>
          <a:lstStyle/>
          <a:p>
            <a:pPr marL="285750" indent="-285750" algn="just">
              <a:buFont typeface="Arial" panose="020B0604020202020204" pitchFamily="34" charset="0"/>
              <a:buChar char="•"/>
            </a:pPr>
            <a:r>
              <a:rPr lang="en-US" dirty="0">
                <a:solidFill>
                  <a:schemeClr val="bg1"/>
                </a:solidFill>
              </a:rPr>
              <a:t>Board games like Ludo have been around us for several years now. We all have played some or the other board games while growing up. With the increasing popularity of online games, you can now play Ludo online anytime, anywhere.</a:t>
            </a:r>
          </a:p>
          <a:p>
            <a:pPr algn="just"/>
            <a:endParaRPr lang="en-US" dirty="0">
              <a:solidFill>
                <a:schemeClr val="bg1"/>
              </a:solidFill>
            </a:endParaRPr>
          </a:p>
          <a:p>
            <a:pPr marL="285750" indent="-285750" algn="just">
              <a:buFont typeface="Arial" panose="020B0604020202020204" pitchFamily="34" charset="0"/>
              <a:buChar char="•"/>
            </a:pPr>
            <a:r>
              <a:rPr lang="en-US" dirty="0">
                <a:solidFill>
                  <a:schemeClr val="bg1"/>
                </a:solidFill>
              </a:rPr>
              <a:t>Ludo game allow kids to think creatively and create an opportunity to connect and open up. This is an excellent opportunity for kids who are shy or quiet types. Your kids can learn and display creativity in the game. Ludo can help them develop a strong sense of individuality too that allows them to feel fulfilled and being noticed.</a:t>
            </a:r>
          </a:p>
          <a:p>
            <a:pPr marL="285750" indent="-285750" algn="just">
              <a:buFont typeface="Arial" panose="020B0604020202020204" pitchFamily="34" charset="0"/>
              <a:buChar char="•"/>
            </a:pPr>
            <a:endParaRPr lang="en-US" dirty="0">
              <a:solidFill>
                <a:schemeClr val="bg1"/>
              </a:solidFill>
            </a:endParaRPr>
          </a:p>
          <a:p>
            <a:pPr marL="285750" indent="-285750" algn="just">
              <a:buFont typeface="Arial" panose="020B0604020202020204" pitchFamily="34" charset="0"/>
              <a:buChar char="•"/>
            </a:pPr>
            <a:r>
              <a:rPr lang="en-US" dirty="0">
                <a:solidFill>
                  <a:schemeClr val="bg1"/>
                </a:solidFill>
              </a:rPr>
              <a:t>For some who children who may have disabilities, it can be a way for them to social and make friends if they are restricted.</a:t>
            </a:r>
          </a:p>
          <a:p>
            <a:pPr marL="285750" indent="-285750" algn="just">
              <a:buFont typeface="Arial" panose="020B0604020202020204" pitchFamily="34" charset="0"/>
              <a:buChar char="•"/>
            </a:pPr>
            <a:endParaRPr lang="en-US" dirty="0">
              <a:solidFill>
                <a:schemeClr val="bg1"/>
              </a:solidFill>
            </a:endParaRPr>
          </a:p>
          <a:p>
            <a:pPr marL="285750" indent="-285750" algn="just">
              <a:buFont typeface="Arial" panose="020B0604020202020204" pitchFamily="34" charset="0"/>
              <a:buChar char="•"/>
            </a:pPr>
            <a:r>
              <a:rPr lang="en-US" dirty="0">
                <a:solidFill>
                  <a:schemeClr val="bg1"/>
                </a:solidFill>
              </a:rPr>
              <a:t>We are going to implement it using Java Script and DBMS</a:t>
            </a:r>
            <a:endParaRPr lang="en-IN" dirty="0">
              <a:solidFill>
                <a:schemeClr val="bg1"/>
              </a:solidFill>
            </a:endParaRPr>
          </a:p>
          <a:p>
            <a:pPr marL="285750" indent="-285750" algn="just">
              <a:buFont typeface="Arial" panose="020B0604020202020204" pitchFamily="34" charset="0"/>
              <a:buChar char="•"/>
            </a:pPr>
            <a:endParaRPr lang="en-IN" sz="1700" dirty="0">
              <a:solidFill>
                <a:schemeClr val="bg1"/>
              </a:solidFill>
            </a:endParaRPr>
          </a:p>
        </p:txBody>
      </p:sp>
      <p:pic>
        <p:nvPicPr>
          <p:cNvPr id="8" name="Picture 7">
            <a:extLst>
              <a:ext uri="{FF2B5EF4-FFF2-40B4-BE49-F238E27FC236}">
                <a16:creationId xmlns:a16="http://schemas.microsoft.com/office/drawing/2014/main" id="{41539356-ACCF-48B7-B887-82223923E29C}"/>
              </a:ext>
            </a:extLst>
          </p:cNvPr>
          <p:cNvPicPr>
            <a:picLocks noChangeAspect="1"/>
          </p:cNvPicPr>
          <p:nvPr/>
        </p:nvPicPr>
        <p:blipFill>
          <a:blip r:embed="rId2"/>
          <a:stretch>
            <a:fillRect/>
          </a:stretch>
        </p:blipFill>
        <p:spPr>
          <a:xfrm>
            <a:off x="9255342" y="4631001"/>
            <a:ext cx="2346108" cy="1759581"/>
          </a:xfrm>
          <a:prstGeom prst="rect">
            <a:avLst/>
          </a:prstGeom>
        </p:spPr>
      </p:pic>
    </p:spTree>
    <p:extLst>
      <p:ext uri="{BB962C8B-B14F-4D97-AF65-F5344CB8AC3E}">
        <p14:creationId xmlns:p14="http://schemas.microsoft.com/office/powerpoint/2010/main" val="3496179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1000"/>
                                        <p:tgtEl>
                                          <p:spTgt spid="14"/>
                                        </p:tgtEl>
                                      </p:cBhvr>
                                    </p:animEffect>
                                    <p:anim calcmode="lin" valueType="num">
                                      <p:cBhvr>
                                        <p:cTn id="13" dur="1000" fill="hold"/>
                                        <p:tgtEl>
                                          <p:spTgt spid="14"/>
                                        </p:tgtEl>
                                        <p:attrNameLst>
                                          <p:attrName>ppt_x</p:attrName>
                                        </p:attrNameLst>
                                      </p:cBhvr>
                                      <p:tavLst>
                                        <p:tav tm="0">
                                          <p:val>
                                            <p:strVal val="#ppt_x"/>
                                          </p:val>
                                        </p:tav>
                                        <p:tav tm="100000">
                                          <p:val>
                                            <p:strVal val="#ppt_x"/>
                                          </p:val>
                                        </p:tav>
                                      </p:tavLst>
                                    </p:anim>
                                    <p:anim calcmode="lin" valueType="num">
                                      <p:cBhvr>
                                        <p:cTn id="14"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87FA9DE-3764-457F-89D1-6E5D26E984FB}"/>
              </a:ext>
            </a:extLst>
          </p:cNvPr>
          <p:cNvSpPr>
            <a:spLocks noGrp="1"/>
          </p:cNvSpPr>
          <p:nvPr>
            <p:ph type="body" idx="1"/>
          </p:nvPr>
        </p:nvSpPr>
        <p:spPr>
          <a:xfrm>
            <a:off x="2411828" y="1556702"/>
            <a:ext cx="1236893" cy="351997"/>
          </a:xfrm>
        </p:spPr>
        <p:txBody>
          <a:bodyPr/>
          <a:lstStyle/>
          <a:p>
            <a:pPr>
              <a:lnSpc>
                <a:spcPct val="100000"/>
              </a:lnSpc>
            </a:pPr>
            <a:r>
              <a:rPr lang="en-US" sz="2400" dirty="0">
                <a:latin typeface="Baskerville Old Face" panose="02020602080505020303" pitchFamily="18" charset="0"/>
              </a:rPr>
              <a:t>Scramble</a:t>
            </a:r>
            <a:endParaRPr lang="en-IN" sz="2400" dirty="0">
              <a:latin typeface="Baskerville Old Face" panose="02020602080505020303" pitchFamily="18" charset="0"/>
            </a:endParaRPr>
          </a:p>
        </p:txBody>
      </p:sp>
      <p:sp>
        <p:nvSpPr>
          <p:cNvPr id="4" name="Text Placeholder 3">
            <a:extLst>
              <a:ext uri="{FF2B5EF4-FFF2-40B4-BE49-F238E27FC236}">
                <a16:creationId xmlns:a16="http://schemas.microsoft.com/office/drawing/2014/main" id="{1006A613-0FA2-4372-A7A0-4D65BBC8D13B}"/>
              </a:ext>
            </a:extLst>
          </p:cNvPr>
          <p:cNvSpPr>
            <a:spLocks noGrp="1"/>
          </p:cNvSpPr>
          <p:nvPr>
            <p:ph type="body" sz="quarter" idx="13"/>
          </p:nvPr>
        </p:nvSpPr>
        <p:spPr>
          <a:xfrm>
            <a:off x="7552147" y="1556702"/>
            <a:ext cx="1982268" cy="449666"/>
          </a:xfrm>
        </p:spPr>
        <p:txBody>
          <a:bodyPr/>
          <a:lstStyle/>
          <a:p>
            <a:pPr>
              <a:lnSpc>
                <a:spcPct val="100000"/>
              </a:lnSpc>
            </a:pPr>
            <a:r>
              <a:rPr lang="en-US" sz="2400" dirty="0">
                <a:latin typeface="Baskerville Old Face" panose="02020602080505020303" pitchFamily="18" charset="0"/>
              </a:rPr>
              <a:t>Memory Game</a:t>
            </a:r>
            <a:endParaRPr lang="en-IN" sz="2400" dirty="0">
              <a:latin typeface="Baskerville Old Face" panose="02020602080505020303" pitchFamily="18" charset="0"/>
            </a:endParaRPr>
          </a:p>
        </p:txBody>
      </p:sp>
      <p:sp>
        <p:nvSpPr>
          <p:cNvPr id="5" name="Text Placeholder 4">
            <a:extLst>
              <a:ext uri="{FF2B5EF4-FFF2-40B4-BE49-F238E27FC236}">
                <a16:creationId xmlns:a16="http://schemas.microsoft.com/office/drawing/2014/main" id="{6D8050FF-4167-4D81-824F-577FD05C6D89}"/>
              </a:ext>
            </a:extLst>
          </p:cNvPr>
          <p:cNvSpPr>
            <a:spLocks noGrp="1"/>
          </p:cNvSpPr>
          <p:nvPr>
            <p:ph type="body" sz="quarter" idx="12"/>
          </p:nvPr>
        </p:nvSpPr>
        <p:spPr>
          <a:xfrm>
            <a:off x="6510907" y="3794464"/>
            <a:ext cx="4225085" cy="2114337"/>
          </a:xfrm>
        </p:spPr>
        <p:txBody>
          <a:bodyPr/>
          <a:lstStyle/>
          <a:p>
            <a:r>
              <a:rPr lang="en-US" dirty="0"/>
              <a:t>Regularly playing these types of games can help improve children’s short and long-term memory and help the brain process information quicker.</a:t>
            </a:r>
          </a:p>
          <a:p>
            <a:r>
              <a:rPr lang="en-US" dirty="0"/>
              <a:t>Also, games capture players’ imagination helping them to stay focused on certain tasks and builds their perseverance to achieve a goal.</a:t>
            </a:r>
            <a:endParaRPr lang="en-IN" dirty="0"/>
          </a:p>
        </p:txBody>
      </p:sp>
      <p:sp>
        <p:nvSpPr>
          <p:cNvPr id="6" name="Title 5">
            <a:extLst>
              <a:ext uri="{FF2B5EF4-FFF2-40B4-BE49-F238E27FC236}">
                <a16:creationId xmlns:a16="http://schemas.microsoft.com/office/drawing/2014/main" id="{5AA69F36-3E9E-49EC-A9DB-0D4415B9F17B}"/>
              </a:ext>
            </a:extLst>
          </p:cNvPr>
          <p:cNvSpPr>
            <a:spLocks noGrp="1"/>
          </p:cNvSpPr>
          <p:nvPr>
            <p:ph type="title"/>
          </p:nvPr>
        </p:nvSpPr>
        <p:spPr>
          <a:xfrm>
            <a:off x="672703" y="463438"/>
            <a:ext cx="9973553" cy="864140"/>
          </a:xfrm>
        </p:spPr>
        <p:txBody>
          <a:bodyPr/>
          <a:lstStyle/>
          <a:p>
            <a:pPr algn="ctr"/>
            <a:r>
              <a:rPr lang="en-US" b="0" spc="0" noProof="1">
                <a:latin typeface="Arial Black" panose="020B0A04020102020204" pitchFamily="34" charset="0"/>
                <a:cs typeface="Times New Roman" panose="02020603050405020304" pitchFamily="18" charset="0"/>
              </a:rPr>
              <a:t> FunBrain-Educational Games</a:t>
            </a:r>
            <a:endParaRPr lang="en-IN" dirty="0"/>
          </a:p>
        </p:txBody>
      </p:sp>
      <p:sp>
        <p:nvSpPr>
          <p:cNvPr id="7" name="Slide Number Placeholder 6">
            <a:extLst>
              <a:ext uri="{FF2B5EF4-FFF2-40B4-BE49-F238E27FC236}">
                <a16:creationId xmlns:a16="http://schemas.microsoft.com/office/drawing/2014/main" id="{0249DB53-3CDE-4980-AA08-1CF7FDE13EEB}"/>
              </a:ext>
            </a:extLst>
          </p:cNvPr>
          <p:cNvSpPr>
            <a:spLocks noGrp="1"/>
          </p:cNvSpPr>
          <p:nvPr>
            <p:ph type="sldNum" sz="quarter" idx="19"/>
          </p:nvPr>
        </p:nvSpPr>
        <p:spPr/>
        <p:txBody>
          <a:bodyPr/>
          <a:lstStyle/>
          <a:p>
            <a:r>
              <a:rPr lang="en-US" noProof="0"/>
              <a:t>page </a:t>
            </a:r>
            <a:fld id="{19B51A1E-902D-48AF-9020-955120F399B6}" type="slidenum">
              <a:rPr lang="en-US" b="1" i="1" noProof="0" smtClean="0"/>
              <a:pPr/>
              <a:t>5</a:t>
            </a:fld>
            <a:endParaRPr lang="en-US" b="1" i="1" noProof="0" dirty="0"/>
          </a:p>
        </p:txBody>
      </p:sp>
      <p:sp>
        <p:nvSpPr>
          <p:cNvPr id="14" name="TextBox 13">
            <a:extLst>
              <a:ext uri="{FF2B5EF4-FFF2-40B4-BE49-F238E27FC236}">
                <a16:creationId xmlns:a16="http://schemas.microsoft.com/office/drawing/2014/main" id="{A617CB9A-8BB5-438E-82D2-C887A1647118}"/>
              </a:ext>
            </a:extLst>
          </p:cNvPr>
          <p:cNvSpPr txBox="1"/>
          <p:nvPr/>
        </p:nvSpPr>
        <p:spPr>
          <a:xfrm>
            <a:off x="1067939" y="3789285"/>
            <a:ext cx="4225085" cy="2062103"/>
          </a:xfrm>
          <a:prstGeom prst="rect">
            <a:avLst/>
          </a:prstGeom>
          <a:noFill/>
        </p:spPr>
        <p:txBody>
          <a:bodyPr wrap="square">
            <a:spAutoFit/>
          </a:bodyPr>
          <a:lstStyle/>
          <a:p>
            <a:pPr marL="285750" indent="-285750" algn="just">
              <a:buFont typeface="Arial" panose="020B0604020202020204" pitchFamily="34" charset="0"/>
              <a:buChar char="•"/>
            </a:pPr>
            <a:r>
              <a:rPr lang="en-US" sz="1600" dirty="0">
                <a:solidFill>
                  <a:schemeClr val="bg1"/>
                </a:solidFill>
              </a:rPr>
              <a:t>Your child will learn not just commonly used everyday words, but he can use a dictionary to find meanings of several ‘difficult’ words, too. By playing the game regularly, his vocabulary improves over time.</a:t>
            </a:r>
          </a:p>
          <a:p>
            <a:pPr marL="285750" indent="-285750" algn="just">
              <a:buFont typeface="Arial" panose="020B0604020202020204" pitchFamily="34" charset="0"/>
              <a:buChar char="•"/>
            </a:pPr>
            <a:r>
              <a:rPr lang="en-US" sz="1600" dirty="0">
                <a:solidFill>
                  <a:schemeClr val="bg1"/>
                </a:solidFill>
              </a:rPr>
              <a:t>You will observe that once your child begins to play this game, her response time improves. </a:t>
            </a:r>
            <a:endParaRPr lang="en-IN" sz="1600" dirty="0">
              <a:solidFill>
                <a:schemeClr val="bg1"/>
              </a:solidFill>
            </a:endParaRPr>
          </a:p>
        </p:txBody>
      </p:sp>
      <p:pic>
        <p:nvPicPr>
          <p:cNvPr id="11" name="Content Placeholder 10">
            <a:extLst>
              <a:ext uri="{FF2B5EF4-FFF2-40B4-BE49-F238E27FC236}">
                <a16:creationId xmlns:a16="http://schemas.microsoft.com/office/drawing/2014/main" id="{F51AA355-6B0E-4819-9574-AECA674269BA}"/>
              </a:ext>
            </a:extLst>
          </p:cNvPr>
          <p:cNvPicPr>
            <a:picLocks noGrp="1" noChangeAspect="1"/>
          </p:cNvPicPr>
          <p:nvPr>
            <p:ph sz="half" idx="2"/>
          </p:nvPr>
        </p:nvPicPr>
        <p:blipFill>
          <a:blip r:embed="rId2"/>
          <a:stretch>
            <a:fillRect/>
          </a:stretch>
        </p:blipFill>
        <p:spPr>
          <a:xfrm>
            <a:off x="2177650" y="1992913"/>
            <a:ext cx="1545454" cy="1545454"/>
          </a:xfrm>
        </p:spPr>
      </p:pic>
      <p:pic>
        <p:nvPicPr>
          <p:cNvPr id="15" name="Picture 14">
            <a:extLst>
              <a:ext uri="{FF2B5EF4-FFF2-40B4-BE49-F238E27FC236}">
                <a16:creationId xmlns:a16="http://schemas.microsoft.com/office/drawing/2014/main" id="{CAC0C183-51C0-4A63-9F59-2B5390628ABC}"/>
              </a:ext>
            </a:extLst>
          </p:cNvPr>
          <p:cNvPicPr>
            <a:picLocks noChangeAspect="1"/>
          </p:cNvPicPr>
          <p:nvPr/>
        </p:nvPicPr>
        <p:blipFill>
          <a:blip r:embed="rId3"/>
          <a:stretch>
            <a:fillRect/>
          </a:stretch>
        </p:blipFill>
        <p:spPr>
          <a:xfrm>
            <a:off x="7323758" y="1981753"/>
            <a:ext cx="2210658" cy="1657993"/>
          </a:xfrm>
          <a:prstGeom prst="rect">
            <a:avLst/>
          </a:prstGeom>
        </p:spPr>
      </p:pic>
    </p:spTree>
    <p:extLst>
      <p:ext uri="{BB962C8B-B14F-4D97-AF65-F5344CB8AC3E}">
        <p14:creationId xmlns:p14="http://schemas.microsoft.com/office/powerpoint/2010/main" val="2284584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fade">
                                      <p:cBhvr>
                                        <p:cTn id="12" dur="1000"/>
                                        <p:tgtEl>
                                          <p:spTgt spid="2">
                                            <p:txEl>
                                              <p:pRg st="0" end="0"/>
                                            </p:txEl>
                                          </p:spTgt>
                                        </p:tgtEl>
                                      </p:cBhvr>
                                    </p:animEffect>
                                    <p:anim calcmode="lin" valueType="num">
                                      <p:cBhvr>
                                        <p:cTn id="13"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1000"/>
                                        <p:tgtEl>
                                          <p:spTgt spid="11"/>
                                        </p:tgtEl>
                                      </p:cBhvr>
                                    </p:animEffect>
                                    <p:anim calcmode="lin" valueType="num">
                                      <p:cBhvr>
                                        <p:cTn id="20" dur="1000" fill="hold"/>
                                        <p:tgtEl>
                                          <p:spTgt spid="11"/>
                                        </p:tgtEl>
                                        <p:attrNameLst>
                                          <p:attrName>ppt_x</p:attrName>
                                        </p:attrNameLst>
                                      </p:cBhvr>
                                      <p:tavLst>
                                        <p:tav tm="0">
                                          <p:val>
                                            <p:strVal val="#ppt_x"/>
                                          </p:val>
                                        </p:tav>
                                        <p:tav tm="100000">
                                          <p:val>
                                            <p:strVal val="#ppt_x"/>
                                          </p:val>
                                        </p:tav>
                                      </p:tavLst>
                                    </p:anim>
                                    <p:anim calcmode="lin" valueType="num">
                                      <p:cBhvr>
                                        <p:cTn id="21"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fade">
                                      <p:cBhvr>
                                        <p:cTn id="26" dur="1000"/>
                                        <p:tgtEl>
                                          <p:spTgt spid="14"/>
                                        </p:tgtEl>
                                      </p:cBhvr>
                                    </p:animEffect>
                                    <p:anim calcmode="lin" valueType="num">
                                      <p:cBhvr>
                                        <p:cTn id="27" dur="1000" fill="hold"/>
                                        <p:tgtEl>
                                          <p:spTgt spid="14"/>
                                        </p:tgtEl>
                                        <p:attrNameLst>
                                          <p:attrName>ppt_x</p:attrName>
                                        </p:attrNameLst>
                                      </p:cBhvr>
                                      <p:tavLst>
                                        <p:tav tm="0">
                                          <p:val>
                                            <p:strVal val="#ppt_x"/>
                                          </p:val>
                                        </p:tav>
                                        <p:tav tm="100000">
                                          <p:val>
                                            <p:strVal val="#ppt_x"/>
                                          </p:val>
                                        </p:tav>
                                      </p:tavLst>
                                    </p:anim>
                                    <p:anim calcmode="lin" valueType="num">
                                      <p:cBhvr>
                                        <p:cTn id="28"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4">
                                            <p:txEl>
                                              <p:pRg st="0" end="0"/>
                                            </p:txEl>
                                          </p:spTgt>
                                        </p:tgtEl>
                                        <p:attrNameLst>
                                          <p:attrName>style.visibility</p:attrName>
                                        </p:attrNameLst>
                                      </p:cBhvr>
                                      <p:to>
                                        <p:strVal val="visible"/>
                                      </p:to>
                                    </p:set>
                                    <p:animEffect transition="in" filter="fade">
                                      <p:cBhvr>
                                        <p:cTn id="33" dur="1000"/>
                                        <p:tgtEl>
                                          <p:spTgt spid="4">
                                            <p:txEl>
                                              <p:pRg st="0" end="0"/>
                                            </p:txEl>
                                          </p:spTgt>
                                        </p:tgtEl>
                                      </p:cBhvr>
                                    </p:animEffect>
                                    <p:anim calcmode="lin" valueType="num">
                                      <p:cBhvr>
                                        <p:cTn id="34"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35"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fade">
                                      <p:cBhvr>
                                        <p:cTn id="40" dur="1000"/>
                                        <p:tgtEl>
                                          <p:spTgt spid="15"/>
                                        </p:tgtEl>
                                      </p:cBhvr>
                                    </p:animEffect>
                                    <p:anim calcmode="lin" valueType="num">
                                      <p:cBhvr>
                                        <p:cTn id="41" dur="1000" fill="hold"/>
                                        <p:tgtEl>
                                          <p:spTgt spid="15"/>
                                        </p:tgtEl>
                                        <p:attrNameLst>
                                          <p:attrName>ppt_x</p:attrName>
                                        </p:attrNameLst>
                                      </p:cBhvr>
                                      <p:tavLst>
                                        <p:tav tm="0">
                                          <p:val>
                                            <p:strVal val="#ppt_x"/>
                                          </p:val>
                                        </p:tav>
                                        <p:tav tm="100000">
                                          <p:val>
                                            <p:strVal val="#ppt_x"/>
                                          </p:val>
                                        </p:tav>
                                      </p:tavLst>
                                    </p:anim>
                                    <p:anim calcmode="lin" valueType="num">
                                      <p:cBhvr>
                                        <p:cTn id="42"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5">
                                            <p:txEl>
                                              <p:pRg st="0" end="0"/>
                                            </p:txEl>
                                          </p:spTgt>
                                        </p:tgtEl>
                                        <p:attrNameLst>
                                          <p:attrName>style.visibility</p:attrName>
                                        </p:attrNameLst>
                                      </p:cBhvr>
                                      <p:to>
                                        <p:strVal val="visible"/>
                                      </p:to>
                                    </p:set>
                                    <p:animEffect transition="in" filter="fade">
                                      <p:cBhvr>
                                        <p:cTn id="47" dur="1000"/>
                                        <p:tgtEl>
                                          <p:spTgt spid="5">
                                            <p:txEl>
                                              <p:pRg st="0" end="0"/>
                                            </p:txEl>
                                          </p:spTgt>
                                        </p:tgtEl>
                                      </p:cBhvr>
                                    </p:animEffect>
                                    <p:anim calcmode="lin" valueType="num">
                                      <p:cBhvr>
                                        <p:cTn id="4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4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grpId="0" nodeType="clickEffect">
                                  <p:stCondLst>
                                    <p:cond delay="0"/>
                                  </p:stCondLst>
                                  <p:childTnLst>
                                    <p:set>
                                      <p:cBhvr>
                                        <p:cTn id="53" dur="1" fill="hold">
                                          <p:stCondLst>
                                            <p:cond delay="0"/>
                                          </p:stCondLst>
                                        </p:cTn>
                                        <p:tgtEl>
                                          <p:spTgt spid="5">
                                            <p:txEl>
                                              <p:pRg st="1" end="1"/>
                                            </p:txEl>
                                          </p:spTgt>
                                        </p:tgtEl>
                                        <p:attrNameLst>
                                          <p:attrName>style.visibility</p:attrName>
                                        </p:attrNameLst>
                                      </p:cBhvr>
                                      <p:to>
                                        <p:strVal val="visible"/>
                                      </p:to>
                                    </p:set>
                                    <p:animEffect transition="in" filter="fade">
                                      <p:cBhvr>
                                        <p:cTn id="54" dur="1000"/>
                                        <p:tgtEl>
                                          <p:spTgt spid="5">
                                            <p:txEl>
                                              <p:pRg st="1" end="1"/>
                                            </p:txEl>
                                          </p:spTgt>
                                        </p:tgtEl>
                                      </p:cBhvr>
                                    </p:animEffect>
                                    <p:anim calcmode="lin" valueType="num">
                                      <p:cBhvr>
                                        <p:cTn id="55"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56"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build="p"/>
      <p:bldP spid="5" grpId="0" build="p"/>
      <p:bldP spid="6" grpId="0"/>
      <p:bldP spid="1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r>
              <a:rPr lang="en-US" noProof="0"/>
              <a:t>page </a:t>
            </a:r>
            <a:fld id="{19B51A1E-902D-48AF-9020-955120F399B6}" type="slidenum">
              <a:rPr lang="en-US" b="1" i="1" noProof="0" smtClean="0"/>
              <a:pPr/>
              <a:t>6</a:t>
            </a:fld>
            <a:endParaRPr lang="en-US" b="1" i="1" noProof="0" dirty="0"/>
          </a:p>
        </p:txBody>
      </p:sp>
      <p:sp>
        <p:nvSpPr>
          <p:cNvPr id="3" name="Title 2"/>
          <p:cNvSpPr>
            <a:spLocks noGrp="1"/>
          </p:cNvSpPr>
          <p:nvPr>
            <p:ph type="title"/>
          </p:nvPr>
        </p:nvSpPr>
        <p:spPr>
          <a:xfrm>
            <a:off x="859134" y="1009048"/>
            <a:ext cx="9973553" cy="432000"/>
          </a:xfrm>
        </p:spPr>
        <p:txBody>
          <a:bodyPr/>
          <a:lstStyle/>
          <a:p>
            <a:pPr algn="ctr"/>
            <a:r>
              <a:rPr lang="en-IN" sz="3600" b="0" u="sng" spc="0" dirty="0">
                <a:latin typeface="Times New Roman" panose="02020603050405020304" pitchFamily="18" charset="0"/>
                <a:cs typeface="Times New Roman" panose="02020603050405020304" pitchFamily="18" charset="0"/>
              </a:rPr>
              <a:t>Conclusion And Future Work</a:t>
            </a:r>
          </a:p>
        </p:txBody>
      </p:sp>
      <p:sp>
        <p:nvSpPr>
          <p:cNvPr id="5" name="TextBox 4"/>
          <p:cNvSpPr txBox="1"/>
          <p:nvPr/>
        </p:nvSpPr>
        <p:spPr>
          <a:xfrm>
            <a:off x="1166599" y="2151727"/>
            <a:ext cx="8927312" cy="332398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000" dirty="0">
                <a:solidFill>
                  <a:schemeClr val="bg1"/>
                </a:solidFill>
              </a:rPr>
              <a:t>To make games from different domains</a:t>
            </a:r>
          </a:p>
          <a:p>
            <a:pPr marL="285750" indent="-285750">
              <a:lnSpc>
                <a:spcPct val="150000"/>
              </a:lnSpc>
              <a:buFont typeface="Arial" panose="020B0604020202020204" pitchFamily="34" charset="0"/>
              <a:buChar char="•"/>
            </a:pPr>
            <a:r>
              <a:rPr lang="en-US" sz="2000" dirty="0">
                <a:solidFill>
                  <a:schemeClr val="bg1"/>
                </a:solidFill>
              </a:rPr>
              <a:t>To develop a gaming app</a:t>
            </a:r>
          </a:p>
          <a:p>
            <a:pPr marL="285750" indent="-285750">
              <a:lnSpc>
                <a:spcPct val="150000"/>
              </a:lnSpc>
              <a:buFont typeface="Arial" panose="020B0604020202020204" pitchFamily="34" charset="0"/>
              <a:buChar char="•"/>
            </a:pPr>
            <a:r>
              <a:rPr lang="en-US" sz="2000" dirty="0">
                <a:solidFill>
                  <a:schemeClr val="bg1"/>
                </a:solidFill>
              </a:rPr>
              <a:t>To include web socket in all games</a:t>
            </a:r>
          </a:p>
          <a:p>
            <a:pPr marL="285750" indent="-285750">
              <a:lnSpc>
                <a:spcPct val="150000"/>
              </a:lnSpc>
              <a:buFont typeface="Arial" panose="020B0604020202020204" pitchFamily="34" charset="0"/>
              <a:buChar char="•"/>
            </a:pPr>
            <a:r>
              <a:rPr lang="en-US" sz="2000" dirty="0">
                <a:solidFill>
                  <a:schemeClr val="bg1"/>
                </a:solidFill>
              </a:rPr>
              <a:t>To will conduct game tournaments </a:t>
            </a:r>
          </a:p>
          <a:p>
            <a:pPr marL="285750" indent="-285750">
              <a:lnSpc>
                <a:spcPct val="150000"/>
              </a:lnSpc>
              <a:buFont typeface="Arial" panose="020B0604020202020204" pitchFamily="34" charset="0"/>
              <a:buChar char="•"/>
            </a:pPr>
            <a:r>
              <a:rPr lang="en-US" sz="2000" dirty="0">
                <a:solidFill>
                  <a:schemeClr val="bg1"/>
                </a:solidFill>
              </a:rPr>
              <a:t>To communicate with the players through chat box</a:t>
            </a:r>
          </a:p>
          <a:p>
            <a:pPr marL="285750" indent="-285750">
              <a:buFont typeface="Arial" panose="020B0604020202020204" pitchFamily="34" charset="0"/>
              <a:buChar char="•"/>
            </a:pPr>
            <a:r>
              <a:rPr lang="en-US" sz="2000" dirty="0">
                <a:solidFill>
                  <a:schemeClr val="bg1"/>
                </a:solidFill>
              </a:rPr>
              <a:t>Thus we are aiming to create a professional gaming website where people can enjoy and also learn along with having </a:t>
            </a:r>
            <a:r>
              <a:rPr lang="en-US" sz="2000" dirty="0" smtClean="0">
                <a:solidFill>
                  <a:schemeClr val="bg1"/>
                </a:solidFill>
              </a:rPr>
              <a:t>fun</a:t>
            </a:r>
          </a:p>
          <a:p>
            <a:pPr marL="285750" indent="-285750">
              <a:buFont typeface="Arial" panose="020B0604020202020204" pitchFamily="34" charset="0"/>
              <a:buChar char="•"/>
            </a:pPr>
            <a:r>
              <a:rPr lang="en-US" sz="2000" dirty="0" smtClean="0">
                <a:solidFill>
                  <a:schemeClr val="bg1"/>
                </a:solidFill>
              </a:rPr>
              <a:t>Therefore, our project model is B2C business model.</a:t>
            </a:r>
            <a:endParaRPr lang="en-US" sz="2000" dirty="0">
              <a:solidFill>
                <a:schemeClr val="bg1"/>
              </a:solidFill>
            </a:endParaRPr>
          </a:p>
        </p:txBody>
      </p:sp>
    </p:spTree>
    <p:extLst>
      <p:ext uri="{BB962C8B-B14F-4D97-AF65-F5344CB8AC3E}">
        <p14:creationId xmlns:p14="http://schemas.microsoft.com/office/powerpoint/2010/main" val="2517640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r>
              <a:rPr lang="en-US" noProof="0"/>
              <a:t>page </a:t>
            </a:r>
            <a:fld id="{19B51A1E-902D-48AF-9020-955120F399B6}" type="slidenum">
              <a:rPr lang="en-US" b="1" i="1" noProof="0" smtClean="0"/>
              <a:pPr/>
              <a:t>7</a:t>
            </a:fld>
            <a:endParaRPr lang="en-US" b="1" i="1" noProof="0" dirty="0"/>
          </a:p>
        </p:txBody>
      </p:sp>
      <p:sp>
        <p:nvSpPr>
          <p:cNvPr id="4" name="Rectangle 3">
            <a:extLst>
              <a:ext uri="{FF2B5EF4-FFF2-40B4-BE49-F238E27FC236}">
                <a16:creationId xmlns:a16="http://schemas.microsoft.com/office/drawing/2014/main" id="{11CFB4EA-0D13-41CC-BEEF-FB2D78D40C03}"/>
              </a:ext>
              <a:ext uri="{C183D7F6-B498-43B3-948B-1728B52AA6E4}">
                <adec:decorative xmlns:adec="http://schemas.microsoft.com/office/drawing/2017/decorative" xmlns="" val="1"/>
              </a:ext>
            </a:extLst>
          </p:cNvPr>
          <p:cNvSpPr/>
          <p:nvPr/>
        </p:nvSpPr>
        <p:spPr bwMode="ltGray">
          <a:xfrm>
            <a:off x="0" y="153838"/>
            <a:ext cx="3046758" cy="670416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0EC2A13F-9304-4151-817C-31EA50C99BFC}"/>
              </a:ext>
              <a:ext uri="{C183D7F6-B498-43B3-948B-1728B52AA6E4}">
                <adec:decorative xmlns:adec="http://schemas.microsoft.com/office/drawing/2017/decorative" xmlns="" val="1"/>
              </a:ext>
            </a:extLst>
          </p:cNvPr>
          <p:cNvSpPr/>
          <p:nvPr/>
        </p:nvSpPr>
        <p:spPr bwMode="ltGray">
          <a:xfrm>
            <a:off x="0" y="136790"/>
            <a:ext cx="3046758" cy="670416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E954A52F-9EAF-4BB5-9660-CE49C49C87A0}"/>
              </a:ext>
              <a:ext uri="{C183D7F6-B498-43B3-948B-1728B52AA6E4}">
                <adec:decorative xmlns:adec="http://schemas.microsoft.com/office/drawing/2017/decorative" xmlns="" val="1"/>
              </a:ext>
            </a:extLst>
          </p:cNvPr>
          <p:cNvSpPr/>
          <p:nvPr/>
        </p:nvSpPr>
        <p:spPr bwMode="ltGray">
          <a:xfrm>
            <a:off x="30410" y="153838"/>
            <a:ext cx="3046758" cy="670416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BF9FF6C7-2796-49A5-9C7D-C0E40CD6DC8E}"/>
              </a:ext>
              <a:ext uri="{C183D7F6-B498-43B3-948B-1728B52AA6E4}">
                <adec:decorative xmlns:adec="http://schemas.microsoft.com/office/drawing/2017/decorative" xmlns="" val="1"/>
              </a:ext>
            </a:extLst>
          </p:cNvPr>
          <p:cNvSpPr/>
          <p:nvPr/>
        </p:nvSpPr>
        <p:spPr bwMode="ltGray">
          <a:xfrm>
            <a:off x="9036705" y="153838"/>
            <a:ext cx="3046758" cy="670416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91F29178-D71F-4236-BF0B-468D6EA750F5}"/>
              </a:ext>
              <a:ext uri="{C183D7F6-B498-43B3-948B-1728B52AA6E4}">
                <adec:decorative xmlns:adec="http://schemas.microsoft.com/office/drawing/2017/decorative" xmlns="" val="1"/>
              </a:ext>
            </a:extLst>
          </p:cNvPr>
          <p:cNvSpPr/>
          <p:nvPr/>
        </p:nvSpPr>
        <p:spPr bwMode="ltGray">
          <a:xfrm>
            <a:off x="9103447" y="136790"/>
            <a:ext cx="3046758" cy="670416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4D254535-E302-41FC-A950-83B5D81A8C5D}"/>
              </a:ext>
              <a:ext uri="{C183D7F6-B498-43B3-948B-1728B52AA6E4}">
                <adec:decorative xmlns:adec="http://schemas.microsoft.com/office/drawing/2017/decorative" xmlns="" val="1"/>
              </a:ext>
            </a:extLst>
          </p:cNvPr>
          <p:cNvSpPr/>
          <p:nvPr/>
        </p:nvSpPr>
        <p:spPr bwMode="ltGray">
          <a:xfrm>
            <a:off x="9103447" y="153838"/>
            <a:ext cx="3046758" cy="670416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74E24123-09C3-412A-A0AC-01A531C3F2A2}"/>
              </a:ext>
              <a:ext uri="{C183D7F6-B498-43B3-948B-1728B52AA6E4}">
                <adec:decorative xmlns:adec="http://schemas.microsoft.com/office/drawing/2017/decorative" xmlns="" val="1"/>
              </a:ext>
            </a:extLst>
          </p:cNvPr>
          <p:cNvSpPr/>
          <p:nvPr/>
        </p:nvSpPr>
        <p:spPr bwMode="ltGray">
          <a:xfrm>
            <a:off x="2889912" y="158167"/>
            <a:ext cx="3046758" cy="670416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A71C35B5-EF1E-4466-8CBA-09E9BD28EBFC}"/>
              </a:ext>
              <a:ext uri="{C183D7F6-B498-43B3-948B-1728B52AA6E4}">
                <adec:decorative xmlns:adec="http://schemas.microsoft.com/office/drawing/2017/decorative" xmlns="" val="1"/>
              </a:ext>
            </a:extLst>
          </p:cNvPr>
          <p:cNvSpPr/>
          <p:nvPr/>
        </p:nvSpPr>
        <p:spPr bwMode="ltGray">
          <a:xfrm>
            <a:off x="3043550" y="162496"/>
            <a:ext cx="3046758" cy="670416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83330E7D-EB08-4DC0-824C-D6F4F1E6F2E2}"/>
              </a:ext>
              <a:ext uri="{C183D7F6-B498-43B3-948B-1728B52AA6E4}">
                <adec:decorative xmlns:adec="http://schemas.microsoft.com/office/drawing/2017/decorative" xmlns="" val="1"/>
              </a:ext>
            </a:extLst>
          </p:cNvPr>
          <p:cNvSpPr/>
          <p:nvPr/>
        </p:nvSpPr>
        <p:spPr bwMode="ltGray">
          <a:xfrm>
            <a:off x="6040502" y="170886"/>
            <a:ext cx="3046758" cy="670416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011343D9-727E-4934-9414-F39753562EC5}"/>
              </a:ext>
              <a:ext uri="{C183D7F6-B498-43B3-948B-1728B52AA6E4}">
                <adec:decorative xmlns:adec="http://schemas.microsoft.com/office/drawing/2017/decorative" xmlns="" val="1"/>
              </a:ext>
            </a:extLst>
          </p:cNvPr>
          <p:cNvSpPr/>
          <p:nvPr/>
        </p:nvSpPr>
        <p:spPr bwMode="ltGray">
          <a:xfrm>
            <a:off x="2873725" y="17048"/>
            <a:ext cx="3046758" cy="670416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C3F4994E-3A7C-403A-AE6C-FB7AA35A2F18}"/>
              </a:ext>
              <a:ext uri="{C183D7F6-B498-43B3-948B-1728B52AA6E4}">
                <adec:decorative xmlns:adec="http://schemas.microsoft.com/office/drawing/2017/decorative" xmlns="" val="1"/>
              </a:ext>
            </a:extLst>
          </p:cNvPr>
          <p:cNvSpPr/>
          <p:nvPr/>
        </p:nvSpPr>
        <p:spPr bwMode="ltGray">
          <a:xfrm>
            <a:off x="5808059" y="153838"/>
            <a:ext cx="3046758" cy="670416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417F4243-6058-4AE8-AF61-8FD432B90713}"/>
              </a:ext>
              <a:ext uri="{C183D7F6-B498-43B3-948B-1728B52AA6E4}">
                <adec:decorative xmlns:adec="http://schemas.microsoft.com/office/drawing/2017/decorative" xmlns="" val="1"/>
              </a:ext>
            </a:extLst>
          </p:cNvPr>
          <p:cNvSpPr/>
          <p:nvPr/>
        </p:nvSpPr>
        <p:spPr bwMode="ltGray">
          <a:xfrm>
            <a:off x="6200123" y="153838"/>
            <a:ext cx="3046758" cy="670416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p:cNvSpPr txBox="1"/>
          <p:nvPr/>
        </p:nvSpPr>
        <p:spPr>
          <a:xfrm>
            <a:off x="3231256" y="2669037"/>
            <a:ext cx="5532542" cy="1200329"/>
          </a:xfrm>
          <a:prstGeom prst="rect">
            <a:avLst/>
          </a:prstGeom>
          <a:noFill/>
        </p:spPr>
        <p:txBody>
          <a:bodyPr wrap="square" rtlCol="0">
            <a:spAutoFit/>
          </a:bodyPr>
          <a:lstStyle/>
          <a:p>
            <a:pPr algn="ctr"/>
            <a:r>
              <a:rPr lang="en-IN" sz="7200" dirty="0">
                <a:solidFill>
                  <a:schemeClr val="bg1"/>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3295975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theme/theme1.xml><?xml version="1.0" encoding="utf-8"?>
<a:theme xmlns:a="http://schemas.openxmlformats.org/drawingml/2006/main" name="Office Theme">
  <a:themeElements>
    <a:clrScheme name="Contoso Theme1">
      <a:dk1>
        <a:sysClr val="windowText" lastClr="000000"/>
      </a:dk1>
      <a:lt1>
        <a:sysClr val="window" lastClr="FFFFFF"/>
      </a:lt1>
      <a:dk2>
        <a:srgbClr val="44546A"/>
      </a:dk2>
      <a:lt2>
        <a:srgbClr val="E7E6E6"/>
      </a:lt2>
      <a:accent1>
        <a:srgbClr val="2C567A"/>
      </a:accent1>
      <a:accent2>
        <a:srgbClr val="0072C7"/>
      </a:accent2>
      <a:accent3>
        <a:srgbClr val="0D1D51"/>
      </a:accent3>
      <a:accent4>
        <a:srgbClr val="666666"/>
      </a:accent4>
      <a:accent5>
        <a:srgbClr val="3C76A6"/>
      </a:accent5>
      <a:accent6>
        <a:srgbClr val="1E44BC"/>
      </a:accent6>
      <a:hlink>
        <a:srgbClr val="0563C1"/>
      </a:hlink>
      <a:folHlink>
        <a:srgbClr val="954F72"/>
      </a:folHlink>
    </a:clrScheme>
    <a:fontScheme name="Corbel">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3175">
          <a:solidFill>
            <a:schemeClr val="bg1"/>
          </a:solidFill>
        </a:ln>
        <a:effectLst>
          <a:glow rad="165100">
            <a:schemeClr val="bg1">
              <a:alpha val="9000"/>
            </a:schemeClr>
          </a:glow>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Stem pitch deck.potx" id="{007A4A51-4FFC-4105-B3D8-61FC23843082}" vid="{F1F7DFAD-69C8-483C-AAF4-70218CA2668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STEM pitch deck</Template>
  <TotalTime>0</TotalTime>
  <Words>618</Words>
  <Application>Microsoft Office PowerPoint</Application>
  <PresentationFormat>Widescreen</PresentationFormat>
  <Paragraphs>49</Paragraphs>
  <Slides>7</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7</vt:i4>
      </vt:variant>
    </vt:vector>
  </HeadingPairs>
  <TitlesOfParts>
    <vt:vector size="17" baseType="lpstr">
      <vt:lpstr>Arial</vt:lpstr>
      <vt:lpstr>Arial Black</vt:lpstr>
      <vt:lpstr>Baskerville Old Face</vt:lpstr>
      <vt:lpstr>Bodoni MT</vt:lpstr>
      <vt:lpstr>Britannic Bold</vt:lpstr>
      <vt:lpstr>Calibri</vt:lpstr>
      <vt:lpstr>Cooper Black</vt:lpstr>
      <vt:lpstr>Corbel</vt:lpstr>
      <vt:lpstr>Times New Roman</vt:lpstr>
      <vt:lpstr>Office Theme</vt:lpstr>
      <vt:lpstr>Buddies Hub</vt:lpstr>
      <vt:lpstr>PowerPoint Presentation</vt:lpstr>
      <vt:lpstr>Multiplayer and Artificial Intelligence: Tic - Tac - Toe</vt:lpstr>
      <vt:lpstr>Multiplayer Game : Ludo</vt:lpstr>
      <vt:lpstr> FunBrain-Educational Games</vt:lpstr>
      <vt:lpstr>Conclusion And Future Work</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2021-03-16T12:30:26Z</dcterms:created>
  <dcterms:modified xsi:type="dcterms:W3CDTF">2021-08-24T09:39:53Z</dcterms:modified>
</cp:coreProperties>
</file>