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Lénygenerálás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>
                <a:solidFill>
                  <a:srgbClr val="00B050"/>
                </a:solidFill>
              </a:rPr>
              <a:t>Készítette:Surmann</a:t>
            </a:r>
            <a:r>
              <a:rPr lang="hu-HU" dirty="0" smtClean="0">
                <a:solidFill>
                  <a:srgbClr val="00B050"/>
                </a:solidFill>
              </a:rPr>
              <a:t> Márk</a:t>
            </a:r>
          </a:p>
          <a:p>
            <a:r>
              <a:rPr lang="hu-HU" dirty="0" smtClean="0">
                <a:solidFill>
                  <a:srgbClr val="00B050"/>
                </a:solidFill>
              </a:rPr>
              <a:t>Fülöp Dominik</a:t>
            </a:r>
          </a:p>
          <a:p>
            <a:r>
              <a:rPr lang="hu-HU" dirty="0" err="1" smtClean="0">
                <a:solidFill>
                  <a:srgbClr val="00B050"/>
                </a:solidFill>
              </a:rPr>
              <a:t>Wendler</a:t>
            </a:r>
            <a:r>
              <a:rPr lang="hu-HU" dirty="0" smtClean="0">
                <a:solidFill>
                  <a:srgbClr val="00B050"/>
                </a:solidFill>
              </a:rPr>
              <a:t> Márk</a:t>
            </a:r>
          </a:p>
          <a:p>
            <a:endParaRPr lang="hu-H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00B0F0"/>
                </a:solidFill>
              </a:rPr>
              <a:t>C</a:t>
            </a:r>
            <a:r>
              <a:rPr lang="hu-HU" dirty="0" smtClean="0">
                <a:solidFill>
                  <a:srgbClr val="00B0F0"/>
                </a:solidFill>
              </a:rPr>
              <a:t>sapatunk </a:t>
            </a:r>
            <a:r>
              <a:rPr lang="hu-HU" dirty="0">
                <a:solidFill>
                  <a:srgbClr val="00B0F0"/>
                </a:solidFill>
              </a:rPr>
              <a:t>feladata egy lénygenerálással kapcsolatos szoftver készítése </a:t>
            </a:r>
            <a:r>
              <a:rPr lang="hu-HU" dirty="0" smtClean="0">
                <a:solidFill>
                  <a:srgbClr val="00B0F0"/>
                </a:solidFill>
              </a:rPr>
              <a:t>volt</a:t>
            </a:r>
          </a:p>
          <a:p>
            <a:r>
              <a:rPr lang="hu-HU" dirty="0">
                <a:solidFill>
                  <a:srgbClr val="00B0F0"/>
                </a:solidFill>
              </a:rPr>
              <a:t>Az ötletet </a:t>
            </a:r>
            <a:r>
              <a:rPr lang="hu-HU" dirty="0" err="1" smtClean="0">
                <a:solidFill>
                  <a:srgbClr val="00B0F0"/>
                </a:solidFill>
              </a:rPr>
              <a:t>Surmann</a:t>
            </a:r>
            <a:r>
              <a:rPr lang="hu-HU" dirty="0" smtClean="0">
                <a:solidFill>
                  <a:srgbClr val="00B0F0"/>
                </a:solidFill>
              </a:rPr>
              <a:t> Márk találta </a:t>
            </a:r>
            <a:r>
              <a:rPr lang="hu-HU" dirty="0">
                <a:solidFill>
                  <a:srgbClr val="00B0F0"/>
                </a:solidFill>
              </a:rPr>
              <a:t>ki.</a:t>
            </a:r>
            <a:endParaRPr lang="hu-H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4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felosztása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00B0F0"/>
                </a:solidFill>
              </a:rPr>
              <a:t>Surmann</a:t>
            </a:r>
            <a:r>
              <a:rPr lang="hu-HU" dirty="0" smtClean="0">
                <a:solidFill>
                  <a:srgbClr val="00B0F0"/>
                </a:solidFill>
              </a:rPr>
              <a:t> Márk „Feladatom </a:t>
            </a:r>
            <a:r>
              <a:rPr lang="hu-HU" dirty="0">
                <a:solidFill>
                  <a:srgbClr val="00B0F0"/>
                </a:solidFill>
              </a:rPr>
              <a:t>a szoftver egyesítése és a kihívások véletlenszerű kiosztása </a:t>
            </a:r>
            <a:r>
              <a:rPr lang="hu-HU" dirty="0" smtClean="0">
                <a:solidFill>
                  <a:srgbClr val="00B0F0"/>
                </a:solidFill>
              </a:rPr>
              <a:t>volt.”</a:t>
            </a:r>
          </a:p>
          <a:p>
            <a:r>
              <a:rPr lang="hu-HU" dirty="0">
                <a:solidFill>
                  <a:srgbClr val="00B0F0"/>
                </a:solidFill>
              </a:rPr>
              <a:t>Fülöp </a:t>
            </a:r>
            <a:r>
              <a:rPr lang="hu-HU" dirty="0" smtClean="0">
                <a:solidFill>
                  <a:srgbClr val="00B0F0"/>
                </a:solidFill>
              </a:rPr>
              <a:t>Dominik (A kihívások megírása és a pontok bekérése feladat)</a:t>
            </a:r>
          </a:p>
          <a:p>
            <a:r>
              <a:rPr lang="hu-HU" dirty="0" err="1">
                <a:solidFill>
                  <a:srgbClr val="00B0F0"/>
                </a:solidFill>
              </a:rPr>
              <a:t>Wendler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dirty="0" smtClean="0">
                <a:solidFill>
                  <a:srgbClr val="00B0F0"/>
                </a:solidFill>
              </a:rPr>
              <a:t>Márk </a:t>
            </a:r>
            <a:r>
              <a:rPr lang="hu-HU" dirty="0">
                <a:solidFill>
                  <a:srgbClr val="00B0F0"/>
                </a:solidFill>
              </a:rPr>
              <a:t>(A </a:t>
            </a:r>
            <a:r>
              <a:rPr lang="hu-HU" smtClean="0">
                <a:solidFill>
                  <a:srgbClr val="00B0F0"/>
                </a:solidFill>
              </a:rPr>
              <a:t>kihívások megírása)</a:t>
            </a:r>
            <a:endParaRPr lang="hu-HU" dirty="0">
              <a:solidFill>
                <a:srgbClr val="00B0F0"/>
              </a:solidFill>
            </a:endParaRPr>
          </a:p>
          <a:p>
            <a:endParaRPr lang="hu-HU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00B0F0"/>
                </a:solidFill>
              </a:rPr>
              <a:t>F</a:t>
            </a:r>
            <a:r>
              <a:rPr lang="hu-HU" dirty="0" smtClean="0">
                <a:solidFill>
                  <a:srgbClr val="00B0F0"/>
                </a:solidFill>
              </a:rPr>
              <a:t>elhasználó </a:t>
            </a:r>
            <a:r>
              <a:rPr lang="hu-HU" dirty="0">
                <a:solidFill>
                  <a:srgbClr val="00B0F0"/>
                </a:solidFill>
              </a:rPr>
              <a:t>döntheti el hogy a saját lényének </a:t>
            </a:r>
            <a:r>
              <a:rPr lang="hu-HU" dirty="0" smtClean="0">
                <a:solidFill>
                  <a:srgbClr val="00B0F0"/>
                </a:solidFill>
              </a:rPr>
              <a:t>milyen</a:t>
            </a:r>
          </a:p>
          <a:p>
            <a:pPr lvl="1"/>
            <a:r>
              <a:rPr lang="hu-HU" dirty="0" smtClean="0">
                <a:solidFill>
                  <a:srgbClr val="00B0F0"/>
                </a:solidFill>
              </a:rPr>
              <a:t>Tulajdonságai</a:t>
            </a:r>
          </a:p>
          <a:p>
            <a:pPr lvl="1"/>
            <a:r>
              <a:rPr lang="hu-HU" dirty="0" smtClean="0">
                <a:solidFill>
                  <a:srgbClr val="00B0F0"/>
                </a:solidFill>
              </a:rPr>
              <a:t>Képeségei legyenek</a:t>
            </a:r>
          </a:p>
          <a:p>
            <a:r>
              <a:rPr lang="hu-HU" dirty="0">
                <a:solidFill>
                  <a:srgbClr val="00B0F0"/>
                </a:solidFill>
              </a:rPr>
              <a:t>M</a:t>
            </a:r>
            <a:r>
              <a:rPr lang="hu-HU" dirty="0" smtClean="0">
                <a:solidFill>
                  <a:srgbClr val="00B0F0"/>
                </a:solidFill>
              </a:rPr>
              <a:t>ajd </a:t>
            </a:r>
            <a:r>
              <a:rPr lang="hu-HU" dirty="0">
                <a:solidFill>
                  <a:srgbClr val="00B0F0"/>
                </a:solidFill>
              </a:rPr>
              <a:t>ezután a lényét letesztelheti különböző akadályok vagy kihívásokkal. </a:t>
            </a:r>
            <a:endParaRPr lang="hu-H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2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kivitelezése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00B0F0"/>
                </a:solidFill>
              </a:rPr>
              <a:t>Console</a:t>
            </a:r>
            <a:r>
              <a:rPr lang="hu-HU" dirty="0" smtClean="0">
                <a:solidFill>
                  <a:srgbClr val="00B0F0"/>
                </a:solidFill>
              </a:rPr>
              <a:t> felületen </a:t>
            </a:r>
            <a:r>
              <a:rPr lang="hu-HU" dirty="0">
                <a:solidFill>
                  <a:srgbClr val="00B0F0"/>
                </a:solidFill>
              </a:rPr>
              <a:t>kiviteleztük. </a:t>
            </a:r>
            <a:endParaRPr lang="hu-HU" dirty="0" smtClean="0">
              <a:solidFill>
                <a:srgbClr val="00B0F0"/>
              </a:solidFill>
            </a:endParaRPr>
          </a:p>
          <a:p>
            <a:r>
              <a:rPr lang="hu-HU" dirty="0">
                <a:solidFill>
                  <a:srgbClr val="00B0F0"/>
                </a:solidFill>
              </a:rPr>
              <a:t>T</a:t>
            </a:r>
            <a:r>
              <a:rPr lang="hu-HU" dirty="0" smtClean="0">
                <a:solidFill>
                  <a:srgbClr val="00B0F0"/>
                </a:solidFill>
              </a:rPr>
              <a:t>eljesen </a:t>
            </a:r>
            <a:r>
              <a:rPr lang="hu-HU" dirty="0">
                <a:solidFill>
                  <a:srgbClr val="00B0F0"/>
                </a:solidFill>
              </a:rPr>
              <a:t>Python programozási nyelvben készült</a:t>
            </a:r>
            <a:r>
              <a:rPr lang="hu-HU" dirty="0" smtClean="0">
                <a:solidFill>
                  <a:srgbClr val="00B0F0"/>
                </a:solidFill>
              </a:rPr>
              <a:t>.</a:t>
            </a:r>
          </a:p>
          <a:p>
            <a:r>
              <a:rPr lang="hu-HU" dirty="0">
                <a:solidFill>
                  <a:srgbClr val="00B0F0"/>
                </a:solidFill>
              </a:rPr>
              <a:t>A </a:t>
            </a:r>
            <a:r>
              <a:rPr lang="hu-HU" dirty="0" smtClean="0">
                <a:solidFill>
                  <a:srgbClr val="00B0F0"/>
                </a:solidFill>
              </a:rPr>
              <a:t>feladatott </a:t>
            </a:r>
            <a:r>
              <a:rPr lang="hu-HU" dirty="0">
                <a:solidFill>
                  <a:srgbClr val="00B0F0"/>
                </a:solidFill>
              </a:rPr>
              <a:t>4</a:t>
            </a:r>
            <a:r>
              <a:rPr lang="hu-HU" dirty="0" smtClean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tanóra alatt sikerült </a:t>
            </a:r>
            <a:r>
              <a:rPr lang="hu-HU" dirty="0" smtClean="0">
                <a:solidFill>
                  <a:srgbClr val="00B0F0"/>
                </a:solidFill>
              </a:rPr>
              <a:t>kiviteleznünk</a:t>
            </a:r>
            <a:endParaRPr lang="hu-HU" dirty="0">
              <a:solidFill>
                <a:srgbClr val="00B0F0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40" y="108064"/>
            <a:ext cx="2986402" cy="6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32" y="89189"/>
            <a:ext cx="2314275" cy="668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106</Words>
  <Application>Microsoft Office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Fazetta</vt:lpstr>
      <vt:lpstr>Lénygenerálás</vt:lpstr>
      <vt:lpstr>Feladatunk</vt:lpstr>
      <vt:lpstr>A Csapat felosztása</vt:lpstr>
      <vt:lpstr>A Projekt célja</vt:lpstr>
      <vt:lpstr>A Projekt kivitelezése</vt:lpstr>
      <vt:lpstr>Köszönjük a figyelmet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Lénygenerálás</dc:title>
  <dc:creator>tanuló</dc:creator>
  <cp:lastModifiedBy>tanuló</cp:lastModifiedBy>
  <cp:revision>18</cp:revision>
  <dcterms:created xsi:type="dcterms:W3CDTF">2022-02-16T12:42:29Z</dcterms:created>
  <dcterms:modified xsi:type="dcterms:W3CDTF">2022-02-16T13:24:54Z</dcterms:modified>
</cp:coreProperties>
</file>