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2FF63-2785-4FCD-8544-6E0D7B9BE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426247-9960-485B-93C0-330E316B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58DD86-8C6C-4DAD-8813-F01E57912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9B3404-263E-4BEF-903E-0C2BB5D2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0AA876-45B0-4C1F-9C74-08AF3F20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8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AC7A5-F704-47AD-BB76-8B4D46D2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4C941E-ADCE-4E44-A0A6-940012F89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22FC4-56E1-4569-B7A6-142CE1E1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3B16CA-18A3-419B-A48F-93628A27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A3FE47-6E73-4724-82CC-ADC02EBF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0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17EAD5-BD3A-4301-B851-AE1386A0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19CE24-A073-4247-873D-D10146FC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A30B8-99B1-426E-8101-A549501D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B09889-F27E-42F1-8B65-D3FD5AC5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EE9A26-1E8A-4D75-8DB3-9B1DA0AA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7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5B1A1-77E6-41FE-8E0F-13411921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222AD-DB77-4786-8882-F26D7F5E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5B80A-7824-488C-A06A-AC3FF995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90D20C-2510-46F7-B037-4DF13B4E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D5CEEA-F9A9-43C3-8F0C-261043CA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76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E1A1D-F37B-46B9-B43E-6B431158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3750B5-3AC3-451E-97ED-EB9FF5706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C1D193-519D-498B-9A2D-F37DD279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BED3E-4A59-43F1-81F5-C7A3DE09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EB14A-5C2D-48B4-9530-AF6723F0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66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F51AB-4F7A-4165-A054-E5ACC5D8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6470D-013D-4679-86B6-7F08E5720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A04949-EC72-424F-8605-DC262D9E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94B3BC-E6E2-42E9-84A4-68AAC184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425741-FD83-44D0-A0AF-7CD19D0E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99C311-582B-4748-A70E-B4F5CFE2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38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D8394-1468-46D3-B7FB-5316A343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4E8BD8-BAC5-4101-BD46-233B55B2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E44E2F-24BF-4A0B-8E0F-01C89C947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551DD4-3BE4-41B4-B34F-8514CF76B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D9D3C78-4541-4362-8532-4BE355145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E1E152-CCD1-42FA-941A-8331210C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CCD661-CF20-4E39-80BA-FE324D8C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D9C116-5130-409C-8688-28EDA34A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30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26E26-BFB6-4238-B88E-DA12A05B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4C3014-8592-43BE-B5C0-6B483CF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151098-3C18-41B2-AD68-F0C51AD5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347AB1-7F26-4A37-911A-89375124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49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8D50D3-906E-4619-B05B-67979C7E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CE7CB1-C3FC-4AA3-9418-1E7241EE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94B6D-1E88-4A3B-9ADF-776AB7F0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38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7ABCA-DAA5-4790-848C-D037308E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AEE38-553E-4FBF-8929-006218D6B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39729-0CB7-43E4-83BB-051CF36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860C32-2917-497E-833A-7A075785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DCF6A0-16D9-4F0E-8F38-C687E3DC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463B2E-846E-426B-85A1-2697DC49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65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23BE1-7894-4B76-BE4F-DC0266B0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92088C-9659-402B-BFA4-DC81CE69A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5B1E81-4A69-4B59-8315-773A7B87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B017AC-A5EC-4E27-83C3-76F1C20B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9B5579-0ADA-4A82-81D6-E640C242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4AF738-34EF-44DF-AD75-DA27A18F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9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C6ABD-C5EC-4A35-BF54-CAD8873B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9D5250-F9DD-4778-9328-B76F5887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85C10-0DD5-4366-A6E4-6BAAA64FF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9185-62E1-451D-B47E-6562649D14F4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452C0-83DB-401A-9C46-08DE60CD1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785A4-D59A-4AAD-A078-1B8D3FEF2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9887-B704-482D-8731-80661FC6E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49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68C30-E23F-47E9-83D4-BB484B796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стрессоустойчивость в играх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F7D3DB-76AF-4C1E-A21E-BD09F7BC9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Подготовили презентацию:</a:t>
            </a:r>
          </a:p>
          <a:p>
            <a:pPr algn="r"/>
            <a:r>
              <a:rPr lang="ru-RU" dirty="0"/>
              <a:t>Студенты: Ризванов Руслан и Николаев Родион</a:t>
            </a:r>
          </a:p>
        </p:txBody>
      </p:sp>
    </p:spTree>
    <p:extLst>
      <p:ext uri="{BB962C8B-B14F-4D97-AF65-F5344CB8AC3E}">
        <p14:creationId xmlns:p14="http://schemas.microsoft.com/office/powerpoint/2010/main" val="2314015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C6B65-9F00-4772-BB5C-11CCBFF9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457200"/>
            <a:ext cx="3932237" cy="1600200"/>
          </a:xfrm>
        </p:spPr>
        <p:txBody>
          <a:bodyPr/>
          <a:lstStyle/>
          <a:p>
            <a:r>
              <a:rPr lang="ru-RU" dirty="0"/>
              <a:t>Помогают ли игры бороться со стрессом?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71FD77-A600-48A4-A824-C2C7B5B13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9880" y="2057400"/>
            <a:ext cx="3932237" cy="381158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 помогают, кто бы не хотел после сложного рабочего дня посидеть и не по уничтожать пиксели в игре или насладится сюжетом хорошо написанного романа который показан в красивой обёртке.</a:t>
            </a:r>
          </a:p>
          <a:p>
            <a:r>
              <a:rPr lang="ru-RU" dirty="0"/>
              <a:t>Суть работы такого успокоения заключается в том, что при стрессе активируется симпатическая часть вегетативной нервной системы, стимулирующая гнев, раздражительность, а при усиленной интеллектуальной нагрузке начинает работать ее антипод - парасимпатическая система, уменьшающая выброс адреналина и других "гормонов стресса". Поэтому компьютерные </a:t>
            </a:r>
            <a:r>
              <a:rPr lang="ru-RU" b="1" dirty="0"/>
              <a:t>игры</a:t>
            </a:r>
            <a:r>
              <a:rPr lang="ru-RU" dirty="0"/>
              <a:t> жанра аркады, головоломки, </a:t>
            </a:r>
            <a:r>
              <a:rPr lang="ru-RU" dirty="0" err="1"/>
              <a:t>пазлы</a:t>
            </a:r>
            <a:r>
              <a:rPr lang="ru-RU" dirty="0"/>
              <a:t> действительно способствуют снятию эмоционального стресса.</a:t>
            </a:r>
          </a:p>
        </p:txBody>
      </p:sp>
    </p:spTree>
    <p:extLst>
      <p:ext uri="{BB962C8B-B14F-4D97-AF65-F5344CB8AC3E}">
        <p14:creationId xmlns:p14="http://schemas.microsoft.com/office/powerpoint/2010/main" val="35869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8BA93-96D3-4672-B1C6-C239E03C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457200"/>
            <a:ext cx="3932237" cy="1600200"/>
          </a:xfrm>
        </p:spPr>
        <p:txBody>
          <a:bodyPr/>
          <a:lstStyle/>
          <a:p>
            <a:r>
              <a:rPr lang="ru-RU" dirty="0"/>
              <a:t>Игра что мы создали, как она помогает со стрессом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ED58E2-0082-4DB8-BB10-0BA5BBFA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9881" y="2072244"/>
            <a:ext cx="3932237" cy="3811588"/>
          </a:xfrm>
        </p:spPr>
        <p:txBody>
          <a:bodyPr/>
          <a:lstStyle/>
          <a:p>
            <a:r>
              <a:rPr lang="ru-RU" dirty="0"/>
              <a:t>Создав небольшую игрушку где персонаж просто перемещается и прыгает по платформам мы хотели создать игру где можно просто проходить красивые карты без напряжения и в некоторых местах даже посмеяться с того как фигурка персонажа падает и крутится.</a:t>
            </a:r>
          </a:p>
          <a:p>
            <a:r>
              <a:rPr lang="ru-RU" dirty="0"/>
              <a:t>Но нам не хватило времени оформить и доделать игру, а так же не хватило знаний чтобы игра выглядела опрятно бели видны красивые и плавне анимации а так же сделаны все локации </a:t>
            </a:r>
          </a:p>
        </p:txBody>
      </p:sp>
    </p:spTree>
    <p:extLst>
      <p:ext uri="{BB962C8B-B14F-4D97-AF65-F5344CB8AC3E}">
        <p14:creationId xmlns:p14="http://schemas.microsoft.com/office/powerpoint/2010/main" val="269162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4F4F1-BE7A-4428-967A-F4B7F69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457200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возможные улучшения игры, чтобы развить стрессоустойчивость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B3D1EA-0026-4AE7-A582-3E91F5059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7761" y="2107870"/>
            <a:ext cx="7456475" cy="3811588"/>
          </a:xfrm>
        </p:spPr>
        <p:txBody>
          <a:bodyPr/>
          <a:lstStyle/>
          <a:p>
            <a:r>
              <a:rPr lang="ru-RU" dirty="0"/>
              <a:t>Улучшения что мы бы хотели видеть в игре это два режима:</a:t>
            </a:r>
          </a:p>
          <a:p>
            <a:r>
              <a:rPr lang="ru-RU" dirty="0"/>
              <a:t>1) Это простое прохождения карт где всё что нужно делать это прыгать и проходить разные препятствия и наслаждается анимацией  и красивой графикой а так же слушать хорошо написанная музыку.</a:t>
            </a:r>
          </a:p>
          <a:p>
            <a:r>
              <a:rPr lang="ru-RU" dirty="0"/>
              <a:t>2) Сюжетный режим где персонажу пришлось бы идти по заданному разработчиками пути и смотреть как персонаж уничтожит и убирает то что натворили не дальнозоркие и глупые люди из за которых началась апокалипсис.</a:t>
            </a:r>
          </a:p>
          <a:p>
            <a:r>
              <a:rPr lang="ru-RU" dirty="0"/>
              <a:t>А так же улучшения в виде добавления всех запланированных механик таких как:</a:t>
            </a:r>
          </a:p>
          <a:p>
            <a:r>
              <a:rPr lang="ru-RU" dirty="0"/>
              <a:t>стрельба, противники, доведения до ума управления персонажем, оружие, написание сюжета, создание всех изображений и </a:t>
            </a:r>
            <a:r>
              <a:rPr lang="ru-RU" dirty="0" err="1"/>
              <a:t>текстурок</a:t>
            </a:r>
            <a:r>
              <a:rPr lang="ru-RU" dirty="0"/>
              <a:t> а так же написание всех музыкальных сопровождений</a:t>
            </a:r>
          </a:p>
        </p:txBody>
      </p:sp>
    </p:spTree>
    <p:extLst>
      <p:ext uri="{BB962C8B-B14F-4D97-AF65-F5344CB8AC3E}">
        <p14:creationId xmlns:p14="http://schemas.microsoft.com/office/powerpoint/2010/main" val="53475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5419F-77A4-4AB1-8A88-4DC18A74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1" y="1258784"/>
            <a:ext cx="3932237" cy="798616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E25090-164B-4614-97B7-79950FCA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9881" y="2057400"/>
            <a:ext cx="3932237" cy="38115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Когда создали первые компьютеры и начали их развивать люди не знали к чему это приведёт и теперь можно видеть такую картину как что хотят отменить все компьютерные игры из за жестокости, насилия и разврата но мало кто из таких людей обращал внимание на другие проекты которое рассказывали красивый романы, показывали природу во всю её кроссу, ласкали  своими прекрасными звучаниями.</a:t>
            </a:r>
          </a:p>
          <a:p>
            <a:r>
              <a:rPr lang="ru-RU" dirty="0"/>
              <a:t>А так же с помощью игр можно обучать новые поколения и помогать людям снимать стресс и усталость после тяжёлой работы либо услышать воодушевляющие слова которое помогут пережить определённый сложный период.</a:t>
            </a:r>
          </a:p>
        </p:txBody>
      </p:sp>
    </p:spTree>
    <p:extLst>
      <p:ext uri="{BB962C8B-B14F-4D97-AF65-F5344CB8AC3E}">
        <p14:creationId xmlns:p14="http://schemas.microsoft.com/office/powerpoint/2010/main" val="217152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02D3F2-64EA-40DD-AA3E-DC5FDBCA8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945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EDF56-289F-4A13-B758-B609A7D5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5717" y="5532437"/>
            <a:ext cx="3116283" cy="132556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181D8-C627-4095-A356-43CE11D3014B}"/>
              </a:ext>
            </a:extLst>
          </p:cNvPr>
          <p:cNvSpPr txBox="1"/>
          <p:nvPr/>
        </p:nvSpPr>
        <p:spPr>
          <a:xfrm>
            <a:off x="-1" y="154379"/>
            <a:ext cx="4750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ffectLst/>
              </a:rPr>
              <a:t>Цитата принадлежит персонажу дополнения «Два полковника» к игре </a:t>
            </a:r>
            <a:r>
              <a:rPr lang="ru-RU" b="1" dirty="0" err="1">
                <a:solidFill>
                  <a:schemeClr val="bg1"/>
                </a:solidFill>
                <a:effectLst/>
              </a:rPr>
              <a:t>Metro</a:t>
            </a:r>
            <a:r>
              <a:rPr lang="ru-RU" b="1" dirty="0">
                <a:solidFill>
                  <a:schemeClr val="bg1"/>
                </a:solidFill>
                <a:effectLst/>
              </a:rPr>
              <a:t> </a:t>
            </a:r>
            <a:r>
              <a:rPr lang="ru-RU" b="1" dirty="0" err="1">
                <a:solidFill>
                  <a:schemeClr val="bg1"/>
                </a:solidFill>
                <a:effectLst/>
              </a:rPr>
              <a:t>Exodus</a:t>
            </a:r>
            <a:r>
              <a:rPr lang="ru-RU" b="1" dirty="0">
                <a:solidFill>
                  <a:schemeClr val="bg1"/>
                </a:solidFill>
                <a:effectLst/>
              </a:rPr>
              <a:t> — Анатолию Семёновичу Виноградову</a:t>
            </a:r>
            <a:r>
              <a:rPr lang="ru-RU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  <a:effectLst/>
              </a:rPr>
              <a:t>«Настоящий герой, Слав, это не тот, кто в сияющих доспехах и красивой позе. Герой — тот, кто делает, что нужно сделать. И запачкаться приходится, и кровь проливать, а он всё равно делает, потому что так надо. Мужик — он потому и мужик, что это понимает».</a:t>
            </a:r>
          </a:p>
        </p:txBody>
      </p:sp>
    </p:spTree>
    <p:extLst>
      <p:ext uri="{BB962C8B-B14F-4D97-AF65-F5344CB8AC3E}">
        <p14:creationId xmlns:p14="http://schemas.microsoft.com/office/powerpoint/2010/main" val="2646164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489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стрессоустойчивость в играх</vt:lpstr>
      <vt:lpstr>Помогают ли игры бороться со стрессом?</vt:lpstr>
      <vt:lpstr>Игра что мы создали, как она помогает со стрессом</vt:lpstr>
      <vt:lpstr>возможные улучшения игры, чтобы развить стрессоустойчивость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стрессоустойчивость в играх</dc:title>
  <dc:creator>Пользователь</dc:creator>
  <cp:lastModifiedBy>Пользователь</cp:lastModifiedBy>
  <cp:revision>1</cp:revision>
  <dcterms:created xsi:type="dcterms:W3CDTF">2024-03-03T17:28:44Z</dcterms:created>
  <dcterms:modified xsi:type="dcterms:W3CDTF">2024-03-03T18:11:08Z</dcterms:modified>
</cp:coreProperties>
</file>