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CC"/>
    <a:srgbClr val="660066"/>
    <a:srgbClr val="B2C000"/>
    <a:srgbClr val="D6E6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5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0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9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8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77C6-9199-49BA-BC71-D4B35AFBC7B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3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921DD-4110-4A5B-957B-2E4863973210}"/>
              </a:ext>
            </a:extLst>
          </p:cNvPr>
          <p:cNvSpPr txBox="1"/>
          <p:nvPr/>
        </p:nvSpPr>
        <p:spPr>
          <a:xfrm>
            <a:off x="5929765" y="380975"/>
            <a:ext cx="11999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0" b="1" dirty="0" err="1">
                <a:solidFill>
                  <a:schemeClr val="bg1"/>
                </a:solidFill>
              </a:rPr>
              <a:t>Bukkit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16E65-6694-4771-9D72-321AE9A4822A}"/>
              </a:ext>
            </a:extLst>
          </p:cNvPr>
          <p:cNvSpPr txBox="1"/>
          <p:nvPr/>
        </p:nvSpPr>
        <p:spPr>
          <a:xfrm>
            <a:off x="8437667" y="5272261"/>
            <a:ext cx="7557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>
                <a:solidFill>
                  <a:schemeClr val="bg1"/>
                </a:solidFill>
              </a:rPr>
              <a:t>MiniGameWorld</a:t>
            </a:r>
            <a:r>
              <a:rPr lang="ko-KR" altLang="en-US" sz="7200" b="1" dirty="0">
                <a:solidFill>
                  <a:schemeClr val="bg1"/>
                </a:solidFill>
              </a:rPr>
              <a:t> </a:t>
            </a:r>
            <a:endParaRPr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52400-2D3E-495B-9986-049588DEF587}"/>
              </a:ext>
            </a:extLst>
          </p:cNvPr>
          <p:cNvSpPr txBox="1"/>
          <p:nvPr/>
        </p:nvSpPr>
        <p:spPr>
          <a:xfrm>
            <a:off x="5013648" y="8782158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MiniGameA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626A-2DF0-45D6-A2CE-215BB38A3FA4}"/>
              </a:ext>
            </a:extLst>
          </p:cNvPr>
          <p:cNvSpPr txBox="1"/>
          <p:nvPr/>
        </p:nvSpPr>
        <p:spPr>
          <a:xfrm>
            <a:off x="9985310" y="8809335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MiniGameB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6139-1CBE-4FD6-8DDC-14C5622D4EA2}"/>
              </a:ext>
            </a:extLst>
          </p:cNvPr>
          <p:cNvSpPr txBox="1"/>
          <p:nvPr/>
        </p:nvSpPr>
        <p:spPr>
          <a:xfrm>
            <a:off x="15112482" y="8782158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MiniGameC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3E9BD65-E32A-4E8E-B941-CD33E52AC923}"/>
              </a:ext>
            </a:extLst>
          </p:cNvPr>
          <p:cNvSpPr/>
          <p:nvPr/>
        </p:nvSpPr>
        <p:spPr>
          <a:xfrm rot="10800000">
            <a:off x="11603249" y="7105789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31A1008-0948-4FFD-A44D-E5FC0431EC6C}"/>
              </a:ext>
            </a:extLst>
          </p:cNvPr>
          <p:cNvSpPr/>
          <p:nvPr/>
        </p:nvSpPr>
        <p:spPr>
          <a:xfrm rot="13177881">
            <a:off x="7418882" y="7101501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0500D3A-A16D-4F94-9525-FD2C5F8439AF}"/>
              </a:ext>
            </a:extLst>
          </p:cNvPr>
          <p:cNvSpPr/>
          <p:nvPr/>
        </p:nvSpPr>
        <p:spPr>
          <a:xfrm rot="8254239">
            <a:off x="15806778" y="7082864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6138927-F0A4-4ABE-9E2F-29953849E0AC}"/>
              </a:ext>
            </a:extLst>
          </p:cNvPr>
          <p:cNvSpPr/>
          <p:nvPr/>
        </p:nvSpPr>
        <p:spPr>
          <a:xfrm rot="10800000">
            <a:off x="11603028" y="3568717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B716F6-15E6-4DA0-ABE1-05D762CFF835}"/>
              </a:ext>
            </a:extLst>
          </p:cNvPr>
          <p:cNvSpPr/>
          <p:nvPr/>
        </p:nvSpPr>
        <p:spPr>
          <a:xfrm>
            <a:off x="568170" y="441668"/>
            <a:ext cx="6090082" cy="209513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CommonEventListener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onEvent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E2701D-492D-4E26-81E9-76B687A1F241}"/>
              </a:ext>
            </a:extLst>
          </p:cNvPr>
          <p:cNvSpPr/>
          <p:nvPr/>
        </p:nvSpPr>
        <p:spPr>
          <a:xfrm>
            <a:off x="3855868" y="3447102"/>
            <a:ext cx="5344356" cy="27265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1A1ACB-0A66-4DD1-94B5-EEA7CC5FB554}"/>
              </a:ext>
            </a:extLst>
          </p:cNvPr>
          <p:cNvSpPr/>
          <p:nvPr/>
        </p:nvSpPr>
        <p:spPr>
          <a:xfrm>
            <a:off x="432046" y="8208132"/>
            <a:ext cx="6226204" cy="301323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MiniGameDataManager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addMiniGame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removeMiniGame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applyMiniGame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197A23-FCCA-488F-A60C-9F3C5F1DAD0B}"/>
              </a:ext>
            </a:extLst>
          </p:cNvPr>
          <p:cNvSpPr/>
          <p:nvPr/>
        </p:nvSpPr>
        <p:spPr>
          <a:xfrm>
            <a:off x="295921" y="12131675"/>
            <a:ext cx="4438836" cy="120145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minigames.yml</a:t>
            </a:r>
            <a:endParaRPr lang="en-US" altLang="ko-KR" sz="4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2283FE-BDFA-4596-A303-225FAFF70D29}"/>
              </a:ext>
            </a:extLst>
          </p:cNvPr>
          <p:cNvSpPr/>
          <p:nvPr/>
        </p:nvSpPr>
        <p:spPr>
          <a:xfrm>
            <a:off x="115411" y="5643989"/>
            <a:ext cx="348004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setting.yml</a:t>
            </a:r>
            <a:endParaRPr lang="en-US" altLang="ko-KR" sz="4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BBC39F-8093-429F-972A-3C04EF14522D}"/>
              </a:ext>
            </a:extLst>
          </p:cNvPr>
          <p:cNvSpPr/>
          <p:nvPr/>
        </p:nvSpPr>
        <p:spPr>
          <a:xfrm>
            <a:off x="13383088" y="3346498"/>
            <a:ext cx="5344356" cy="15158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E273E28-55F6-419D-8915-C6A222945AA8}"/>
              </a:ext>
            </a:extLst>
          </p:cNvPr>
          <p:cNvSpPr/>
          <p:nvPr/>
        </p:nvSpPr>
        <p:spPr>
          <a:xfrm>
            <a:off x="9810939" y="6173662"/>
            <a:ext cx="401862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SoloMiniGame</a:t>
            </a:r>
            <a:endParaRPr lang="en-US" altLang="ko-KR" sz="400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28A47EC-3E87-4DEA-9EA6-A65A874FAAC4}"/>
              </a:ext>
            </a:extLst>
          </p:cNvPr>
          <p:cNvSpPr/>
          <p:nvPr/>
        </p:nvSpPr>
        <p:spPr>
          <a:xfrm>
            <a:off x="16259086" y="6368288"/>
            <a:ext cx="415178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TeamMiniGame</a:t>
            </a:r>
            <a:endParaRPr lang="en-US" altLang="ko-KR" sz="4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0E2DFD9-BC36-4E90-A880-189B134FA17E}"/>
              </a:ext>
            </a:extLst>
          </p:cNvPr>
          <p:cNvSpPr/>
          <p:nvPr/>
        </p:nvSpPr>
        <p:spPr>
          <a:xfrm>
            <a:off x="18752597" y="8035059"/>
            <a:ext cx="5518949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TeamBattleMiniGame</a:t>
            </a:r>
            <a:endParaRPr lang="en-US" altLang="ko-KR" sz="4000" b="1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913EC05-BBE8-4345-A7CD-EACC6739970C}"/>
              </a:ext>
            </a:extLst>
          </p:cNvPr>
          <p:cNvSpPr/>
          <p:nvPr/>
        </p:nvSpPr>
        <p:spPr>
          <a:xfrm>
            <a:off x="12446494" y="8308364"/>
            <a:ext cx="534435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SoloBattleMiniGame</a:t>
            </a:r>
            <a:endParaRPr lang="en-US" altLang="ko-KR" sz="4000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82C624-CA27-4E9B-A37B-6A8BC4A1CCCF}"/>
              </a:ext>
            </a:extLst>
          </p:cNvPr>
          <p:cNvSpPr/>
          <p:nvPr/>
        </p:nvSpPr>
        <p:spPr>
          <a:xfrm>
            <a:off x="8877672" y="10173801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MiniGameA</a:t>
            </a:r>
            <a:endParaRPr lang="en-US" altLang="ko-KR" sz="4000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51624AF-DB82-4B51-8B3B-66749D7B482A}"/>
              </a:ext>
            </a:extLst>
          </p:cNvPr>
          <p:cNvSpPr/>
          <p:nvPr/>
        </p:nvSpPr>
        <p:spPr>
          <a:xfrm>
            <a:off x="12842165" y="11856137"/>
            <a:ext cx="3200402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MiniGameB</a:t>
            </a:r>
            <a:endParaRPr lang="en-US" altLang="ko-KR" sz="4000" b="1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27782ED-E31D-4E37-949B-3F3FD7B170E4}"/>
              </a:ext>
            </a:extLst>
          </p:cNvPr>
          <p:cNvSpPr/>
          <p:nvPr/>
        </p:nvSpPr>
        <p:spPr>
          <a:xfrm>
            <a:off x="16734778" y="10487499"/>
            <a:ext cx="3200404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MiniGameC</a:t>
            </a:r>
            <a:endParaRPr lang="en-US" altLang="ko-KR" sz="4000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D5C7577-B056-4AB9-BC46-4BFFC1949C9E}"/>
              </a:ext>
            </a:extLst>
          </p:cNvPr>
          <p:cNvSpPr/>
          <p:nvPr/>
        </p:nvSpPr>
        <p:spPr>
          <a:xfrm>
            <a:off x="19880059" y="11745149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</a:t>
            </a:r>
            <a:endParaRPr lang="en-US" altLang="ko-KR" sz="40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6BCBC6-F4D5-4902-A59F-09E3CA8DE68F}"/>
              </a:ext>
            </a:extLst>
          </p:cNvPr>
          <p:cNvSpPr/>
          <p:nvPr/>
        </p:nvSpPr>
        <p:spPr>
          <a:xfrm>
            <a:off x="7522352" y="772315"/>
            <a:ext cx="461934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MiniGameSetting</a:t>
            </a:r>
            <a:endParaRPr lang="en-US" altLang="ko-KR" sz="4000" b="1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84C8A7-6529-435D-B00E-3A0162A86C07}"/>
              </a:ext>
            </a:extLst>
          </p:cNvPr>
          <p:cNvSpPr/>
          <p:nvPr/>
        </p:nvSpPr>
        <p:spPr>
          <a:xfrm>
            <a:off x="12446494" y="760320"/>
            <a:ext cx="3725660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RankManager</a:t>
            </a:r>
            <a:endParaRPr lang="en-US" altLang="ko-KR" sz="4000" b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13C33C-9B1D-4EFF-A768-85460F28840C}"/>
              </a:ext>
            </a:extLst>
          </p:cNvPr>
          <p:cNvSpPr/>
          <p:nvPr/>
        </p:nvSpPr>
        <p:spPr>
          <a:xfrm>
            <a:off x="16410372" y="756460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BukkitTaskManager</a:t>
            </a:r>
            <a:endParaRPr lang="en-US" altLang="ko-KR" sz="4000" b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E1ECB9-F4CC-4A7C-8F6E-8CBD6914EA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638628" y="1557684"/>
            <a:ext cx="864000" cy="291483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CC5DB5-2659-4674-82B0-11DC9FE598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019366" y="5699449"/>
            <a:ext cx="2034469" cy="298289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557770-71B0-447A-93AA-C8FC1AA172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575094" y="11161618"/>
            <a:ext cx="910306" cy="102981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161579-C184-4F21-8ED5-26B4D71C1E53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1855436" y="4810383"/>
            <a:ext cx="2000434" cy="83360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D40F84-3056-47E7-B2A8-74CA3D74544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200225" y="4104429"/>
            <a:ext cx="4182864" cy="705954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DA9A2B-DCC7-4275-8833-8A80A83A12A5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16200000" flipV="1">
            <a:off x="12253955" y="-454818"/>
            <a:ext cx="1379390" cy="622324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B131C8-914C-4758-B281-E63F62185C58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16200000" flipV="1">
            <a:off x="14486604" y="1777835"/>
            <a:ext cx="1391385" cy="17459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EFBB72-1625-49D2-8E89-E21823B2F484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16810622" y="1195901"/>
            <a:ext cx="1395244" cy="29059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1055BF-7F71-4353-AC42-3EF3F9F8BC6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13282106" y="3400506"/>
            <a:ext cx="1311305" cy="423501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738A07-9DEC-47DF-8C0C-A704E655DD2B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16442158" y="4475468"/>
            <a:ext cx="1505931" cy="2279712"/>
          </a:xfrm>
          <a:prstGeom prst="bentConnector3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DB9484-43C6-4D9E-90A8-32B40B8660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13863968" y="6117067"/>
            <a:ext cx="3446005" cy="93659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3B257BC-3EC0-4DDD-BB98-25EA78E0BECC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17197318" y="3720306"/>
            <a:ext cx="3172700" cy="5456804"/>
          </a:xfrm>
          <a:prstGeom prst="bentConnector3">
            <a:avLst>
              <a:gd name="adj1" fmla="val 67349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27FC92-B0DA-4EE0-AEF7-22EEA32AAAE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9762297" y="8115844"/>
            <a:ext cx="2805344" cy="1310569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D05D5F-F3EA-4514-A05E-C1A1C6BE913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13604032" y="10341497"/>
            <a:ext cx="2352978" cy="67630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32E55-70EC-4DB4-828E-7B4326094600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16872770" y="9025289"/>
            <a:ext cx="2924416" cy="2540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7DE57F-D99E-4CBC-9900-2789FEB83D3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16200000" flipV="1">
            <a:off x="20254425" y="10487499"/>
            <a:ext cx="2515296" cy="2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63258C7-2277-40B8-94F1-14852E7EF1C7}"/>
              </a:ext>
            </a:extLst>
          </p:cNvPr>
          <p:cNvSpPr/>
          <p:nvPr/>
        </p:nvSpPr>
        <p:spPr>
          <a:xfrm>
            <a:off x="19282305" y="2361513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PlayerInvManager</a:t>
            </a:r>
            <a:endParaRPr lang="en-US" altLang="ko-KR" sz="40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CA8C0B-537C-4DC8-B967-244AD46FD7D4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8727445" y="2958910"/>
            <a:ext cx="554859" cy="114551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C31FE3-D572-462F-A675-5724AC81AF7B}"/>
              </a:ext>
            </a:extLst>
          </p:cNvPr>
          <p:cNvSpPr/>
          <p:nvPr/>
        </p:nvSpPr>
        <p:spPr>
          <a:xfrm>
            <a:off x="9409043" y="7759899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MiniGameAccessor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getTitle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getPlayerScore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isActive</a:t>
            </a:r>
            <a:r>
              <a:rPr lang="en-US" altLang="ko-KR" sz="4000" dirty="0"/>
              <a:t>();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987AA8-DF58-43F5-BC09-E82E0C4FF8E9}"/>
              </a:ext>
            </a:extLst>
          </p:cNvPr>
          <p:cNvSpPr/>
          <p:nvPr/>
        </p:nvSpPr>
        <p:spPr>
          <a:xfrm>
            <a:off x="9409043" y="2345084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MiniGameWorld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registerMiniGame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getMiniGameList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7EEB412-2D9A-4E17-A370-86B5632856BE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 rot="16200000" flipH="1">
            <a:off x="5584728" y="621513"/>
            <a:ext cx="2026021" cy="562261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3DE64FC-84A7-4EF0-B003-0BDE85AF1E2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11823877" y="7153236"/>
            <a:ext cx="1213324" cy="2540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442558-378F-4F2E-9045-D0905D598AE8}"/>
              </a:ext>
            </a:extLst>
          </p:cNvPr>
          <p:cNvSpPr/>
          <p:nvPr/>
        </p:nvSpPr>
        <p:spPr>
          <a:xfrm>
            <a:off x="16803757" y="-344556"/>
            <a:ext cx="7580244" cy="1449787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400" b="1" dirty="0"/>
              <a:t>Mini</a:t>
            </a:r>
          </a:p>
          <a:p>
            <a:pPr algn="ctr"/>
            <a:r>
              <a:rPr lang="en-US" altLang="ko-KR" sz="14400" b="1" dirty="0"/>
              <a:t>Game</a:t>
            </a:r>
          </a:p>
          <a:p>
            <a:pPr algn="ctr"/>
            <a:r>
              <a:rPr lang="en-US" altLang="ko-KR" sz="14400" b="1" dirty="0"/>
              <a:t>World</a:t>
            </a:r>
          </a:p>
          <a:p>
            <a:pPr algn="ctr"/>
            <a:endParaRPr lang="en-US" altLang="ko-KR" sz="144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43D6AB-7837-43CD-A29C-8E6F3F78C56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5452035" y="4445829"/>
            <a:ext cx="1351723" cy="2458553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2908CDB-42CB-4A4B-92BF-F6696789AB66}"/>
              </a:ext>
            </a:extLst>
          </p:cNvPr>
          <p:cNvSpPr/>
          <p:nvPr/>
        </p:nvSpPr>
        <p:spPr>
          <a:xfrm>
            <a:off x="1071344" y="959883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ExampleMiniGame</a:t>
            </a:r>
            <a:endParaRPr lang="en-US" altLang="ko-KR" sz="40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5F4CC8-31E9-46CD-91CA-1DA2D5CD441D}"/>
              </a:ext>
            </a:extLst>
          </p:cNvPr>
          <p:cNvSpPr/>
          <p:nvPr/>
        </p:nvSpPr>
        <p:spPr>
          <a:xfrm>
            <a:off x="1071342" y="6128038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3rd-party Plugin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FD1CB1-D517-4C1E-B9C1-64B41F32FDB7}"/>
              </a:ext>
            </a:extLst>
          </p:cNvPr>
          <p:cNvCxnSpPr>
            <a:cxnSpLocks/>
            <a:stCxn id="17" idx="0"/>
            <a:endCxn id="5" idx="1"/>
          </p:cNvCxnSpPr>
          <p:nvPr/>
        </p:nvCxnSpPr>
        <p:spPr>
          <a:xfrm rot="5400000" flipH="1" flipV="1">
            <a:off x="5756636" y="2475629"/>
            <a:ext cx="1682206" cy="5622612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8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617C-8AAE-48C8-A687-AC6DE5B9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7779" y="11490045"/>
            <a:ext cx="1430180" cy="1607820"/>
          </a:xfrm>
        </p:spPr>
        <p:txBody>
          <a:bodyPr anchor="ctr">
            <a:noAutofit/>
          </a:bodyPr>
          <a:lstStyle/>
          <a:p>
            <a:r>
              <a:rPr lang="en-US" altLang="ko-KR" sz="11200" b="1" dirty="0"/>
              <a:t>M</a:t>
            </a:r>
            <a:endParaRPr lang="ko-KR" altLang="en-US" sz="11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90121A-9843-491C-9B63-67914ED18D3A}"/>
              </a:ext>
            </a:extLst>
          </p:cNvPr>
          <p:cNvSpPr txBox="1">
            <a:spLocks/>
          </p:cNvSpPr>
          <p:nvPr/>
        </p:nvSpPr>
        <p:spPr>
          <a:xfrm rot="10800000">
            <a:off x="21583432" y="11278762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B4E820E-9E27-433B-951C-111FDDDFCD4C}"/>
              </a:ext>
            </a:extLst>
          </p:cNvPr>
          <p:cNvSpPr/>
          <p:nvPr/>
        </p:nvSpPr>
        <p:spPr>
          <a:xfrm>
            <a:off x="22129844" y="11856607"/>
            <a:ext cx="279942" cy="690880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1EBF264-50F6-44A6-867F-EF594E5FB160}"/>
              </a:ext>
            </a:extLst>
          </p:cNvPr>
          <p:cNvSpPr/>
          <p:nvPr/>
        </p:nvSpPr>
        <p:spPr>
          <a:xfrm rot="5400000">
            <a:off x="21614679" y="12111392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6D00278-F887-4C3F-A8D0-2DAC29798E40}"/>
              </a:ext>
            </a:extLst>
          </p:cNvPr>
          <p:cNvSpPr/>
          <p:nvPr/>
        </p:nvSpPr>
        <p:spPr>
          <a:xfrm rot="16200000">
            <a:off x="22222997" y="12095342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9C79B06-D087-4E25-8F43-64F3A9DE2939}"/>
              </a:ext>
            </a:extLst>
          </p:cNvPr>
          <p:cNvSpPr/>
          <p:nvPr/>
        </p:nvSpPr>
        <p:spPr>
          <a:xfrm rot="10800000">
            <a:off x="22320205" y="11686585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93B51BB-38E3-4693-B29E-989E13265EB2}"/>
              </a:ext>
            </a:extLst>
          </p:cNvPr>
          <p:cNvSpPr/>
          <p:nvPr/>
        </p:nvSpPr>
        <p:spPr>
          <a:xfrm rot="10800000">
            <a:off x="21959165" y="11686585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FBB6EC-A458-4B4B-9F73-192E6CFC3EFC}"/>
              </a:ext>
            </a:extLst>
          </p:cNvPr>
          <p:cNvSpPr/>
          <p:nvPr/>
        </p:nvSpPr>
        <p:spPr>
          <a:xfrm>
            <a:off x="21945234" y="12412091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A868FA8-5916-4990-859B-190803BCDCE2}"/>
              </a:ext>
            </a:extLst>
          </p:cNvPr>
          <p:cNvSpPr/>
          <p:nvPr/>
        </p:nvSpPr>
        <p:spPr>
          <a:xfrm>
            <a:off x="22309226" y="12412091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CD6269-F7F4-404D-866B-E2DF20BF7D62}"/>
              </a:ext>
            </a:extLst>
          </p:cNvPr>
          <p:cNvGrpSpPr/>
          <p:nvPr/>
        </p:nvGrpSpPr>
        <p:grpSpPr>
          <a:xfrm>
            <a:off x="7630858" y="2296859"/>
            <a:ext cx="9122283" cy="9122282"/>
            <a:chOff x="6924541" y="2161585"/>
            <a:chExt cx="9525001" cy="9525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2B3541-0188-44B6-AE85-841C2519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541" y="2161585"/>
              <a:ext cx="9525000" cy="9525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BC982A-98C1-4B19-8019-4FF5D303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4542" y="2161585"/>
              <a:ext cx="9525000" cy="9525000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63BFD39-C019-4D62-A66E-C00ABAEFF545}"/>
              </a:ext>
            </a:extLst>
          </p:cNvPr>
          <p:cNvSpPr txBox="1">
            <a:spLocks/>
          </p:cNvSpPr>
          <p:nvPr/>
        </p:nvSpPr>
        <p:spPr>
          <a:xfrm>
            <a:off x="21889581" y="8128280"/>
            <a:ext cx="1430180" cy="16078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b="1"/>
              <a:t>M</a:t>
            </a:r>
            <a:endParaRPr lang="ko-KR" altLang="en-US" sz="11200" b="1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D508394-C818-4932-AC41-2BE3CE115853}"/>
              </a:ext>
            </a:extLst>
          </p:cNvPr>
          <p:cNvSpPr txBox="1">
            <a:spLocks/>
          </p:cNvSpPr>
          <p:nvPr/>
        </p:nvSpPr>
        <p:spPr>
          <a:xfrm rot="10800000">
            <a:off x="21945234" y="7916997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03CEFF8E-03E7-4216-B087-5786C32511F8}"/>
              </a:ext>
            </a:extLst>
          </p:cNvPr>
          <p:cNvSpPr/>
          <p:nvPr/>
        </p:nvSpPr>
        <p:spPr>
          <a:xfrm flipH="1">
            <a:off x="11725828" y="5587719"/>
            <a:ext cx="932338" cy="2540562"/>
          </a:xfrm>
          <a:prstGeom prst="flowChartDecision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738A5C3-4A74-4489-97FC-6019D17C4F29}"/>
              </a:ext>
            </a:extLst>
          </p:cNvPr>
          <p:cNvSpPr/>
          <p:nvPr/>
        </p:nvSpPr>
        <p:spPr>
          <a:xfrm rot="5400000">
            <a:off x="8885468" y="6618231"/>
            <a:ext cx="2763526" cy="537378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673D0-5A2A-4513-90E9-93B757AE9BFB}"/>
              </a:ext>
            </a:extLst>
          </p:cNvPr>
          <p:cNvSpPr/>
          <p:nvPr/>
        </p:nvSpPr>
        <p:spPr>
          <a:xfrm rot="16200000">
            <a:off x="12735004" y="6589309"/>
            <a:ext cx="2763522" cy="537382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3F5DDBE-B871-4D68-9902-38DFF49D2C38}"/>
              </a:ext>
            </a:extLst>
          </p:cNvPr>
          <p:cNvSpPr/>
          <p:nvPr/>
        </p:nvSpPr>
        <p:spPr>
          <a:xfrm rot="10800000">
            <a:off x="12658167" y="3637751"/>
            <a:ext cx="1112774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C6D8F96-AB22-450B-90DA-6DF71C3DC69F}"/>
              </a:ext>
            </a:extLst>
          </p:cNvPr>
          <p:cNvSpPr/>
          <p:nvPr/>
        </p:nvSpPr>
        <p:spPr>
          <a:xfrm>
            <a:off x="22307036" y="9050326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BB226B4-8082-427D-9664-F1D9E349109B}"/>
              </a:ext>
            </a:extLst>
          </p:cNvPr>
          <p:cNvSpPr/>
          <p:nvPr/>
        </p:nvSpPr>
        <p:spPr>
          <a:xfrm>
            <a:off x="22671028" y="9050326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5180B8-7291-435A-99D5-3EF9F4B8736F}"/>
              </a:ext>
            </a:extLst>
          </p:cNvPr>
          <p:cNvSpPr/>
          <p:nvPr/>
        </p:nvSpPr>
        <p:spPr>
          <a:xfrm rot="10800000">
            <a:off x="10613061" y="3637751"/>
            <a:ext cx="1112774" cy="1464639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136D4EE-03C5-4A19-B1A7-1B1CA8B4D362}"/>
              </a:ext>
            </a:extLst>
          </p:cNvPr>
          <p:cNvSpPr/>
          <p:nvPr/>
        </p:nvSpPr>
        <p:spPr>
          <a:xfrm>
            <a:off x="10613061" y="8506113"/>
            <a:ext cx="1112774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97C7169-0525-42C4-9A49-346BC6525972}"/>
              </a:ext>
            </a:extLst>
          </p:cNvPr>
          <p:cNvSpPr/>
          <p:nvPr/>
        </p:nvSpPr>
        <p:spPr>
          <a:xfrm>
            <a:off x="12658167" y="8567482"/>
            <a:ext cx="1145166" cy="1507274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</p:spTree>
    <p:extLst>
      <p:ext uri="{BB962C8B-B14F-4D97-AF65-F5344CB8AC3E}">
        <p14:creationId xmlns:p14="http://schemas.microsoft.com/office/powerpoint/2010/main" val="305258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A1FB2E-E9F6-4EBB-AFFC-90E20ED83511}"/>
              </a:ext>
            </a:extLst>
          </p:cNvPr>
          <p:cNvSpPr/>
          <p:nvPr/>
        </p:nvSpPr>
        <p:spPr>
          <a:xfrm>
            <a:off x="8631996" y="234462"/>
            <a:ext cx="7120008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Join</a:t>
            </a:r>
          </a:p>
          <a:p>
            <a:pPr marL="685809" indent="-685809" algn="ctr">
              <a:buAutoNum type="arabicPeriod"/>
            </a:pPr>
            <a:r>
              <a:rPr lang="en-US" altLang="ko-KR" sz="5184" dirty="0" err="1"/>
              <a:t>initGameSettings</a:t>
            </a:r>
            <a:r>
              <a:rPr lang="en-US" altLang="ko-KR" sz="5184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032E0-CB36-4C40-A659-E7435A2FDF1F}"/>
              </a:ext>
            </a:extLst>
          </p:cNvPr>
          <p:cNvSpPr/>
          <p:nvPr/>
        </p:nvSpPr>
        <p:spPr>
          <a:xfrm>
            <a:off x="8495541" y="4137955"/>
            <a:ext cx="7392913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Start</a:t>
            </a:r>
          </a:p>
          <a:p>
            <a:pPr marL="685809" indent="-685809" algn="ctr">
              <a:buAutoNum type="arabicPeriod"/>
            </a:pPr>
            <a:r>
              <a:rPr lang="en-US" altLang="ko-KR" sz="5184" dirty="0" err="1"/>
              <a:t>runTaskAfterStart</a:t>
            </a:r>
            <a:r>
              <a:rPr lang="en-US" altLang="ko-KR" sz="5184" dirty="0"/>
              <a:t>()</a:t>
            </a:r>
          </a:p>
          <a:p>
            <a:pPr marL="685809" indent="-685809" algn="ctr">
              <a:buAutoNum type="arabicPeriod"/>
            </a:pPr>
            <a:r>
              <a:rPr lang="en-US" altLang="ko-KR" sz="5184" dirty="0"/>
              <a:t>Notify observers(START)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7ACE6-BD0F-4A10-B3FE-5F9783D37C03}"/>
              </a:ext>
            </a:extLst>
          </p:cNvPr>
          <p:cNvSpPr/>
          <p:nvPr/>
        </p:nvSpPr>
        <p:spPr>
          <a:xfrm>
            <a:off x="8300619" y="8017527"/>
            <a:ext cx="7782759" cy="35684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Process</a:t>
            </a:r>
          </a:p>
          <a:p>
            <a:pPr marL="685809" indent="-685809" algn="ctr">
              <a:buAutoNum type="arabicPeriod"/>
            </a:pPr>
            <a:r>
              <a:rPr lang="en-US" altLang="ko-KR" sz="5184" dirty="0" err="1"/>
              <a:t>runTaskBeforeFinish</a:t>
            </a:r>
            <a:r>
              <a:rPr lang="en-US" altLang="ko-KR" sz="5184" dirty="0"/>
              <a:t>()</a:t>
            </a:r>
          </a:p>
          <a:p>
            <a:pPr marL="685809" indent="-685809" algn="ctr">
              <a:buAutoNum type="arabicPeriod"/>
            </a:pPr>
            <a:r>
              <a:rPr lang="en-US" altLang="ko-KR" sz="5184" dirty="0"/>
              <a:t>Notify observers(FINISH)</a:t>
            </a:r>
          </a:p>
          <a:p>
            <a:pPr marL="685809" indent="-685809" algn="ctr">
              <a:buAutoNum type="arabicPeriod"/>
            </a:pPr>
            <a:r>
              <a:rPr lang="en-US" altLang="ko-KR" sz="5184" dirty="0" err="1"/>
              <a:t>runTaskAfterFinish</a:t>
            </a:r>
            <a:r>
              <a:rPr lang="en-US" altLang="ko-KR" sz="5184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C4B8A-895F-43D5-AAB4-6BC5262D3D9C}"/>
              </a:ext>
            </a:extLst>
          </p:cNvPr>
          <p:cNvSpPr/>
          <p:nvPr/>
        </p:nvSpPr>
        <p:spPr>
          <a:xfrm>
            <a:off x="10957121" y="12449001"/>
            <a:ext cx="2469758" cy="1037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6CA48-190E-4B2C-B445-57022C89C9B2}"/>
              </a:ext>
            </a:extLst>
          </p:cNvPr>
          <p:cNvCxnSpPr>
            <a:stCxn id="5" idx="2"/>
          </p:cNvCxnSpPr>
          <p:nvPr/>
        </p:nvCxnSpPr>
        <p:spPr>
          <a:xfrm flipH="1">
            <a:off x="12191997" y="3133223"/>
            <a:ext cx="3" cy="1004732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FA27EE-D060-4E77-AE46-FC3D5C56A1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191998" y="7036716"/>
            <a:ext cx="1" cy="98081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2D15-C277-41D0-AB11-BA17F88F08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191999" y="11585950"/>
            <a:ext cx="0" cy="86305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95B4E0-A47D-4072-8910-E1370703B174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8631997" y="1683844"/>
            <a:ext cx="2325125" cy="11284043"/>
          </a:xfrm>
          <a:prstGeom prst="bentConnector3">
            <a:avLst>
              <a:gd name="adj1" fmla="val 427965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B85CD4-F58C-41A1-86B9-5C427D0E31E5}"/>
              </a:ext>
            </a:extLst>
          </p:cNvPr>
          <p:cNvCxnSpPr>
            <a:cxnSpLocks/>
          </p:cNvCxnSpPr>
          <p:nvPr/>
        </p:nvCxnSpPr>
        <p:spPr>
          <a:xfrm flipH="1">
            <a:off x="1147482" y="3429000"/>
            <a:ext cx="11044516" cy="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03F633-C75E-4483-842A-335566E7C9D3}"/>
              </a:ext>
            </a:extLst>
          </p:cNvPr>
          <p:cNvCxnSpPr>
            <a:cxnSpLocks/>
          </p:cNvCxnSpPr>
          <p:nvPr/>
        </p:nvCxnSpPr>
        <p:spPr>
          <a:xfrm flipH="1">
            <a:off x="1147482" y="7325866"/>
            <a:ext cx="11044516" cy="4306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FE3FE2-1E6F-4A53-BFE9-36F5985A9404}"/>
              </a:ext>
            </a:extLst>
          </p:cNvPr>
          <p:cNvSpPr txBox="1"/>
          <p:nvPr/>
        </p:nvSpPr>
        <p:spPr>
          <a:xfrm>
            <a:off x="1511987" y="3490950"/>
            <a:ext cx="232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leave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75BDE-D39A-4281-BFE0-4C88B933A379}"/>
              </a:ext>
            </a:extLst>
          </p:cNvPr>
          <p:cNvSpPr txBox="1"/>
          <p:nvPr/>
        </p:nvSpPr>
        <p:spPr>
          <a:xfrm>
            <a:off x="1508091" y="7368927"/>
            <a:ext cx="6987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Exception</a:t>
            </a:r>
          </a:p>
          <a:p>
            <a:r>
              <a:rPr lang="en-US" altLang="ko-KR" sz="4800" b="1" dirty="0">
                <a:solidFill>
                  <a:schemeClr val="bg1"/>
                </a:solidFill>
              </a:rPr>
              <a:t>(</a:t>
            </a:r>
            <a:r>
              <a:rPr lang="en-US" altLang="ko-KR" sz="4800" dirty="0" err="1">
                <a:solidFill>
                  <a:schemeClr val="bg1"/>
                </a:solidFill>
              </a:rPr>
              <a:t>handleGameException</a:t>
            </a:r>
            <a:r>
              <a:rPr lang="en-US" altLang="ko-KR" sz="4800" dirty="0">
                <a:solidFill>
                  <a:schemeClr val="bg1"/>
                </a:solidFill>
              </a:rPr>
              <a:t>()</a:t>
            </a:r>
            <a:r>
              <a:rPr lang="en-US" altLang="ko-KR" sz="4800" b="1" dirty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1921009" y="2395240"/>
            <a:ext cx="12227859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altLang="ko-KR" sz="28700" b="1" dirty="0">
                <a:solidFill>
                  <a:schemeClr val="bg1"/>
                </a:solidFill>
              </a:rPr>
              <a:t>Tutorial</a:t>
            </a:r>
            <a:endParaRPr lang="ko-KR" altLang="en-US" sz="28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1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1029950" y="1281875"/>
            <a:ext cx="12861743" cy="111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 err="1">
                <a:solidFill>
                  <a:schemeClr val="bg1"/>
                </a:solidFill>
              </a:rPr>
              <a:t>MinigameDev</a:t>
            </a:r>
            <a:endParaRPr lang="en-US" altLang="ko-KR" sz="23900" b="1" dirty="0">
              <a:solidFill>
                <a:schemeClr val="bg1"/>
              </a:solidFill>
            </a:endParaRPr>
          </a:p>
          <a:p>
            <a:r>
              <a:rPr lang="en-US" altLang="ko-KR" sz="23900" b="1" dirty="0">
                <a:solidFill>
                  <a:schemeClr val="bg1"/>
                </a:solidFill>
              </a:rPr>
              <a:t>Tutorial</a:t>
            </a:r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5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450286" y="1489625"/>
            <a:ext cx="14120677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0" b="1" dirty="0">
                <a:solidFill>
                  <a:schemeClr val="bg1"/>
                </a:solidFill>
              </a:rPr>
              <a:t>Third-party</a:t>
            </a:r>
          </a:p>
          <a:p>
            <a:r>
              <a:rPr lang="en-US" altLang="ko-KR" sz="23000" b="1" dirty="0">
                <a:solidFill>
                  <a:schemeClr val="bg1"/>
                </a:solidFill>
              </a:rPr>
              <a:t>Dev</a:t>
            </a:r>
          </a:p>
          <a:p>
            <a:r>
              <a:rPr lang="en-US" altLang="ko-KR" sz="23000" b="1" dirty="0">
                <a:solidFill>
                  <a:schemeClr val="bg1"/>
                </a:solidFill>
              </a:rPr>
              <a:t>Tutorial</a:t>
            </a:r>
            <a:endParaRPr lang="ko-KR" altLang="en-US" sz="2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2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</TotalTime>
  <Words>117</Words>
  <Application>Microsoft Office PowerPoint</Application>
  <PresentationFormat>Custom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정한</dc:creator>
  <cp:lastModifiedBy>이 정한</cp:lastModifiedBy>
  <cp:revision>23</cp:revision>
  <dcterms:created xsi:type="dcterms:W3CDTF">2021-05-10T04:34:18Z</dcterms:created>
  <dcterms:modified xsi:type="dcterms:W3CDTF">2021-10-11T10:37:59Z</dcterms:modified>
</cp:coreProperties>
</file>