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F5C8-DE94-424C-9014-525C264A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90BB7-C976-4B10-BF16-67BFA96D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C082B-BB49-4A2B-905D-7E3C8E11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2F96-E7B2-462E-9888-54598D70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F4525-8318-4D77-B9F7-5F7923F4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25C8-2467-4DDE-85B1-6C93B614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118CD-6837-4602-AC84-E8866B0A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AC07E-D610-4369-9106-505B880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501C-384A-4003-892C-D230023D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2FED-F09B-4ED4-8F24-CC3F00CF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9B5C-20BF-4511-A337-5CC12B27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2ABC9-097D-4272-9FE8-24A3D84C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1311-E9EF-4DD4-B533-61F6BD7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E0A39-46F0-4DD4-82E5-286BC41F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3DCB-BB4D-4CE0-9685-C2C73C0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4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D6ED-935C-463C-B70E-60A83A4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1883-4E39-4CB9-B7E2-31C645D6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2811C-DDF5-4E51-98E9-9B116DB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4DACE-C758-4AF7-8402-1DFB41A6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C8A6-5902-4F62-A3BC-98E056D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4C83-42DA-42C6-87B2-14D1F30F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BB787-7732-4E08-AA40-BC607A46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F11B-4BBB-4092-870D-16C1F1C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0600-F6B5-4B4D-A87B-5CC518CF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0C213-E9C7-4D63-82BF-1EABCF20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AA605-2EFA-45CF-BC16-A8E28095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6E53A-8430-4638-848D-A7274FF73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7AB8-8E36-4E1C-A93B-E0A12834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E32E-EF76-4752-9675-F047B6D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92C6-331F-4F61-974D-D3BB1DD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A2737-ABBC-46FB-B908-8D0EA181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2A5C-3469-4624-A97D-4AD7F17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D5F53-06A8-4DBC-B7A1-F09097CE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F3231-5E2C-4E03-B143-7A3C3CAE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1EA09-57A9-4FBF-A3A1-D15DD588B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02B43-C168-440E-87CF-02A83911E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8E6FAB-4839-4B9E-856A-ACF4C47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BC6B17-7E02-46A4-A0F6-FD8C7B9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7FEB8-D18D-47DD-AF02-3AF84E1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7EC8-13C3-4507-A421-0FBC079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C1A05-FF82-4181-BA5A-A2A821C9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875CB-71C8-40FE-9A31-8BBADFEE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17DD5-1494-4811-B58B-ED0298A5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2823B-F1CA-44A4-B0FE-8FA50BF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FBD89-29F3-486B-ABE5-6681151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5502-0B18-4124-8B75-87017FD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3C5BC-FBF9-4808-955E-84477AC8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DD26-29E2-4232-BF0D-CA2CB1C5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9867B-895B-4731-A549-1165D4AA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D8F46-3813-410D-BAEA-E5A7A3F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6F1AD-7B68-472C-B7CF-17686F66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52F67-EC6A-4C00-AA7F-AECE090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BCF8-DF28-4F7F-9369-6FD8BFA2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67570-5B0A-46E7-B359-07896C5DE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93FE9-5301-4019-B084-5B0A5C3F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AA92B-4351-4C91-805C-826F6CB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6C126-BDDE-4199-9E4F-0C03D0C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82112-D41F-4585-9AE0-5FF4D358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38F55-5440-4F0F-AC43-C1B1652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55831-7A1D-4D81-8197-4BE5BBF7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76306-40F1-45C9-AD4A-F13E425F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D7B63-5333-4D0C-8D88-329FAF69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5677-5221-4EBA-B5B3-08220490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2964881" y="190487"/>
            <a:ext cx="5999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Paper </a:t>
            </a:r>
            <a:r>
              <a:rPr lang="ko-KR" altLang="en-US" sz="8000" b="1" dirty="0">
                <a:solidFill>
                  <a:schemeClr val="bg1"/>
                </a:solidFill>
              </a:rPr>
              <a:t>버킷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4218834" y="2636131"/>
            <a:ext cx="377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2519107" y="4757431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MiniGameA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5004938" y="4771019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MiniGameB</a:t>
            </a:r>
            <a:r>
              <a:rPr lang="en-US" altLang="ko-KR" sz="2800" u="sng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7568524" y="4757431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MiniGameC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5813907" y="3919246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3721724" y="3917102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7915671" y="3907784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5801514" y="1784358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284084" y="220833"/>
            <a:ext cx="3045041" cy="104756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CommonEventListener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onEvent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1927934" y="1723551"/>
            <a:ext cx="2672178" cy="13632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216023" y="4104066"/>
            <a:ext cx="3113102" cy="150661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MiniGameDataManager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addMiniGame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removeMiniGame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applyMiniGame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147960" y="6065837"/>
            <a:ext cx="2219418" cy="6007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minigames.yml</a:t>
            </a:r>
            <a:endParaRPr lang="en-US" altLang="ko-KR" sz="2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57705" y="2821994"/>
            <a:ext cx="174002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setting.yml</a:t>
            </a:r>
            <a:endParaRPr lang="en-US" altLang="ko-KR" sz="2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6691544" y="1673249"/>
            <a:ext cx="2672178" cy="75793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4905469" y="3086831"/>
            <a:ext cx="200931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SoloMiniGame</a:t>
            </a:r>
            <a:endParaRPr lang="en-US" altLang="ko-KR" sz="2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8129542" y="3184144"/>
            <a:ext cx="207589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TeamMiniGame</a:t>
            </a:r>
            <a:endParaRPr lang="en-US" altLang="ko-KR" sz="2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9376297" y="4017529"/>
            <a:ext cx="2759475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TeamBattleMiniGame</a:t>
            </a:r>
            <a:endParaRPr lang="en-US" altLang="ko-KR" sz="2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6223247" y="4154182"/>
            <a:ext cx="2672178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SoloBattleMiniGame</a:t>
            </a:r>
            <a:endParaRPr lang="en-US" altLang="ko-KR" sz="2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4438835" y="5086900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MiniGameA</a:t>
            </a:r>
            <a:endParaRPr lang="en-US" altLang="ko-KR" sz="2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6421082" y="5928068"/>
            <a:ext cx="1600201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MiniGameB</a:t>
            </a:r>
            <a:endParaRPr lang="en-US" altLang="ko-KR" sz="2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8367388" y="5243749"/>
            <a:ext cx="1600202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MiniGameC</a:t>
            </a:r>
            <a:endParaRPr lang="en-US" altLang="ko-KR" sz="2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9940029" y="5872574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</a:t>
            </a:r>
            <a:endParaRPr lang="en-US" altLang="ko-KR" sz="2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3761175" y="386157"/>
            <a:ext cx="230967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MiniGameSetting</a:t>
            </a:r>
            <a:endParaRPr lang="en-US" altLang="ko-KR" sz="2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6223247" y="380160"/>
            <a:ext cx="1862830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RankManager</a:t>
            </a:r>
            <a:endParaRPr lang="en-US" altLang="ko-KR" sz="2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8205185" y="378230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BukkitTaskManager</a:t>
            </a:r>
            <a:endParaRPr lang="en-US" altLang="ko-KR" sz="2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2319314" y="778842"/>
            <a:ext cx="432000" cy="1457418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009682" y="2849724"/>
            <a:ext cx="1017235" cy="149144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287546" y="5580808"/>
            <a:ext cx="455153" cy="51490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927718" y="2405190"/>
            <a:ext cx="1000217" cy="41680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600112" y="2052214"/>
            <a:ext cx="2091432" cy="352977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6126976" y="-227409"/>
            <a:ext cx="689695" cy="311162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7243302" y="888917"/>
            <a:ext cx="695692" cy="87297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8405310" y="597950"/>
            <a:ext cx="697622" cy="14529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6641053" y="1700252"/>
            <a:ext cx="655652" cy="211750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8221079" y="2237734"/>
            <a:ext cx="752965" cy="1139856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6931983" y="3058533"/>
            <a:ext cx="1723003" cy="46829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8598659" y="1860153"/>
            <a:ext cx="1586350" cy="2728402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4881148" y="4057922"/>
            <a:ext cx="1402672" cy="65528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6802015" y="5170748"/>
            <a:ext cx="1176489" cy="33815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8436385" y="4512645"/>
            <a:ext cx="1462208" cy="127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10127212" y="5243749"/>
            <a:ext cx="1257648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9641151" y="1180756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PlayerInvManager</a:t>
            </a:r>
            <a:endParaRPr lang="en-US" altLang="ko-KR" sz="2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9363722" y="1479455"/>
            <a:ext cx="277429" cy="57275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4704521" y="3879949"/>
            <a:ext cx="3021496" cy="21007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&lt;API&gt;</a:t>
            </a:r>
          </a:p>
          <a:p>
            <a:pPr algn="ctr"/>
            <a:r>
              <a:rPr lang="en-US" altLang="ko-KR" sz="2000" b="1" dirty="0" err="1"/>
              <a:t>MiniGameAccessor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getTitle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getPlayers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getPlayerScore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isActive</a:t>
            </a:r>
            <a:r>
              <a:rPr lang="en-US" altLang="ko-KR" sz="2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4704521" y="1172542"/>
            <a:ext cx="3021496" cy="21007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&lt;API&gt;</a:t>
            </a:r>
          </a:p>
          <a:p>
            <a:pPr algn="ctr"/>
            <a:r>
              <a:rPr lang="en-US" altLang="ko-KR" sz="2000" b="1" dirty="0" err="1"/>
              <a:t>MiniGameWorld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registerMiniGame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getMiniGameList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2792363" y="310756"/>
            <a:ext cx="1013011" cy="28113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911938" y="3576618"/>
            <a:ext cx="606662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8401878" y="-172279"/>
            <a:ext cx="3790122" cy="72489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Mini</a:t>
            </a:r>
          </a:p>
          <a:p>
            <a:pPr algn="ctr"/>
            <a:r>
              <a:rPr lang="en-US" altLang="ko-KR" sz="7200" b="1" dirty="0"/>
              <a:t>Game</a:t>
            </a:r>
          </a:p>
          <a:p>
            <a:pPr algn="ctr"/>
            <a:r>
              <a:rPr lang="en-US" altLang="ko-KR" sz="7200" b="1" dirty="0"/>
              <a:t>World</a:t>
            </a:r>
          </a:p>
          <a:p>
            <a:pPr algn="ctr"/>
            <a:endParaRPr lang="en-US" altLang="ko-KR" sz="7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726017" y="2222915"/>
            <a:ext cx="675861" cy="122927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535672" y="479941"/>
            <a:ext cx="2715088" cy="729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ExampleMiniGame</a:t>
            </a:r>
            <a:endParaRPr lang="en-US" altLang="ko-KR" sz="2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535671" y="3064018"/>
            <a:ext cx="2715088" cy="729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2878317" y="1237814"/>
            <a:ext cx="841103" cy="2811306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84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13</cp:revision>
  <dcterms:created xsi:type="dcterms:W3CDTF">2021-05-10T04:34:18Z</dcterms:created>
  <dcterms:modified xsi:type="dcterms:W3CDTF">2021-09-13T04:44:29Z</dcterms:modified>
</cp:coreProperties>
</file>