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3" r:id="rId17"/>
    <p:sldId id="274" r:id="rId18"/>
    <p:sldId id="277" r:id="rId19"/>
    <p:sldId id="272" r:id="rId20"/>
    <p:sldId id="273" r:id="rId21"/>
    <p:sldId id="278" r:id="rId22"/>
  </p:sldIdLst>
  <p:sldSz cx="24384000" cy="13716000"/>
  <p:notesSz cx="6858000" cy="9144000"/>
  <p:defaultTextStyle>
    <a:defPPr>
      <a:defRPr lang="en-US"/>
    </a:defPPr>
    <a:lvl1pPr marL="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00CC"/>
    <a:srgbClr val="660066"/>
    <a:srgbClr val="B2C000"/>
    <a:srgbClr val="D6E600"/>
    <a:srgbClr val="E3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590" y="11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7"/>
            <a:ext cx="18288000" cy="4775201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11" indent="0" algn="ctr">
              <a:buNone/>
              <a:defRPr sz="4000"/>
            </a:lvl2pPr>
            <a:lvl3pPr marL="1828823" indent="0" algn="ctr">
              <a:buNone/>
              <a:defRPr sz="3600"/>
            </a:lvl3pPr>
            <a:lvl4pPr marL="2743234" indent="0" algn="ctr">
              <a:buNone/>
              <a:defRPr sz="3200"/>
            </a:lvl4pPr>
            <a:lvl5pPr marL="3657646" indent="0" algn="ctr">
              <a:buNone/>
              <a:defRPr sz="3200"/>
            </a:lvl5pPr>
            <a:lvl6pPr marL="4572057" indent="0" algn="ctr">
              <a:buNone/>
              <a:defRPr sz="3200"/>
            </a:lvl6pPr>
            <a:lvl7pPr marL="5486469" indent="0" algn="ctr">
              <a:buNone/>
              <a:defRPr sz="3200"/>
            </a:lvl7pPr>
            <a:lvl8pPr marL="6400880" indent="0" algn="ctr">
              <a:buNone/>
              <a:defRPr sz="3200"/>
            </a:lvl8pPr>
            <a:lvl9pPr marL="7315291" indent="0" algn="ctr">
              <a:buNone/>
              <a:defRPr sz="32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2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1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2"/>
            <a:ext cx="5257801" cy="11623676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2"/>
            <a:ext cx="15468601" cy="11623676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86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9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9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8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1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23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4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5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6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9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25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1"/>
            <a:ext cx="10363200" cy="8702676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1"/>
            <a:ext cx="10363200" cy="8702676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0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730252"/>
            <a:ext cx="21031200" cy="2651126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7"/>
            <a:ext cx="1031557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11" indent="0">
              <a:buNone/>
              <a:defRPr sz="4000" b="1"/>
            </a:lvl2pPr>
            <a:lvl3pPr marL="1828823" indent="0">
              <a:buNone/>
              <a:defRPr sz="3600" b="1"/>
            </a:lvl3pPr>
            <a:lvl4pPr marL="2743234" indent="0">
              <a:buNone/>
              <a:defRPr sz="3200" b="1"/>
            </a:lvl4pPr>
            <a:lvl5pPr marL="3657646" indent="0">
              <a:buNone/>
              <a:defRPr sz="3200" b="1"/>
            </a:lvl5pPr>
            <a:lvl6pPr marL="4572057" indent="0">
              <a:buNone/>
              <a:defRPr sz="3200" b="1"/>
            </a:lvl6pPr>
            <a:lvl7pPr marL="5486469" indent="0">
              <a:buNone/>
              <a:defRPr sz="3200" b="1"/>
            </a:lvl7pPr>
            <a:lvl8pPr marL="6400880" indent="0">
              <a:buNone/>
              <a:defRPr sz="3200" b="1"/>
            </a:lvl8pPr>
            <a:lvl9pPr marL="7315291" indent="0">
              <a:buNone/>
              <a:defRPr sz="3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3" cy="7369176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1" y="3362327"/>
            <a:ext cx="1036637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11" indent="0">
              <a:buNone/>
              <a:defRPr sz="4000" b="1"/>
            </a:lvl2pPr>
            <a:lvl3pPr marL="1828823" indent="0">
              <a:buNone/>
              <a:defRPr sz="3600" b="1"/>
            </a:lvl3pPr>
            <a:lvl4pPr marL="2743234" indent="0">
              <a:buNone/>
              <a:defRPr sz="3200" b="1"/>
            </a:lvl4pPr>
            <a:lvl5pPr marL="3657646" indent="0">
              <a:buNone/>
              <a:defRPr sz="3200" b="1"/>
            </a:lvl5pPr>
            <a:lvl6pPr marL="4572057" indent="0">
              <a:buNone/>
              <a:defRPr sz="3200" b="1"/>
            </a:lvl6pPr>
            <a:lvl7pPr marL="5486469" indent="0">
              <a:buNone/>
              <a:defRPr sz="3200" b="1"/>
            </a:lvl7pPr>
            <a:lvl8pPr marL="6400880" indent="0">
              <a:buNone/>
              <a:defRPr sz="3200" b="1"/>
            </a:lvl8pPr>
            <a:lvl9pPr marL="7315291" indent="0">
              <a:buNone/>
              <a:defRPr sz="3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1" y="5010150"/>
            <a:ext cx="10366377" cy="7369176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65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29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3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8" y="914400"/>
            <a:ext cx="7864475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8" y="1974851"/>
            <a:ext cx="12344400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8" y="4114801"/>
            <a:ext cx="7864475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11" indent="0">
              <a:buNone/>
              <a:defRPr sz="2800"/>
            </a:lvl2pPr>
            <a:lvl3pPr marL="1828823" indent="0">
              <a:buNone/>
              <a:defRPr sz="2400"/>
            </a:lvl3pPr>
            <a:lvl4pPr marL="2743234" indent="0">
              <a:buNone/>
              <a:defRPr sz="2000"/>
            </a:lvl4pPr>
            <a:lvl5pPr marL="3657646" indent="0">
              <a:buNone/>
              <a:defRPr sz="2000"/>
            </a:lvl5pPr>
            <a:lvl6pPr marL="4572057" indent="0">
              <a:buNone/>
              <a:defRPr sz="2000"/>
            </a:lvl6pPr>
            <a:lvl7pPr marL="5486469" indent="0">
              <a:buNone/>
              <a:defRPr sz="2000"/>
            </a:lvl7pPr>
            <a:lvl8pPr marL="6400880" indent="0">
              <a:buNone/>
              <a:defRPr sz="2000"/>
            </a:lvl8pPr>
            <a:lvl9pPr marL="7315291" indent="0">
              <a:buNone/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48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8" y="914400"/>
            <a:ext cx="7864475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8" y="1974851"/>
            <a:ext cx="12344400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11" indent="0">
              <a:buNone/>
              <a:defRPr sz="5600"/>
            </a:lvl2pPr>
            <a:lvl3pPr marL="1828823" indent="0">
              <a:buNone/>
              <a:defRPr sz="4800"/>
            </a:lvl3pPr>
            <a:lvl4pPr marL="2743234" indent="0">
              <a:buNone/>
              <a:defRPr sz="4000"/>
            </a:lvl4pPr>
            <a:lvl5pPr marL="3657646" indent="0">
              <a:buNone/>
              <a:defRPr sz="4000"/>
            </a:lvl5pPr>
            <a:lvl6pPr marL="4572057" indent="0">
              <a:buNone/>
              <a:defRPr sz="4000"/>
            </a:lvl6pPr>
            <a:lvl7pPr marL="5486469" indent="0">
              <a:buNone/>
              <a:defRPr sz="4000"/>
            </a:lvl7pPr>
            <a:lvl8pPr marL="6400880" indent="0">
              <a:buNone/>
              <a:defRPr sz="4000"/>
            </a:lvl8pPr>
            <a:lvl9pPr marL="7315291" indent="0">
              <a:buNone/>
              <a:defRPr sz="4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8" y="4114801"/>
            <a:ext cx="7864475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11" indent="0">
              <a:buNone/>
              <a:defRPr sz="2800"/>
            </a:lvl2pPr>
            <a:lvl3pPr marL="1828823" indent="0">
              <a:buNone/>
              <a:defRPr sz="2400"/>
            </a:lvl3pPr>
            <a:lvl4pPr marL="2743234" indent="0">
              <a:buNone/>
              <a:defRPr sz="2000"/>
            </a:lvl4pPr>
            <a:lvl5pPr marL="3657646" indent="0">
              <a:buNone/>
              <a:defRPr sz="2000"/>
            </a:lvl5pPr>
            <a:lvl6pPr marL="4572057" indent="0">
              <a:buNone/>
              <a:defRPr sz="2000"/>
            </a:lvl6pPr>
            <a:lvl7pPr marL="5486469" indent="0">
              <a:buNone/>
              <a:defRPr sz="2000"/>
            </a:lvl7pPr>
            <a:lvl8pPr marL="6400880" indent="0">
              <a:buNone/>
              <a:defRPr sz="2000"/>
            </a:lvl8pPr>
            <a:lvl9pPr marL="7315291" indent="0">
              <a:buNone/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7C6-9199-49BA-BC71-D4B35AFBC7B4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62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2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1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2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D77C6-9199-49BA-BC71-D4B35AFBC7B4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2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2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86A63-F74A-483C-8B35-9027C7884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03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23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6" indent="-457206" algn="l" defTabSz="1828823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17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29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40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51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63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74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86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97" indent="-457206" algn="l" defTabSz="18288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11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23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34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57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69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80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91" algn="l" defTabSz="1828823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4921DD-4110-4A5B-957B-2E4863973210}"/>
              </a:ext>
            </a:extLst>
          </p:cNvPr>
          <p:cNvSpPr txBox="1"/>
          <p:nvPr/>
        </p:nvSpPr>
        <p:spPr>
          <a:xfrm>
            <a:off x="5929766" y="380975"/>
            <a:ext cx="119991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0" b="1" dirty="0" err="1">
                <a:solidFill>
                  <a:schemeClr val="bg1"/>
                </a:solidFill>
              </a:rPr>
              <a:t>Bukkit</a:t>
            </a:r>
            <a:endParaRPr lang="ko-KR" altLang="en-US" sz="16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16E65-6694-4771-9D72-321AE9A4822A}"/>
              </a:ext>
            </a:extLst>
          </p:cNvPr>
          <p:cNvSpPr txBox="1"/>
          <p:nvPr/>
        </p:nvSpPr>
        <p:spPr>
          <a:xfrm>
            <a:off x="8437667" y="3999399"/>
            <a:ext cx="7557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err="1">
                <a:solidFill>
                  <a:schemeClr val="bg1"/>
                </a:solidFill>
              </a:rPr>
              <a:t>MiniGameWorld</a:t>
            </a:r>
            <a:r>
              <a:rPr lang="ko-KR" altLang="en-US" sz="7200" b="1" dirty="0">
                <a:solidFill>
                  <a:schemeClr val="bg1"/>
                </a:solidFill>
              </a:rPr>
              <a:t> </a:t>
            </a:r>
            <a:endParaRPr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52400-2D3E-495B-9986-049588DEF587}"/>
              </a:ext>
            </a:extLst>
          </p:cNvPr>
          <p:cNvSpPr txBox="1"/>
          <p:nvPr/>
        </p:nvSpPr>
        <p:spPr>
          <a:xfrm>
            <a:off x="5013648" y="7509296"/>
            <a:ext cx="4413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 err="1">
                <a:solidFill>
                  <a:schemeClr val="bg1"/>
                </a:solidFill>
              </a:rPr>
              <a:t>MiniGame</a:t>
            </a:r>
            <a:r>
              <a:rPr lang="en-US" altLang="ko-KR" sz="5600" b="1" dirty="0">
                <a:solidFill>
                  <a:schemeClr val="bg1"/>
                </a:solidFill>
              </a:rPr>
              <a:t> A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2626A-2DF0-45D6-A2CE-215BB38A3FA4}"/>
              </a:ext>
            </a:extLst>
          </p:cNvPr>
          <p:cNvSpPr txBox="1"/>
          <p:nvPr/>
        </p:nvSpPr>
        <p:spPr>
          <a:xfrm>
            <a:off x="9985310" y="7536473"/>
            <a:ext cx="4413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 err="1">
                <a:solidFill>
                  <a:schemeClr val="bg1"/>
                </a:solidFill>
              </a:rPr>
              <a:t>MiniGame</a:t>
            </a:r>
            <a:r>
              <a:rPr lang="en-US" altLang="ko-KR" sz="5600" b="1" dirty="0">
                <a:solidFill>
                  <a:schemeClr val="bg1"/>
                </a:solidFill>
              </a:rPr>
              <a:t> B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06139-1CBE-4FD6-8DDC-14C5622D4EA2}"/>
              </a:ext>
            </a:extLst>
          </p:cNvPr>
          <p:cNvSpPr txBox="1"/>
          <p:nvPr/>
        </p:nvSpPr>
        <p:spPr>
          <a:xfrm>
            <a:off x="15112482" y="7509296"/>
            <a:ext cx="4413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 err="1">
                <a:solidFill>
                  <a:schemeClr val="bg1"/>
                </a:solidFill>
              </a:rPr>
              <a:t>MiniGame</a:t>
            </a:r>
            <a:r>
              <a:rPr lang="en-US" altLang="ko-KR" sz="5600" b="1" dirty="0">
                <a:solidFill>
                  <a:schemeClr val="bg1"/>
                </a:solidFill>
              </a:rPr>
              <a:t> C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D3E9BD65-E32A-4E8E-B941-CD33E52AC923}"/>
              </a:ext>
            </a:extLst>
          </p:cNvPr>
          <p:cNvSpPr/>
          <p:nvPr/>
        </p:nvSpPr>
        <p:spPr>
          <a:xfrm rot="10800000">
            <a:off x="11603254" y="5832923"/>
            <a:ext cx="526644" cy="14988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>
              <a:solidFill>
                <a:schemeClr val="bg1"/>
              </a:solidFill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A31A1008-0948-4FFD-A44D-E5FC0431EC6C}"/>
              </a:ext>
            </a:extLst>
          </p:cNvPr>
          <p:cNvSpPr/>
          <p:nvPr/>
        </p:nvSpPr>
        <p:spPr>
          <a:xfrm rot="13177881">
            <a:off x="7418886" y="5828635"/>
            <a:ext cx="526644" cy="14988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>
              <a:solidFill>
                <a:schemeClr val="bg1"/>
              </a:solidFill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70500D3A-A16D-4F94-9525-FD2C5F8439AF}"/>
              </a:ext>
            </a:extLst>
          </p:cNvPr>
          <p:cNvSpPr/>
          <p:nvPr/>
        </p:nvSpPr>
        <p:spPr>
          <a:xfrm rot="8254239">
            <a:off x="15806783" y="5809998"/>
            <a:ext cx="526644" cy="14988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>
              <a:solidFill>
                <a:schemeClr val="bg1"/>
              </a:solidFill>
            </a:endParaRP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6138927-F0A4-4ABE-9E2F-29953849E0AC}"/>
              </a:ext>
            </a:extLst>
          </p:cNvPr>
          <p:cNvSpPr/>
          <p:nvPr/>
        </p:nvSpPr>
        <p:spPr>
          <a:xfrm rot="10800000">
            <a:off x="11603253" y="2500523"/>
            <a:ext cx="526644" cy="14988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1C52F5-7974-4FA4-B9EF-22FE2522E079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7220338" y="8463403"/>
            <a:ext cx="0" cy="954107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2B9F576-CD25-43E6-B73B-421E677C93A2}"/>
              </a:ext>
            </a:extLst>
          </p:cNvPr>
          <p:cNvSpPr txBox="1"/>
          <p:nvPr/>
        </p:nvSpPr>
        <p:spPr>
          <a:xfrm>
            <a:off x="4831856" y="9417510"/>
            <a:ext cx="4776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>
                <a:solidFill>
                  <a:schemeClr val="bg1"/>
                </a:solidFill>
              </a:rPr>
              <a:t>Custom Setting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425494-01D3-4010-9E6D-2DEB6B1E5867}"/>
              </a:ext>
            </a:extLst>
          </p:cNvPr>
          <p:cNvSpPr txBox="1"/>
          <p:nvPr/>
        </p:nvSpPr>
        <p:spPr>
          <a:xfrm>
            <a:off x="4831856" y="10357174"/>
            <a:ext cx="4776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>
                <a:solidFill>
                  <a:schemeClr val="bg1"/>
                </a:solidFill>
              </a:rPr>
              <a:t>Custom Map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FFA306-F403-4A65-886D-E147AF2F8FF5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>
            <a:off x="12192000" y="8490580"/>
            <a:ext cx="0" cy="926930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72A4AE-A837-40A9-8987-BA244A0D9CC2}"/>
              </a:ext>
            </a:extLst>
          </p:cNvPr>
          <p:cNvSpPr txBox="1"/>
          <p:nvPr/>
        </p:nvSpPr>
        <p:spPr>
          <a:xfrm>
            <a:off x="9803518" y="9417510"/>
            <a:ext cx="4776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>
                <a:solidFill>
                  <a:schemeClr val="bg1"/>
                </a:solidFill>
              </a:rPr>
              <a:t>Custom Setting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88216C-BD01-4EA2-BA67-4572D8954DB6}"/>
              </a:ext>
            </a:extLst>
          </p:cNvPr>
          <p:cNvSpPr txBox="1"/>
          <p:nvPr/>
        </p:nvSpPr>
        <p:spPr>
          <a:xfrm>
            <a:off x="9803518" y="10357174"/>
            <a:ext cx="4776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>
                <a:solidFill>
                  <a:schemeClr val="bg1"/>
                </a:solidFill>
              </a:rPr>
              <a:t>Custom Map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2E19B1-62E6-4108-B9A8-2D19276AB3AA}"/>
              </a:ext>
            </a:extLst>
          </p:cNvPr>
          <p:cNvCxnSpPr>
            <a:cxnSpLocks/>
            <a:stCxn id="9" idx="2"/>
            <a:endCxn id="30" idx="0"/>
          </p:cNvCxnSpPr>
          <p:nvPr/>
        </p:nvCxnSpPr>
        <p:spPr>
          <a:xfrm flipH="1">
            <a:off x="17319044" y="8463403"/>
            <a:ext cx="128" cy="954107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30D8D22-48E3-412B-A98B-B5826356162B}"/>
              </a:ext>
            </a:extLst>
          </p:cNvPr>
          <p:cNvSpPr txBox="1"/>
          <p:nvPr/>
        </p:nvSpPr>
        <p:spPr>
          <a:xfrm>
            <a:off x="14930562" y="9417510"/>
            <a:ext cx="4776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>
                <a:solidFill>
                  <a:schemeClr val="bg1"/>
                </a:solidFill>
              </a:rPr>
              <a:t>Custom Setting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F1063C-D1F4-48E8-A250-F703211A4D0F}"/>
              </a:ext>
            </a:extLst>
          </p:cNvPr>
          <p:cNvSpPr txBox="1"/>
          <p:nvPr/>
        </p:nvSpPr>
        <p:spPr>
          <a:xfrm>
            <a:off x="14930562" y="10357174"/>
            <a:ext cx="4776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600" b="1" dirty="0">
                <a:solidFill>
                  <a:schemeClr val="bg1"/>
                </a:solidFill>
              </a:rPr>
              <a:t>Custom Map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1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0"/>
            <a:ext cx="13546421" cy="1201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Base Settings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14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0"/>
            <a:ext cx="13546421" cy="1201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Custom Options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85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2"/>
            <a:ext cx="13546421" cy="1414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Task </a:t>
            </a: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Management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0"/>
            <a:ext cx="13546421" cy="1414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Exception Handling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22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2"/>
            <a:ext cx="13546421" cy="1414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Task </a:t>
            </a: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Reservation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254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0"/>
            <a:ext cx="13546421" cy="1201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Custom Data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39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450291" y="1489630"/>
            <a:ext cx="14120677" cy="10711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1" b="1" dirty="0">
                <a:solidFill>
                  <a:schemeClr val="bg1"/>
                </a:solidFill>
              </a:rPr>
              <a:t>Third-party</a:t>
            </a:r>
          </a:p>
          <a:p>
            <a:r>
              <a:rPr lang="en-US" altLang="ko-KR" sz="23001" b="1" dirty="0">
                <a:solidFill>
                  <a:schemeClr val="bg1"/>
                </a:solidFill>
              </a:rPr>
              <a:t>Dev</a:t>
            </a:r>
          </a:p>
          <a:p>
            <a:r>
              <a:rPr lang="en-US" altLang="ko-KR" sz="23001" b="1" dirty="0">
                <a:solidFill>
                  <a:schemeClr val="bg1"/>
                </a:solidFill>
              </a:rPr>
              <a:t>Tutorial</a:t>
            </a:r>
            <a:endParaRPr lang="ko-KR" altLang="en-US" sz="230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62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086583" y="5346238"/>
            <a:ext cx="1429741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"/>
              </a:spcBef>
              <a:spcAft>
                <a:spcPts val="10"/>
              </a:spcAft>
            </a:pPr>
            <a:endParaRPr lang="en-US" altLang="ko-KR" sz="5400" b="1" dirty="0">
              <a:solidFill>
                <a:schemeClr val="bg1"/>
              </a:solidFill>
            </a:endParaRPr>
          </a:p>
          <a:p>
            <a:pPr algn="ctr">
              <a:spcBef>
                <a:spcPts val="10"/>
              </a:spcBef>
              <a:spcAft>
                <a:spcPts val="10"/>
              </a:spcAft>
            </a:pPr>
            <a:r>
              <a:rPr lang="en-US" altLang="ko-KR" sz="16000" b="1" dirty="0" err="1">
                <a:solidFill>
                  <a:schemeClr val="bg1"/>
                </a:solidFill>
              </a:rPr>
              <a:t>MiniGameWorld</a:t>
            </a:r>
            <a:endParaRPr lang="en-US" altLang="ko-KR" sz="16000" b="1" dirty="0">
              <a:solidFill>
                <a:schemeClr val="bg1"/>
              </a:solidFill>
            </a:endParaRPr>
          </a:p>
          <a:p>
            <a:pPr algn="ctr">
              <a:spcBef>
                <a:spcPts val="10"/>
              </a:spcBef>
              <a:spcAft>
                <a:spcPts val="10"/>
              </a:spcAft>
            </a:pPr>
            <a:r>
              <a:rPr lang="en-US" altLang="ko-KR" sz="16000" b="1" dirty="0">
                <a:solidFill>
                  <a:schemeClr val="bg1"/>
                </a:solidFill>
              </a:rPr>
              <a:t>- Reward</a:t>
            </a:r>
            <a:endParaRPr lang="ko-KR" altLang="en-US" sz="16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460DE-9E66-4756-8446-F6AD5689E38C}"/>
              </a:ext>
            </a:extLst>
          </p:cNvPr>
          <p:cNvSpPr txBox="1"/>
          <p:nvPr/>
        </p:nvSpPr>
        <p:spPr>
          <a:xfrm>
            <a:off x="10086584" y="1021977"/>
            <a:ext cx="1429741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00" b="1" dirty="0">
                <a:solidFill>
                  <a:schemeClr val="bg1"/>
                </a:solidFill>
              </a:rPr>
              <a:t>Third-Party</a:t>
            </a:r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26229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086583" y="5346238"/>
            <a:ext cx="1429741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"/>
              </a:spcBef>
              <a:spcAft>
                <a:spcPts val="10"/>
              </a:spcAft>
            </a:pPr>
            <a:endParaRPr lang="en-US" altLang="ko-KR" sz="5400" b="1" dirty="0">
              <a:solidFill>
                <a:schemeClr val="bg1"/>
              </a:solidFill>
            </a:endParaRPr>
          </a:p>
          <a:p>
            <a:pPr algn="ctr">
              <a:spcBef>
                <a:spcPts val="10"/>
              </a:spcBef>
              <a:spcAft>
                <a:spcPts val="10"/>
              </a:spcAft>
            </a:pPr>
            <a:r>
              <a:rPr lang="en-US" altLang="ko-KR" sz="16000" b="1" dirty="0" err="1">
                <a:solidFill>
                  <a:schemeClr val="bg1"/>
                </a:solidFill>
              </a:rPr>
              <a:t>MiniGameWorld</a:t>
            </a:r>
            <a:endParaRPr lang="en-US" altLang="ko-KR" sz="16000" b="1" dirty="0">
              <a:solidFill>
                <a:schemeClr val="bg1"/>
              </a:solidFill>
            </a:endParaRPr>
          </a:p>
          <a:p>
            <a:pPr algn="ctr">
              <a:spcBef>
                <a:spcPts val="10"/>
              </a:spcBef>
              <a:spcAft>
                <a:spcPts val="10"/>
              </a:spcAft>
            </a:pPr>
            <a:r>
              <a:rPr lang="en-US" altLang="ko-KR" sz="16000" b="1" dirty="0">
                <a:solidFill>
                  <a:schemeClr val="bg1"/>
                </a:solidFill>
              </a:rPr>
              <a:t>- Rank</a:t>
            </a:r>
            <a:endParaRPr lang="ko-KR" altLang="en-US" sz="16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460DE-9E66-4756-8446-F6AD5689E38C}"/>
              </a:ext>
            </a:extLst>
          </p:cNvPr>
          <p:cNvSpPr txBox="1"/>
          <p:nvPr/>
        </p:nvSpPr>
        <p:spPr>
          <a:xfrm>
            <a:off x="10086584" y="1021977"/>
            <a:ext cx="1429741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00" b="1" dirty="0">
                <a:solidFill>
                  <a:schemeClr val="bg1"/>
                </a:solidFill>
              </a:rPr>
              <a:t>Third-Party</a:t>
            </a:r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75055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FB8C8C-1130-4848-AFA6-97CECB8B6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90" y="1197908"/>
            <a:ext cx="4656045" cy="4656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0F1005-3FF1-4AE0-9D27-7C42963A5251}"/>
              </a:ext>
            </a:extLst>
          </p:cNvPr>
          <p:cNvSpPr txBox="1"/>
          <p:nvPr/>
        </p:nvSpPr>
        <p:spPr>
          <a:xfrm>
            <a:off x="6736976" y="1948575"/>
            <a:ext cx="1775011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>
                <a:solidFill>
                  <a:schemeClr val="bg1"/>
                </a:solidFill>
              </a:rPr>
              <a:t>Discord</a:t>
            </a:r>
            <a:endParaRPr lang="ko-KR" altLang="en-US" sz="199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33A76-BB65-470E-B9CB-DCC27B30ED66}"/>
              </a:ext>
            </a:extLst>
          </p:cNvPr>
          <p:cNvSpPr txBox="1"/>
          <p:nvPr/>
        </p:nvSpPr>
        <p:spPr>
          <a:xfrm>
            <a:off x="6705600" y="8660773"/>
            <a:ext cx="1775011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>
                <a:solidFill>
                  <a:schemeClr val="bg1"/>
                </a:solidFill>
              </a:rPr>
              <a:t>Community</a:t>
            </a:r>
            <a:endParaRPr lang="ko-KR" altLang="en-US" sz="19900" b="1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58BEA2-FB50-443F-8DEC-70B715384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73" y="7862048"/>
            <a:ext cx="4331078" cy="43310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9927D47-E120-49F3-9969-0AD38E243669}"/>
              </a:ext>
            </a:extLst>
          </p:cNvPr>
          <p:cNvSpPr txBox="1"/>
          <p:nvPr/>
        </p:nvSpPr>
        <p:spPr>
          <a:xfrm>
            <a:off x="6324600" y="6673334"/>
            <a:ext cx="1264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교환학생</a:t>
            </a:r>
          </a:p>
        </p:txBody>
      </p:sp>
    </p:spTree>
    <p:extLst>
      <p:ext uri="{BB962C8B-B14F-4D97-AF65-F5344CB8AC3E}">
        <p14:creationId xmlns:p14="http://schemas.microsoft.com/office/powerpoint/2010/main" val="46335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DB716F6-15E6-4DA0-ABE1-05D762CFF835}"/>
              </a:ext>
            </a:extLst>
          </p:cNvPr>
          <p:cNvSpPr/>
          <p:nvPr/>
        </p:nvSpPr>
        <p:spPr>
          <a:xfrm>
            <a:off x="568171" y="441670"/>
            <a:ext cx="6090082" cy="2095131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CommonEventListener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onEvent</a:t>
            </a:r>
            <a:r>
              <a:rPr lang="en-US" altLang="ko-KR" sz="4000" dirty="0"/>
              <a:t>();</a:t>
            </a:r>
            <a:endParaRPr lang="ko-KR" altLang="en-US" sz="4000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2E2701D-492D-4E26-81E9-76B687A1F241}"/>
              </a:ext>
            </a:extLst>
          </p:cNvPr>
          <p:cNvSpPr/>
          <p:nvPr/>
        </p:nvSpPr>
        <p:spPr>
          <a:xfrm>
            <a:off x="3855868" y="3447102"/>
            <a:ext cx="5344356" cy="272656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MiniGameManager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joinGame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LeaveGame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processEvent</a:t>
            </a:r>
            <a:r>
              <a:rPr lang="en-US" altLang="ko-KR" sz="4000" dirty="0"/>
              <a:t>();</a:t>
            </a:r>
            <a:endParaRPr lang="ko-KR" altLang="en-US" sz="4000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E1A1ACB-0A66-4DD1-94B5-EEA7CC5FB554}"/>
              </a:ext>
            </a:extLst>
          </p:cNvPr>
          <p:cNvSpPr/>
          <p:nvPr/>
        </p:nvSpPr>
        <p:spPr>
          <a:xfrm>
            <a:off x="432046" y="8208136"/>
            <a:ext cx="6226204" cy="301323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MiniGameDataManager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addMiniGame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removeMiniGame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applyMiniGame</a:t>
            </a:r>
            <a:r>
              <a:rPr lang="en-US" altLang="ko-KR" sz="4000" dirty="0"/>
              <a:t>();</a:t>
            </a:r>
            <a:endParaRPr lang="ko-KR" altLang="en-US" sz="4000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6197A23-FCCA-488F-A60C-9F3C5F1DAD0B}"/>
              </a:ext>
            </a:extLst>
          </p:cNvPr>
          <p:cNvSpPr/>
          <p:nvPr/>
        </p:nvSpPr>
        <p:spPr>
          <a:xfrm>
            <a:off x="295926" y="12131676"/>
            <a:ext cx="4438836" cy="1201451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&lt;File&gt;</a:t>
            </a:r>
          </a:p>
          <a:p>
            <a:pPr algn="ctr"/>
            <a:r>
              <a:rPr lang="en-US" altLang="ko-KR" sz="4000" dirty="0" err="1"/>
              <a:t>minigames.yml</a:t>
            </a:r>
            <a:endParaRPr lang="en-US" altLang="ko-KR" sz="40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92283FE-BDFA-4596-A303-225FAFF70D29}"/>
              </a:ext>
            </a:extLst>
          </p:cNvPr>
          <p:cNvSpPr/>
          <p:nvPr/>
        </p:nvSpPr>
        <p:spPr>
          <a:xfrm>
            <a:off x="115416" y="5643989"/>
            <a:ext cx="3480048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&lt;File&gt;</a:t>
            </a:r>
          </a:p>
          <a:p>
            <a:pPr algn="ctr"/>
            <a:r>
              <a:rPr lang="en-US" altLang="ko-KR" sz="4000" dirty="0" err="1"/>
              <a:t>setting.yml</a:t>
            </a:r>
            <a:endParaRPr lang="en-US" altLang="ko-KR" sz="40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ABBC39F-8093-429F-972A-3C04EF14522D}"/>
              </a:ext>
            </a:extLst>
          </p:cNvPr>
          <p:cNvSpPr/>
          <p:nvPr/>
        </p:nvSpPr>
        <p:spPr>
          <a:xfrm>
            <a:off x="13383088" y="3346502"/>
            <a:ext cx="5344356" cy="151586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processEvent</a:t>
            </a:r>
            <a:r>
              <a:rPr lang="en-US" altLang="ko-KR" sz="4000" dirty="0"/>
              <a:t>();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AE273E28-55F6-419D-8915-C6A222945AA8}"/>
              </a:ext>
            </a:extLst>
          </p:cNvPr>
          <p:cNvSpPr/>
          <p:nvPr/>
        </p:nvSpPr>
        <p:spPr>
          <a:xfrm>
            <a:off x="9810943" y="6173662"/>
            <a:ext cx="4018626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SoloMiniGame</a:t>
            </a:r>
            <a:endParaRPr lang="en-US" altLang="ko-KR" sz="4000" b="1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828A47EC-3E87-4DEA-9EA6-A65A874FAAC4}"/>
              </a:ext>
            </a:extLst>
          </p:cNvPr>
          <p:cNvSpPr/>
          <p:nvPr/>
        </p:nvSpPr>
        <p:spPr>
          <a:xfrm>
            <a:off x="16259091" y="6368288"/>
            <a:ext cx="4151788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TeamMiniGame</a:t>
            </a:r>
            <a:endParaRPr lang="en-US" altLang="ko-KR" sz="4000" b="1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70E2DFD9-BC36-4E90-A880-189B134FA17E}"/>
              </a:ext>
            </a:extLst>
          </p:cNvPr>
          <p:cNvSpPr/>
          <p:nvPr/>
        </p:nvSpPr>
        <p:spPr>
          <a:xfrm>
            <a:off x="18752602" y="8035059"/>
            <a:ext cx="5518949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TeamBattleMiniGame</a:t>
            </a:r>
            <a:endParaRPr lang="en-US" altLang="ko-KR" sz="4000" b="1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D913EC05-BBE8-4345-A7CD-EACC6739970C}"/>
              </a:ext>
            </a:extLst>
          </p:cNvPr>
          <p:cNvSpPr/>
          <p:nvPr/>
        </p:nvSpPr>
        <p:spPr>
          <a:xfrm>
            <a:off x="12446494" y="8308364"/>
            <a:ext cx="5344356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SoloBattleMiniGame</a:t>
            </a:r>
            <a:endParaRPr lang="en-US" altLang="ko-KR" sz="4000" b="1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982C624-CA27-4E9B-A37B-6A8BC4A1CCCF}"/>
              </a:ext>
            </a:extLst>
          </p:cNvPr>
          <p:cNvSpPr/>
          <p:nvPr/>
        </p:nvSpPr>
        <p:spPr>
          <a:xfrm>
            <a:off x="8877677" y="10173801"/>
            <a:ext cx="3264027" cy="104756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MiniGameA</a:t>
            </a:r>
            <a:endParaRPr lang="en-US" altLang="ko-KR" sz="4000" b="1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51624AF-DB82-4B51-8B3B-66749D7B482A}"/>
              </a:ext>
            </a:extLst>
          </p:cNvPr>
          <p:cNvSpPr/>
          <p:nvPr/>
        </p:nvSpPr>
        <p:spPr>
          <a:xfrm>
            <a:off x="12842165" y="11856137"/>
            <a:ext cx="3200402" cy="104756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MiniGameB</a:t>
            </a:r>
            <a:endParaRPr lang="en-US" altLang="ko-KR" sz="4000" b="1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F27782ED-E31D-4E37-949B-3F3FD7B170E4}"/>
              </a:ext>
            </a:extLst>
          </p:cNvPr>
          <p:cNvSpPr/>
          <p:nvPr/>
        </p:nvSpPr>
        <p:spPr>
          <a:xfrm>
            <a:off x="16734783" y="10487499"/>
            <a:ext cx="3200404" cy="104756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MiniGameC</a:t>
            </a:r>
            <a:endParaRPr lang="en-US" altLang="ko-KR" sz="4000" b="1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D5C7577-B056-4AB9-BC46-4BFFC1949C9E}"/>
              </a:ext>
            </a:extLst>
          </p:cNvPr>
          <p:cNvSpPr/>
          <p:nvPr/>
        </p:nvSpPr>
        <p:spPr>
          <a:xfrm>
            <a:off x="19880065" y="11745149"/>
            <a:ext cx="3264027" cy="1047566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MiniGameD</a:t>
            </a:r>
            <a:endParaRPr lang="en-US" altLang="ko-KR" sz="4000" b="1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546BCBC6-F4D5-4902-A59F-09E3CA8DE68F}"/>
              </a:ext>
            </a:extLst>
          </p:cNvPr>
          <p:cNvSpPr/>
          <p:nvPr/>
        </p:nvSpPr>
        <p:spPr>
          <a:xfrm>
            <a:off x="7522352" y="772316"/>
            <a:ext cx="4619346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MiniGameSetting</a:t>
            </a:r>
            <a:endParaRPr lang="en-US" altLang="ko-KR" sz="4000" b="1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1584C8A7-6529-435D-B00E-3A0162A86C07}"/>
              </a:ext>
            </a:extLst>
          </p:cNvPr>
          <p:cNvSpPr/>
          <p:nvPr/>
        </p:nvSpPr>
        <p:spPr>
          <a:xfrm>
            <a:off x="12446494" y="760320"/>
            <a:ext cx="3725660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RankManager</a:t>
            </a:r>
            <a:endParaRPr lang="en-US" altLang="ko-KR" sz="4000" b="1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1613C33C-9B1D-4EFF-A768-85460F28840C}"/>
              </a:ext>
            </a:extLst>
          </p:cNvPr>
          <p:cNvSpPr/>
          <p:nvPr/>
        </p:nvSpPr>
        <p:spPr>
          <a:xfrm>
            <a:off x="16410372" y="756460"/>
            <a:ext cx="5101698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BukkitTaskManager</a:t>
            </a:r>
            <a:endParaRPr lang="en-US" altLang="ko-KR" sz="4000" b="1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BE1ECB9-F4CC-4A7C-8F6E-8CBD6914EA8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4638628" y="1557688"/>
            <a:ext cx="864000" cy="2914836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CCC5DB5-2659-4674-82B0-11DC9FE598F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4019372" y="5699449"/>
            <a:ext cx="2034469" cy="2982898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D557770-71B0-447A-93AA-C8FC1AA1726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2575098" y="11161618"/>
            <a:ext cx="910306" cy="1029810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8161579-C184-4F21-8ED5-26B4D71C1E53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rot="10800000" flipV="1">
            <a:off x="1855436" y="4810389"/>
            <a:ext cx="2000434" cy="833605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2D40F84-3056-47E7-B2A8-74CA3D74544E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9200230" y="4104433"/>
            <a:ext cx="4182864" cy="705954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8DA9A2B-DCC7-4275-8833-8A80A83A12A5}"/>
              </a:ext>
            </a:extLst>
          </p:cNvPr>
          <p:cNvCxnSpPr>
            <a:cxnSpLocks/>
            <a:stCxn id="11" idx="0"/>
            <a:endCxn id="21" idx="2"/>
          </p:cNvCxnSpPr>
          <p:nvPr/>
        </p:nvCxnSpPr>
        <p:spPr>
          <a:xfrm rot="16200000" flipV="1">
            <a:off x="12253957" y="-454818"/>
            <a:ext cx="1379390" cy="6223243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0B131C8-914C-4758-B281-E63F62185C58}"/>
              </a:ext>
            </a:extLst>
          </p:cNvPr>
          <p:cNvCxnSpPr>
            <a:cxnSpLocks/>
            <a:stCxn id="11" idx="0"/>
            <a:endCxn id="22" idx="2"/>
          </p:cNvCxnSpPr>
          <p:nvPr/>
        </p:nvCxnSpPr>
        <p:spPr>
          <a:xfrm rot="16200000" flipV="1">
            <a:off x="14486604" y="1777835"/>
            <a:ext cx="1391385" cy="1745941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4EFBB72-1625-49D2-8E89-E21823B2F484}"/>
              </a:ext>
            </a:extLst>
          </p:cNvPr>
          <p:cNvCxnSpPr>
            <a:cxnSpLocks/>
            <a:stCxn id="11" idx="0"/>
            <a:endCxn id="23" idx="2"/>
          </p:cNvCxnSpPr>
          <p:nvPr/>
        </p:nvCxnSpPr>
        <p:spPr>
          <a:xfrm rot="5400000" flipH="1" flipV="1">
            <a:off x="16810627" y="1195905"/>
            <a:ext cx="1395244" cy="2905954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41055BF-7F71-4353-AC42-3EF3F9F8BC6B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5400000" flipH="1" flipV="1">
            <a:off x="13282111" y="3400511"/>
            <a:ext cx="1311305" cy="4235013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D738A07-9DEC-47DF-8C0C-A704E655DD2B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16200000" flipV="1">
            <a:off x="16442158" y="4475468"/>
            <a:ext cx="1505931" cy="2279712"/>
          </a:xfrm>
          <a:prstGeom prst="bentConnector3">
            <a:avLst/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1DB9484-43C6-4D9E-90A8-32B40B866016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rot="5400000" flipH="1" flipV="1">
            <a:off x="13863968" y="6117067"/>
            <a:ext cx="3446005" cy="936594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3B257BC-3EC0-4DDD-BB98-25EA78E0BECC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rot="16200000" flipV="1">
            <a:off x="17197318" y="3720306"/>
            <a:ext cx="3172700" cy="5456804"/>
          </a:xfrm>
          <a:prstGeom prst="bentConnector3">
            <a:avLst>
              <a:gd name="adj1" fmla="val 67349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027FC92-B0DA-4EE0-AEF7-22EEA32AAAE1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rot="5400000" flipH="1" flipV="1">
            <a:off x="9762297" y="8115850"/>
            <a:ext cx="2805344" cy="1310569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D05D5F-F3EA-4514-A05E-C1A1C6BE913A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rot="5400000" flipH="1" flipV="1">
            <a:off x="13604032" y="10341497"/>
            <a:ext cx="2352978" cy="676306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4232E55-70EC-4DB4-828E-7B4326094600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16872770" y="9025289"/>
            <a:ext cx="2924416" cy="25401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37DE57F-D99E-4CBC-9900-2789FEB83D36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rot="16200000" flipV="1">
            <a:off x="20254425" y="10487503"/>
            <a:ext cx="2515296" cy="2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bg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463258C7-2277-40B8-94F1-14852E7EF1C7}"/>
              </a:ext>
            </a:extLst>
          </p:cNvPr>
          <p:cNvSpPr/>
          <p:nvPr/>
        </p:nvSpPr>
        <p:spPr>
          <a:xfrm>
            <a:off x="19282310" y="2361513"/>
            <a:ext cx="5101698" cy="119479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PlayerInvManager</a:t>
            </a:r>
            <a:endParaRPr lang="en-US" altLang="ko-KR" sz="4000" b="1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9CA8C0B-537C-4DC8-B967-244AD46FD7D4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 flipV="1">
            <a:off x="18727445" y="2958910"/>
            <a:ext cx="554859" cy="1145518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836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0F1005-3FF1-4AE0-9D27-7C42963A5251}"/>
              </a:ext>
            </a:extLst>
          </p:cNvPr>
          <p:cNvSpPr txBox="1"/>
          <p:nvPr/>
        </p:nvSpPr>
        <p:spPr>
          <a:xfrm>
            <a:off x="6275294" y="1900517"/>
            <a:ext cx="1775011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>
                <a:solidFill>
                  <a:schemeClr val="bg1"/>
                </a:solidFill>
              </a:rPr>
              <a:t>User Wiki</a:t>
            </a:r>
            <a:endParaRPr lang="ko-KR" altLang="en-US" sz="199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33A76-BB65-470E-B9CB-DCC27B30ED66}"/>
              </a:ext>
            </a:extLst>
          </p:cNvPr>
          <p:cNvSpPr txBox="1"/>
          <p:nvPr/>
        </p:nvSpPr>
        <p:spPr>
          <a:xfrm>
            <a:off x="6324600" y="8450231"/>
            <a:ext cx="1775011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>
                <a:solidFill>
                  <a:schemeClr val="bg1"/>
                </a:solidFill>
              </a:rPr>
              <a:t>Dev Wiki</a:t>
            </a:r>
            <a:endParaRPr lang="ko-KR" altLang="en-US" sz="199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9F4A68-1079-4FDD-AD1B-C901DB881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16" y="1738590"/>
            <a:ext cx="3316637" cy="33166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103119-5F42-4A8E-B991-74DC7A819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15" y="8369267"/>
            <a:ext cx="3316638" cy="331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07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8428-D541-469E-9F3B-EFF1AB7C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0" y="311152"/>
            <a:ext cx="7620000" cy="178434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MiniGameWorld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47C5A1-B6EC-4509-AE65-D50B83947FD8}"/>
              </a:ext>
            </a:extLst>
          </p:cNvPr>
          <p:cNvSpPr txBox="1">
            <a:spLocks/>
          </p:cNvSpPr>
          <p:nvPr/>
        </p:nvSpPr>
        <p:spPr>
          <a:xfrm>
            <a:off x="1285875" y="3340102"/>
            <a:ext cx="5600700" cy="1784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2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Minigame 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29331F-E54A-4DB1-9A6E-CCA39C9D8EC6}"/>
              </a:ext>
            </a:extLst>
          </p:cNvPr>
          <p:cNvSpPr txBox="1">
            <a:spLocks/>
          </p:cNvSpPr>
          <p:nvPr/>
        </p:nvSpPr>
        <p:spPr>
          <a:xfrm>
            <a:off x="8667750" y="3340102"/>
            <a:ext cx="5600700" cy="1784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2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Minigame 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F66C7E-7C84-4F28-874A-CB2B9FD9BD7C}"/>
              </a:ext>
            </a:extLst>
          </p:cNvPr>
          <p:cNvSpPr txBox="1">
            <a:spLocks/>
          </p:cNvSpPr>
          <p:nvPr/>
        </p:nvSpPr>
        <p:spPr>
          <a:xfrm>
            <a:off x="16097250" y="3206752"/>
            <a:ext cx="5600700" cy="1784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2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Minigame 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7E850A-B737-4DA8-ABA5-6A3A1459342F}"/>
              </a:ext>
            </a:extLst>
          </p:cNvPr>
          <p:cNvSpPr txBox="1">
            <a:spLocks/>
          </p:cNvSpPr>
          <p:nvPr/>
        </p:nvSpPr>
        <p:spPr>
          <a:xfrm>
            <a:off x="609600" y="7699377"/>
            <a:ext cx="6953250" cy="1784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182882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Custom Setting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9D597F-4556-4D0D-BC22-9A402E6033D5}"/>
              </a:ext>
            </a:extLst>
          </p:cNvPr>
          <p:cNvSpPr txBox="1">
            <a:spLocks/>
          </p:cNvSpPr>
          <p:nvPr/>
        </p:nvSpPr>
        <p:spPr>
          <a:xfrm>
            <a:off x="609600" y="9578974"/>
            <a:ext cx="6953250" cy="1784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2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Custom 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2BBB95-96F3-4610-902A-457AA63F8CFD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086225" y="5124450"/>
            <a:ext cx="0" cy="2574927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72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DFC31FE3-D572-462F-A675-5724AC81AF7B}"/>
              </a:ext>
            </a:extLst>
          </p:cNvPr>
          <p:cNvSpPr/>
          <p:nvPr/>
        </p:nvSpPr>
        <p:spPr>
          <a:xfrm>
            <a:off x="748354" y="8796136"/>
            <a:ext cx="6042992" cy="420149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&lt;API&gt;</a:t>
            </a:r>
          </a:p>
          <a:p>
            <a:pPr algn="ctr"/>
            <a:r>
              <a:rPr lang="en-US" altLang="ko-KR" sz="4000" b="1" dirty="0" err="1"/>
              <a:t>MiniGameAccessor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getTitle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getPlayers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getPlayerScore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isActive</a:t>
            </a:r>
            <a:r>
              <a:rPr lang="en-US" altLang="ko-KR" sz="4000" dirty="0"/>
              <a:t>();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E987AA8-DF58-43F5-BC09-E82E0C4FF8E9}"/>
              </a:ext>
            </a:extLst>
          </p:cNvPr>
          <p:cNvSpPr/>
          <p:nvPr/>
        </p:nvSpPr>
        <p:spPr>
          <a:xfrm>
            <a:off x="7821174" y="8796136"/>
            <a:ext cx="6042992" cy="420149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&lt;API&gt;</a:t>
            </a:r>
          </a:p>
          <a:p>
            <a:pPr algn="ctr"/>
            <a:r>
              <a:rPr lang="en-US" altLang="ko-KR" sz="4000" b="1" dirty="0" err="1"/>
              <a:t>MiniGameWorld</a:t>
            </a:r>
            <a:endParaRPr lang="en-US" altLang="ko-KR" sz="4000" b="1" dirty="0"/>
          </a:p>
          <a:p>
            <a:pPr algn="ctr"/>
            <a:r>
              <a:rPr lang="en-US" altLang="ko-KR" sz="4000" dirty="0" err="1"/>
              <a:t>registerMiniGame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getMiniGameList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joinGame</a:t>
            </a:r>
            <a:r>
              <a:rPr lang="en-US" altLang="ko-KR" sz="4000" dirty="0"/>
              <a:t>();</a:t>
            </a:r>
          </a:p>
          <a:p>
            <a:pPr algn="ctr"/>
            <a:r>
              <a:rPr lang="en-US" altLang="ko-KR" sz="4000" dirty="0" err="1"/>
              <a:t>leaveGame</a:t>
            </a:r>
            <a:r>
              <a:rPr lang="en-US" altLang="ko-KR" sz="4000" dirty="0"/>
              <a:t>();</a:t>
            </a:r>
          </a:p>
          <a:p>
            <a:pPr algn="ctr"/>
            <a:endParaRPr lang="en-US" altLang="ko-KR" sz="400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7EEB412-2D9A-4E17-A370-86B5632856BE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>
            <a:off x="13864166" y="1819989"/>
            <a:ext cx="2939595" cy="5084394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5442558-378F-4F2E-9045-D0905D598AE8}"/>
              </a:ext>
            </a:extLst>
          </p:cNvPr>
          <p:cNvSpPr/>
          <p:nvPr/>
        </p:nvSpPr>
        <p:spPr>
          <a:xfrm>
            <a:off x="16803761" y="-344556"/>
            <a:ext cx="7580244" cy="1449787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400" b="1" dirty="0"/>
              <a:t>Mini</a:t>
            </a:r>
          </a:p>
          <a:p>
            <a:pPr algn="ctr"/>
            <a:r>
              <a:rPr lang="en-US" altLang="ko-KR" sz="14400" b="1" dirty="0"/>
              <a:t>Game</a:t>
            </a:r>
          </a:p>
          <a:p>
            <a:pPr algn="ctr"/>
            <a:r>
              <a:rPr lang="en-US" altLang="ko-KR" sz="14400" b="1" dirty="0"/>
              <a:t>World</a:t>
            </a:r>
          </a:p>
          <a:p>
            <a:pPr algn="ctr"/>
            <a:endParaRPr lang="en-US" altLang="ko-KR" sz="14400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B43D6AB-7837-43CD-A29C-8E6F3F78C56D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13864166" y="6904383"/>
            <a:ext cx="2939595" cy="3992498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2908CDB-42CB-4A4B-92BF-F6696789AB66}"/>
              </a:ext>
            </a:extLst>
          </p:cNvPr>
          <p:cNvSpPr/>
          <p:nvPr/>
        </p:nvSpPr>
        <p:spPr>
          <a:xfrm>
            <a:off x="8433990" y="1090026"/>
            <a:ext cx="5430176" cy="145992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/>
              <a:t>ExampleMiniGame</a:t>
            </a:r>
            <a:endParaRPr lang="en-US" altLang="ko-KR" sz="4000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E5F4CC8-31E9-46CD-91CA-1DA2D5CD441D}"/>
              </a:ext>
            </a:extLst>
          </p:cNvPr>
          <p:cNvSpPr/>
          <p:nvPr/>
        </p:nvSpPr>
        <p:spPr>
          <a:xfrm>
            <a:off x="4611757" y="5245012"/>
            <a:ext cx="5430176" cy="1459925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3rd-party Plugin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FD1CB1-D517-4C1E-B9C1-64B41F32FDB7}"/>
              </a:ext>
            </a:extLst>
          </p:cNvPr>
          <p:cNvCxnSpPr>
            <a:cxnSpLocks/>
            <a:stCxn id="17" idx="2"/>
            <a:endCxn id="4" idx="0"/>
          </p:cNvCxnSpPr>
          <p:nvPr/>
        </p:nvCxnSpPr>
        <p:spPr>
          <a:xfrm rot="5400000">
            <a:off x="4502749" y="5972039"/>
            <a:ext cx="2091199" cy="3556995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8F1F3AC-9DF9-4434-8EE9-D6AA42903316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rot="16200000" flipV="1">
            <a:off x="8039159" y="5992624"/>
            <a:ext cx="2091199" cy="3515825"/>
          </a:xfrm>
          <a:prstGeom prst="bentConnector3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8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617C-8AAE-48C8-A687-AC6DE5B9F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27779" y="11490049"/>
            <a:ext cx="1430180" cy="1607820"/>
          </a:xfrm>
        </p:spPr>
        <p:txBody>
          <a:bodyPr anchor="ctr">
            <a:noAutofit/>
          </a:bodyPr>
          <a:lstStyle/>
          <a:p>
            <a:r>
              <a:rPr lang="en-US" altLang="ko-KR" sz="11200" b="1" dirty="0"/>
              <a:t>M</a:t>
            </a:r>
            <a:endParaRPr lang="ko-KR" altLang="en-US" sz="112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90121A-9843-491C-9B63-67914ED18D3A}"/>
              </a:ext>
            </a:extLst>
          </p:cNvPr>
          <p:cNvSpPr txBox="1">
            <a:spLocks/>
          </p:cNvSpPr>
          <p:nvPr/>
        </p:nvSpPr>
        <p:spPr>
          <a:xfrm rot="10800000">
            <a:off x="21583433" y="11278767"/>
            <a:ext cx="1424917" cy="1592795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0" b="1" dirty="0"/>
              <a:t>M</a:t>
            </a:r>
            <a:endParaRPr lang="ko-KR" altLang="en-US" sz="12000" b="1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2B4E820E-9E27-433B-951C-111FDDDFCD4C}"/>
              </a:ext>
            </a:extLst>
          </p:cNvPr>
          <p:cNvSpPr/>
          <p:nvPr/>
        </p:nvSpPr>
        <p:spPr>
          <a:xfrm>
            <a:off x="22129848" y="11856606"/>
            <a:ext cx="279941" cy="690880"/>
          </a:xfrm>
          <a:prstGeom prst="flowChartDecisi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1EBF264-50F6-44A6-867F-EF594E5FB160}"/>
              </a:ext>
            </a:extLst>
          </p:cNvPr>
          <p:cNvSpPr/>
          <p:nvPr/>
        </p:nvSpPr>
        <p:spPr>
          <a:xfrm rot="5400000">
            <a:off x="21614679" y="12111397"/>
            <a:ext cx="651051" cy="1466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6D00278-F887-4C3F-A8D0-2DAC29798E40}"/>
              </a:ext>
            </a:extLst>
          </p:cNvPr>
          <p:cNvSpPr/>
          <p:nvPr/>
        </p:nvSpPr>
        <p:spPr>
          <a:xfrm rot="16200000">
            <a:off x="22222997" y="12095347"/>
            <a:ext cx="651051" cy="1466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9C79B06-D087-4E25-8F43-64F3A9DE2939}"/>
              </a:ext>
            </a:extLst>
          </p:cNvPr>
          <p:cNvSpPr/>
          <p:nvPr/>
        </p:nvSpPr>
        <p:spPr>
          <a:xfrm rot="10800000">
            <a:off x="22320209" y="11686589"/>
            <a:ext cx="201108" cy="270793"/>
          </a:xfrm>
          <a:prstGeom prst="triangl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93B51BB-38E3-4693-B29E-989E13265EB2}"/>
              </a:ext>
            </a:extLst>
          </p:cNvPr>
          <p:cNvSpPr/>
          <p:nvPr/>
        </p:nvSpPr>
        <p:spPr>
          <a:xfrm rot="10800000">
            <a:off x="21959169" y="11686589"/>
            <a:ext cx="201108" cy="270793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3FBB6EC-A458-4B4B-9F73-192E6CFC3EFC}"/>
              </a:ext>
            </a:extLst>
          </p:cNvPr>
          <p:cNvSpPr/>
          <p:nvPr/>
        </p:nvSpPr>
        <p:spPr>
          <a:xfrm>
            <a:off x="21945238" y="12412097"/>
            <a:ext cx="201108" cy="270793"/>
          </a:xfrm>
          <a:prstGeom prst="triangl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A868FA8-5916-4990-859B-190803BCDCE2}"/>
              </a:ext>
            </a:extLst>
          </p:cNvPr>
          <p:cNvSpPr/>
          <p:nvPr/>
        </p:nvSpPr>
        <p:spPr>
          <a:xfrm>
            <a:off x="22309231" y="12412097"/>
            <a:ext cx="201108" cy="270793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CD6269-F7F4-404D-866B-E2DF20BF7D62}"/>
              </a:ext>
            </a:extLst>
          </p:cNvPr>
          <p:cNvGrpSpPr/>
          <p:nvPr/>
        </p:nvGrpSpPr>
        <p:grpSpPr>
          <a:xfrm>
            <a:off x="7630859" y="2296859"/>
            <a:ext cx="9122283" cy="9122283"/>
            <a:chOff x="6924541" y="2161585"/>
            <a:chExt cx="9525001" cy="9525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92B3541-0188-44B6-AE85-841C2519F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4541" y="2161585"/>
              <a:ext cx="9525000" cy="9525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4BC982A-98C1-4B19-8019-4FF5D303F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924542" y="2161585"/>
              <a:ext cx="9525000" cy="9525000"/>
            </a:xfrm>
            <a:prstGeom prst="rect">
              <a:avLst/>
            </a:prstGeom>
          </p:spPr>
        </p:pic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763BFD39-C019-4D62-A66E-C00ABAEFF545}"/>
              </a:ext>
            </a:extLst>
          </p:cNvPr>
          <p:cNvSpPr txBox="1">
            <a:spLocks/>
          </p:cNvSpPr>
          <p:nvPr/>
        </p:nvSpPr>
        <p:spPr>
          <a:xfrm>
            <a:off x="21889580" y="8128284"/>
            <a:ext cx="1430180" cy="1607820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 algn="ctr" defTabSz="1828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200" b="1"/>
              <a:t>M</a:t>
            </a:r>
            <a:endParaRPr lang="ko-KR" altLang="en-US" sz="11200" b="1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D508394-C818-4932-AC41-2BE3CE115853}"/>
              </a:ext>
            </a:extLst>
          </p:cNvPr>
          <p:cNvSpPr txBox="1">
            <a:spLocks/>
          </p:cNvSpPr>
          <p:nvPr/>
        </p:nvSpPr>
        <p:spPr>
          <a:xfrm rot="10800000">
            <a:off x="21945234" y="7917002"/>
            <a:ext cx="1424917" cy="1592795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0" b="1" dirty="0"/>
              <a:t>M</a:t>
            </a:r>
            <a:endParaRPr lang="ko-KR" altLang="en-US" sz="12000" b="1" dirty="0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03CEFF8E-03E7-4216-B087-5786C32511F8}"/>
              </a:ext>
            </a:extLst>
          </p:cNvPr>
          <p:cNvSpPr/>
          <p:nvPr/>
        </p:nvSpPr>
        <p:spPr>
          <a:xfrm flipH="1">
            <a:off x="11725827" y="5587719"/>
            <a:ext cx="932338" cy="2540562"/>
          </a:xfrm>
          <a:prstGeom prst="flowChartDecision">
            <a:avLst/>
          </a:prstGeom>
          <a:solidFill>
            <a:srgbClr val="FF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738A5C3-4A74-4489-97FC-6019D17C4F29}"/>
              </a:ext>
            </a:extLst>
          </p:cNvPr>
          <p:cNvSpPr/>
          <p:nvPr/>
        </p:nvSpPr>
        <p:spPr>
          <a:xfrm rot="5400000">
            <a:off x="8885473" y="6618235"/>
            <a:ext cx="2763525" cy="537378"/>
          </a:xfrm>
          <a:prstGeom prst="triangl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0D673D0-5A2A-4513-90E9-93B757AE9BFB}"/>
              </a:ext>
            </a:extLst>
          </p:cNvPr>
          <p:cNvSpPr/>
          <p:nvPr/>
        </p:nvSpPr>
        <p:spPr>
          <a:xfrm rot="16200000">
            <a:off x="12735009" y="6589315"/>
            <a:ext cx="2763522" cy="537381"/>
          </a:xfrm>
          <a:prstGeom prst="triangle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3F5DDBE-B871-4D68-9902-38DFF49D2C38}"/>
              </a:ext>
            </a:extLst>
          </p:cNvPr>
          <p:cNvSpPr/>
          <p:nvPr/>
        </p:nvSpPr>
        <p:spPr>
          <a:xfrm rot="10800000">
            <a:off x="12658172" y="3637751"/>
            <a:ext cx="1112773" cy="1574329"/>
          </a:xfrm>
          <a:prstGeom prst="triangle">
            <a:avLst/>
          </a:prstGeom>
          <a:solidFill>
            <a:srgbClr val="00B050"/>
          </a:solidFill>
          <a:ln w="762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C6D8F96-AB22-450B-90DA-6DF71C3DC69F}"/>
              </a:ext>
            </a:extLst>
          </p:cNvPr>
          <p:cNvSpPr/>
          <p:nvPr/>
        </p:nvSpPr>
        <p:spPr>
          <a:xfrm>
            <a:off x="22307041" y="9050332"/>
            <a:ext cx="201108" cy="270793"/>
          </a:xfrm>
          <a:prstGeom prst="triangle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2BB226B4-8082-427D-9664-F1D9E349109B}"/>
              </a:ext>
            </a:extLst>
          </p:cNvPr>
          <p:cNvSpPr/>
          <p:nvPr/>
        </p:nvSpPr>
        <p:spPr>
          <a:xfrm>
            <a:off x="22671032" y="9050332"/>
            <a:ext cx="201108" cy="270793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35180B8-7291-435A-99D5-3EF9F4B8736F}"/>
              </a:ext>
            </a:extLst>
          </p:cNvPr>
          <p:cNvSpPr/>
          <p:nvPr/>
        </p:nvSpPr>
        <p:spPr>
          <a:xfrm rot="10800000">
            <a:off x="10613066" y="3637756"/>
            <a:ext cx="1112773" cy="1464638"/>
          </a:xfrm>
          <a:prstGeom prst="triangle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136D4EE-03C5-4A19-B1A7-1B1CA8B4D362}"/>
              </a:ext>
            </a:extLst>
          </p:cNvPr>
          <p:cNvSpPr/>
          <p:nvPr/>
        </p:nvSpPr>
        <p:spPr>
          <a:xfrm>
            <a:off x="10613066" y="8506114"/>
            <a:ext cx="1112773" cy="1574329"/>
          </a:xfrm>
          <a:prstGeom prst="triangle">
            <a:avLst/>
          </a:prstGeom>
          <a:solidFill>
            <a:srgbClr val="00B050"/>
          </a:solidFill>
          <a:ln w="762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97C7169-0525-42C4-9A49-346BC6525972}"/>
              </a:ext>
            </a:extLst>
          </p:cNvPr>
          <p:cNvSpPr/>
          <p:nvPr/>
        </p:nvSpPr>
        <p:spPr>
          <a:xfrm>
            <a:off x="12658167" y="8567481"/>
            <a:ext cx="1145166" cy="1507275"/>
          </a:xfrm>
          <a:prstGeom prst="triangle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184"/>
          </a:p>
        </p:txBody>
      </p:sp>
    </p:spTree>
    <p:extLst>
      <p:ext uri="{BB962C8B-B14F-4D97-AF65-F5344CB8AC3E}">
        <p14:creationId xmlns:p14="http://schemas.microsoft.com/office/powerpoint/2010/main" val="305258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A1FB2E-E9F6-4EBB-AFFC-90E20ED83511}"/>
              </a:ext>
            </a:extLst>
          </p:cNvPr>
          <p:cNvSpPr/>
          <p:nvPr/>
        </p:nvSpPr>
        <p:spPr>
          <a:xfrm>
            <a:off x="8631997" y="234463"/>
            <a:ext cx="7120009" cy="28987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Join</a:t>
            </a:r>
          </a:p>
          <a:p>
            <a:pPr marL="685818" indent="-685818" algn="ctr">
              <a:buAutoNum type="arabicPeriod"/>
            </a:pPr>
            <a:r>
              <a:rPr lang="en-US" altLang="ko-KR" sz="5184" dirty="0" err="1"/>
              <a:t>initGameSettings</a:t>
            </a:r>
            <a:r>
              <a:rPr lang="en-US" altLang="ko-KR" sz="5184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032E0-CB36-4C40-A659-E7435A2FDF1F}"/>
              </a:ext>
            </a:extLst>
          </p:cNvPr>
          <p:cNvSpPr/>
          <p:nvPr/>
        </p:nvSpPr>
        <p:spPr>
          <a:xfrm>
            <a:off x="8495541" y="4137960"/>
            <a:ext cx="7392914" cy="28987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Start</a:t>
            </a:r>
          </a:p>
          <a:p>
            <a:pPr marL="685818" indent="-685818" algn="ctr">
              <a:buAutoNum type="arabicPeriod"/>
            </a:pPr>
            <a:r>
              <a:rPr lang="en-US" altLang="ko-KR" sz="5184" dirty="0" err="1"/>
              <a:t>runTaskAfterStart</a:t>
            </a:r>
            <a:r>
              <a:rPr lang="en-US" altLang="ko-KR" sz="5184" dirty="0"/>
              <a:t>()</a:t>
            </a:r>
          </a:p>
          <a:p>
            <a:pPr marL="685818" indent="-685818" algn="ctr">
              <a:buAutoNum type="arabicPeriod"/>
            </a:pPr>
            <a:r>
              <a:rPr lang="en-US" altLang="ko-KR" sz="5184" dirty="0"/>
              <a:t>Notify observers(START)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07ACE6-BD0F-4A10-B3FE-5F9783D37C03}"/>
              </a:ext>
            </a:extLst>
          </p:cNvPr>
          <p:cNvSpPr/>
          <p:nvPr/>
        </p:nvSpPr>
        <p:spPr>
          <a:xfrm>
            <a:off x="8300619" y="8017527"/>
            <a:ext cx="7782759" cy="35684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Process</a:t>
            </a:r>
          </a:p>
          <a:p>
            <a:pPr marL="685818" indent="-685818" algn="ctr">
              <a:buAutoNum type="arabicPeriod"/>
            </a:pPr>
            <a:r>
              <a:rPr lang="en-US" altLang="ko-KR" sz="5184" dirty="0" err="1"/>
              <a:t>runTaskBeforeFinish</a:t>
            </a:r>
            <a:r>
              <a:rPr lang="en-US" altLang="ko-KR" sz="5184" dirty="0"/>
              <a:t>()</a:t>
            </a:r>
          </a:p>
          <a:p>
            <a:pPr marL="685818" indent="-685818" algn="ctr">
              <a:buAutoNum type="arabicPeriod"/>
            </a:pPr>
            <a:r>
              <a:rPr lang="en-US" altLang="ko-KR" sz="5184" dirty="0"/>
              <a:t>Notify observers(FINISH)</a:t>
            </a:r>
          </a:p>
          <a:p>
            <a:pPr marL="685818" indent="-685818" algn="ctr">
              <a:buAutoNum type="arabicPeriod"/>
            </a:pPr>
            <a:r>
              <a:rPr lang="en-US" altLang="ko-KR" sz="5184" dirty="0" err="1"/>
              <a:t>runTaskAfterFinish</a:t>
            </a:r>
            <a:r>
              <a:rPr lang="en-US" altLang="ko-KR" sz="5184" dirty="0"/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C4B8A-895F-43D5-AAB4-6BC5262D3D9C}"/>
              </a:ext>
            </a:extLst>
          </p:cNvPr>
          <p:cNvSpPr/>
          <p:nvPr/>
        </p:nvSpPr>
        <p:spPr>
          <a:xfrm>
            <a:off x="10957126" y="12449005"/>
            <a:ext cx="2469758" cy="10377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184" b="1" dirty="0"/>
              <a:t>Finish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66CA48-190E-4B2C-B445-57022C89C9B2}"/>
              </a:ext>
            </a:extLst>
          </p:cNvPr>
          <p:cNvCxnSpPr>
            <a:stCxn id="5" idx="2"/>
          </p:cNvCxnSpPr>
          <p:nvPr/>
        </p:nvCxnSpPr>
        <p:spPr>
          <a:xfrm flipH="1">
            <a:off x="12191996" y="3133223"/>
            <a:ext cx="4" cy="1004732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FA27EE-D060-4E77-AE46-FC3D5C56A1E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2192003" y="7036716"/>
            <a:ext cx="2" cy="980811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EE2D15-C277-41D0-AB11-BA17F88F08C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2191998" y="11585950"/>
            <a:ext cx="0" cy="863051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F95B4E0-A47D-4072-8910-E1370703B174}"/>
              </a:ext>
            </a:extLst>
          </p:cNvPr>
          <p:cNvCxnSpPr>
            <a:stCxn id="8" idx="1"/>
            <a:endCxn id="5" idx="1"/>
          </p:cNvCxnSpPr>
          <p:nvPr/>
        </p:nvCxnSpPr>
        <p:spPr>
          <a:xfrm rot="10800000">
            <a:off x="8632003" y="1683845"/>
            <a:ext cx="2325125" cy="11284043"/>
          </a:xfrm>
          <a:prstGeom prst="bentConnector3">
            <a:avLst>
              <a:gd name="adj1" fmla="val 427965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B85CD4-F58C-41A1-86B9-5C427D0E31E5}"/>
              </a:ext>
            </a:extLst>
          </p:cNvPr>
          <p:cNvCxnSpPr>
            <a:cxnSpLocks/>
          </p:cNvCxnSpPr>
          <p:nvPr/>
        </p:nvCxnSpPr>
        <p:spPr>
          <a:xfrm flipH="1">
            <a:off x="1147482" y="3429001"/>
            <a:ext cx="11044516" cy="0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03F633-C75E-4483-842A-335566E7C9D3}"/>
              </a:ext>
            </a:extLst>
          </p:cNvPr>
          <p:cNvCxnSpPr>
            <a:cxnSpLocks/>
          </p:cNvCxnSpPr>
          <p:nvPr/>
        </p:nvCxnSpPr>
        <p:spPr>
          <a:xfrm flipH="1">
            <a:off x="1147482" y="7325867"/>
            <a:ext cx="11044516" cy="43061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FFE3FE2-1E6F-4A53-BFE9-36F5985A9404}"/>
              </a:ext>
            </a:extLst>
          </p:cNvPr>
          <p:cNvSpPr txBox="1"/>
          <p:nvPr/>
        </p:nvSpPr>
        <p:spPr>
          <a:xfrm>
            <a:off x="1511988" y="3490955"/>
            <a:ext cx="2325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leave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475BDE-D39A-4281-BFE0-4C88B933A379}"/>
              </a:ext>
            </a:extLst>
          </p:cNvPr>
          <p:cNvSpPr txBox="1"/>
          <p:nvPr/>
        </p:nvSpPr>
        <p:spPr>
          <a:xfrm>
            <a:off x="1508095" y="7368928"/>
            <a:ext cx="69874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Exception</a:t>
            </a:r>
          </a:p>
          <a:p>
            <a:r>
              <a:rPr lang="en-US" altLang="ko-KR" sz="4800" b="1" dirty="0">
                <a:solidFill>
                  <a:schemeClr val="bg1"/>
                </a:solidFill>
              </a:rPr>
              <a:t>(</a:t>
            </a:r>
            <a:r>
              <a:rPr lang="en-US" altLang="ko-KR" sz="4800" dirty="0" err="1">
                <a:solidFill>
                  <a:schemeClr val="bg1"/>
                </a:solidFill>
              </a:rPr>
              <a:t>handleGameException</a:t>
            </a:r>
            <a:r>
              <a:rPr lang="en-US" altLang="ko-KR" sz="4800" dirty="0">
                <a:solidFill>
                  <a:schemeClr val="bg1"/>
                </a:solidFill>
              </a:rPr>
              <a:t>()</a:t>
            </a:r>
            <a:r>
              <a:rPr lang="en-US" altLang="ko-KR" sz="4800" b="1" dirty="0">
                <a:solidFill>
                  <a:schemeClr val="bg1"/>
                </a:solidFill>
              </a:rPr>
              <a:t>)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37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1921014" y="2395245"/>
            <a:ext cx="12227860" cy="892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701" b="1" dirty="0">
                <a:solidFill>
                  <a:schemeClr val="bg1"/>
                </a:solidFill>
              </a:rPr>
              <a:t>User</a:t>
            </a:r>
          </a:p>
          <a:p>
            <a:r>
              <a:rPr lang="en-US" altLang="ko-KR" sz="28701" b="1" dirty="0">
                <a:solidFill>
                  <a:schemeClr val="bg1"/>
                </a:solidFill>
              </a:rPr>
              <a:t>Tutorial</a:t>
            </a:r>
            <a:endParaRPr lang="ko-KR" altLang="en-US" sz="287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1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0"/>
            <a:ext cx="13546421" cy="1201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Introduction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5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2"/>
            <a:ext cx="13546421" cy="1414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Setup Environment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E1C0AE-9FF3-4FC5-9301-35718FFF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51" y="0"/>
            <a:ext cx="13689874" cy="13689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7A5D7-DD4B-47CE-B121-96FDF0201ACE}"/>
              </a:ext>
            </a:extLst>
          </p:cNvPr>
          <p:cNvSpPr txBox="1"/>
          <p:nvPr/>
        </p:nvSpPr>
        <p:spPr>
          <a:xfrm>
            <a:off x="10560427" y="1228090"/>
            <a:ext cx="13546421" cy="1414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Dev Tutorial</a:t>
            </a:r>
          </a:p>
          <a:p>
            <a:pPr algn="ctr"/>
            <a:r>
              <a:rPr lang="en-US" altLang="ko-KR" sz="19901" b="1" dirty="0">
                <a:solidFill>
                  <a:schemeClr val="bg1"/>
                </a:solidFill>
              </a:rPr>
              <a:t>---</a:t>
            </a:r>
            <a:endParaRPr lang="en-US" altLang="ko-KR" sz="16601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3801" b="1" dirty="0">
                <a:solidFill>
                  <a:schemeClr val="bg1"/>
                </a:solidFill>
              </a:rPr>
              <a:t>Create a Minigame</a:t>
            </a:r>
          </a:p>
          <a:p>
            <a:pPr algn="ctr"/>
            <a:endParaRPr lang="ko-KR" altLang="en-US" sz="2390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92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5853</TotalTime>
  <Words>201</Words>
  <Application>Microsoft Office PowerPoint</Application>
  <PresentationFormat>Custom</PresentationFormat>
  <Paragraphs>126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MiniGameWorld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정한</dc:creator>
  <cp:lastModifiedBy>이 정한</cp:lastModifiedBy>
  <cp:revision>33</cp:revision>
  <dcterms:created xsi:type="dcterms:W3CDTF">2021-05-10T04:34:18Z</dcterms:created>
  <dcterms:modified xsi:type="dcterms:W3CDTF">2022-01-20T17:46:07Z</dcterms:modified>
</cp:coreProperties>
</file>