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4" r:id="rId18"/>
    <p:sldId id="277" r:id="rId19"/>
    <p:sldId id="272" r:id="rId20"/>
    <p:sldId id="273" r:id="rId21"/>
    <p:sldId id="278" r:id="rId22"/>
    <p:sldId id="279" r:id="rId23"/>
  </p:sldIdLst>
  <p:sldSz cx="24384000" cy="13716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CC"/>
    <a:srgbClr val="660066"/>
    <a:srgbClr val="B2C000"/>
    <a:srgbClr val="D6E6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9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7"/>
            <a:ext cx="18288000" cy="477520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2"/>
            <a:ext cx="5257801" cy="1162367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2"/>
            <a:ext cx="15468601" cy="1162367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8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2"/>
            <a:ext cx="21031200" cy="265112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7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3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7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7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1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2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5929766" y="380975"/>
            <a:ext cx="11999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 err="1">
                <a:solidFill>
                  <a:schemeClr val="bg1"/>
                </a:solidFill>
              </a:rPr>
              <a:t>Bukkit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8437667" y="3999399"/>
            <a:ext cx="75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5013648" y="7509296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A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9985310" y="7536473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B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15112482" y="7509296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C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11603254" y="5832923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7418886" y="5828635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15806783" y="5809998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11603253" y="2500523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1C52F5-7974-4FA4-B9EF-22FE2522E07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220338" y="8463403"/>
            <a:ext cx="0" cy="95410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B9F576-CD25-43E6-B73B-421E677C93A2}"/>
              </a:ext>
            </a:extLst>
          </p:cNvPr>
          <p:cNvSpPr txBox="1"/>
          <p:nvPr/>
        </p:nvSpPr>
        <p:spPr>
          <a:xfrm>
            <a:off x="4831856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5494-01D3-4010-9E6D-2DEB6B1E5867}"/>
              </a:ext>
            </a:extLst>
          </p:cNvPr>
          <p:cNvSpPr txBox="1"/>
          <p:nvPr/>
        </p:nvSpPr>
        <p:spPr>
          <a:xfrm>
            <a:off x="4831856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FFA306-F403-4A65-886D-E147AF2F8FF5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2192000" y="8490580"/>
            <a:ext cx="0" cy="92693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72A4AE-A837-40A9-8987-BA244A0D9CC2}"/>
              </a:ext>
            </a:extLst>
          </p:cNvPr>
          <p:cNvSpPr txBox="1"/>
          <p:nvPr/>
        </p:nvSpPr>
        <p:spPr>
          <a:xfrm>
            <a:off x="9803518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8216C-BD01-4EA2-BA67-4572D8954DB6}"/>
              </a:ext>
            </a:extLst>
          </p:cNvPr>
          <p:cNvSpPr txBox="1"/>
          <p:nvPr/>
        </p:nvSpPr>
        <p:spPr>
          <a:xfrm>
            <a:off x="9803518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2E19B1-62E6-4108-B9A8-2D19276AB3AA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flipH="1">
            <a:off x="17319044" y="8463403"/>
            <a:ext cx="128" cy="95410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0D8D22-48E3-412B-A98B-B5826356162B}"/>
              </a:ext>
            </a:extLst>
          </p:cNvPr>
          <p:cNvSpPr txBox="1"/>
          <p:nvPr/>
        </p:nvSpPr>
        <p:spPr>
          <a:xfrm>
            <a:off x="14930562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1063C-D1F4-48E8-A250-F703211A4D0F}"/>
              </a:ext>
            </a:extLst>
          </p:cNvPr>
          <p:cNvSpPr txBox="1"/>
          <p:nvPr/>
        </p:nvSpPr>
        <p:spPr>
          <a:xfrm>
            <a:off x="14930562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Base Settings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Options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Reservation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Data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450291" y="1489630"/>
            <a:ext cx="14120677" cy="1071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1" b="1" dirty="0">
                <a:solidFill>
                  <a:schemeClr val="bg1"/>
                </a:solidFill>
              </a:rPr>
              <a:t>Third-party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Dev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Tutorial</a:t>
            </a:r>
            <a:endParaRPr lang="ko-KR" altLang="en-US" sz="230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Reward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622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Rank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7505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B8C8C-1130-4848-AFA6-97CECB8B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90" y="1197908"/>
            <a:ext cx="4656045" cy="4656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736976" y="1948575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Discord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705600" y="8660773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Community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58BEA2-FB50-443F-8DEC-70B7153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3" y="7862048"/>
            <a:ext cx="4331078" cy="43310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927D47-E120-49F3-9969-0AD38E243669}"/>
              </a:ext>
            </a:extLst>
          </p:cNvPr>
          <p:cNvSpPr txBox="1"/>
          <p:nvPr/>
        </p:nvSpPr>
        <p:spPr>
          <a:xfrm>
            <a:off x="6324600" y="6673334"/>
            <a:ext cx="1264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교환학생</a:t>
            </a:r>
          </a:p>
        </p:txBody>
      </p:sp>
    </p:spTree>
    <p:extLst>
      <p:ext uri="{BB962C8B-B14F-4D97-AF65-F5344CB8AC3E}">
        <p14:creationId xmlns:p14="http://schemas.microsoft.com/office/powerpoint/2010/main" val="46335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568171" y="441670"/>
            <a:ext cx="6090082" cy="20951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CommonEventListener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onEvent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3855868" y="3447102"/>
            <a:ext cx="5344356" cy="27265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432046" y="8208136"/>
            <a:ext cx="6226204" cy="30132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MiniGameDataManager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addMiniGame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removeMiniGame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applyMiniGame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295926" y="12131676"/>
            <a:ext cx="4438836" cy="120145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minigames.yml</a:t>
            </a:r>
            <a:endParaRPr lang="en-US" altLang="ko-KR" sz="4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115416" y="5643989"/>
            <a:ext cx="348004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setting.yml</a:t>
            </a:r>
            <a:endParaRPr lang="en-US" altLang="ko-KR" sz="4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13383088" y="3346502"/>
            <a:ext cx="5344356" cy="15158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9810943" y="6173662"/>
            <a:ext cx="401862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SoloMiniGame</a:t>
            </a:r>
            <a:endParaRPr lang="en-US" altLang="ko-KR" sz="4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16259091" y="6368288"/>
            <a:ext cx="415178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TeamMiniGame</a:t>
            </a:r>
            <a:endParaRPr lang="en-US" altLang="ko-KR" sz="4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18752602" y="8035059"/>
            <a:ext cx="5518949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TeamBattleMiniGame</a:t>
            </a:r>
            <a:endParaRPr lang="en-US" altLang="ko-KR" sz="4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12446494" y="8308364"/>
            <a:ext cx="534435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SoloBattleMiniGame</a:t>
            </a:r>
            <a:endParaRPr lang="en-US" altLang="ko-KR" sz="4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8877677" y="10173801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MiniGameA</a:t>
            </a:r>
            <a:endParaRPr lang="en-US" altLang="ko-KR" sz="4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12842165" y="11856137"/>
            <a:ext cx="3200402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MiniGameB</a:t>
            </a:r>
            <a:endParaRPr lang="en-US" altLang="ko-KR" sz="4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16734783" y="10487499"/>
            <a:ext cx="3200404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MiniGameC</a:t>
            </a:r>
            <a:endParaRPr lang="en-US" altLang="ko-KR" sz="4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19880065" y="11745149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</a:t>
            </a:r>
            <a:endParaRPr lang="en-US" altLang="ko-KR" sz="4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7522352" y="772316"/>
            <a:ext cx="461934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MiniGameSetting</a:t>
            </a:r>
            <a:endParaRPr lang="en-US" altLang="ko-KR" sz="4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12446494" y="760320"/>
            <a:ext cx="3725660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RankManager</a:t>
            </a:r>
            <a:endParaRPr lang="en-US" altLang="ko-KR" sz="4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16410372" y="756460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BukkitTaskManager</a:t>
            </a:r>
            <a:endParaRPr lang="en-US" altLang="ko-KR" sz="4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638628" y="1557688"/>
            <a:ext cx="864000" cy="291483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19372" y="5699449"/>
            <a:ext cx="2034469" cy="298289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75098" y="11161618"/>
            <a:ext cx="910306" cy="10298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1855436" y="4810389"/>
            <a:ext cx="2000434" cy="8336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200230" y="4104433"/>
            <a:ext cx="4182864" cy="70595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12253957" y="-454818"/>
            <a:ext cx="1379390" cy="62232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14486604" y="1777835"/>
            <a:ext cx="1391385" cy="17459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16810627" y="1195905"/>
            <a:ext cx="1395244" cy="29059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3282111" y="3400511"/>
            <a:ext cx="1311305" cy="423501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16442158" y="4475468"/>
            <a:ext cx="1505931" cy="2279712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13863968" y="6117067"/>
            <a:ext cx="3446005" cy="93659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197318" y="3720306"/>
            <a:ext cx="3172700" cy="5456804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9762297" y="8115850"/>
            <a:ext cx="2805344" cy="131056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13604032" y="10341497"/>
            <a:ext cx="2352978" cy="67630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16872770" y="9025289"/>
            <a:ext cx="2924416" cy="2540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20254425" y="10487503"/>
            <a:ext cx="2515296" cy="2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19282310" y="2361513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PlayerInvManager</a:t>
            </a:r>
            <a:endParaRPr lang="en-US" altLang="ko-KR" sz="4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8727445" y="2958910"/>
            <a:ext cx="554859" cy="114551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275294" y="1900517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User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324600" y="8450231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Dev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F4A68-1079-4FDD-AD1B-C901DB88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6" y="1738590"/>
            <a:ext cx="3316637" cy="3316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03119-5F42-4A8E-B991-74DC7A819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5" y="8369267"/>
            <a:ext cx="3316638" cy="33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428-D541-469E-9F3B-EFF1AB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311152"/>
            <a:ext cx="7620000" cy="178434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MiniGameWorld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C5A1-B6EC-4509-AE65-D50B83947FD8}"/>
              </a:ext>
            </a:extLst>
          </p:cNvPr>
          <p:cNvSpPr txBox="1">
            <a:spLocks/>
          </p:cNvSpPr>
          <p:nvPr/>
        </p:nvSpPr>
        <p:spPr>
          <a:xfrm>
            <a:off x="1285875" y="334010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29331F-E54A-4DB1-9A6E-CCA39C9D8EC6}"/>
              </a:ext>
            </a:extLst>
          </p:cNvPr>
          <p:cNvSpPr txBox="1">
            <a:spLocks/>
          </p:cNvSpPr>
          <p:nvPr/>
        </p:nvSpPr>
        <p:spPr>
          <a:xfrm>
            <a:off x="8667750" y="334010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F66C7E-7C84-4F28-874A-CB2B9FD9BD7C}"/>
              </a:ext>
            </a:extLst>
          </p:cNvPr>
          <p:cNvSpPr txBox="1">
            <a:spLocks/>
          </p:cNvSpPr>
          <p:nvPr/>
        </p:nvSpPr>
        <p:spPr>
          <a:xfrm>
            <a:off x="16097250" y="320675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7E850A-B737-4DA8-ABA5-6A3A1459342F}"/>
              </a:ext>
            </a:extLst>
          </p:cNvPr>
          <p:cNvSpPr txBox="1">
            <a:spLocks/>
          </p:cNvSpPr>
          <p:nvPr/>
        </p:nvSpPr>
        <p:spPr>
          <a:xfrm>
            <a:off x="609600" y="7699377"/>
            <a:ext cx="695325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Custom Setting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9D597F-4556-4D0D-BC22-9A402E6033D5}"/>
              </a:ext>
            </a:extLst>
          </p:cNvPr>
          <p:cNvSpPr txBox="1">
            <a:spLocks/>
          </p:cNvSpPr>
          <p:nvPr/>
        </p:nvSpPr>
        <p:spPr>
          <a:xfrm>
            <a:off x="609600" y="9578974"/>
            <a:ext cx="695325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Custom 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BBB95-96F3-4610-902A-457AA63F8CF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086225" y="5124450"/>
            <a:ext cx="0" cy="257492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2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B0AEA62-6CE4-798F-375D-8685F5173CD5}"/>
              </a:ext>
            </a:extLst>
          </p:cNvPr>
          <p:cNvSpPr/>
          <p:nvPr/>
        </p:nvSpPr>
        <p:spPr>
          <a:xfrm>
            <a:off x="5119456" y="-214544"/>
            <a:ext cx="14145088" cy="14145088"/>
          </a:xfrm>
          <a:prstGeom prst="ellipse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1ED0F45-DFEC-8221-7855-2FD50D604119}"/>
              </a:ext>
            </a:extLst>
          </p:cNvPr>
          <p:cNvSpPr/>
          <p:nvPr/>
        </p:nvSpPr>
        <p:spPr>
          <a:xfrm rot="2700000">
            <a:off x="12578778" y="2960964"/>
            <a:ext cx="7486924" cy="779406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8A5AC32-C8EF-DB95-4F16-FF16172A29CD}"/>
              </a:ext>
            </a:extLst>
          </p:cNvPr>
          <p:cNvSpPr/>
          <p:nvPr/>
        </p:nvSpPr>
        <p:spPr>
          <a:xfrm rot="13500000">
            <a:off x="4273902" y="3169398"/>
            <a:ext cx="7575716" cy="73772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17645B7-D2DD-3F5D-EC25-D6762B6631A2}"/>
              </a:ext>
            </a:extLst>
          </p:cNvPr>
          <p:cNvSpPr/>
          <p:nvPr/>
        </p:nvSpPr>
        <p:spPr>
          <a:xfrm rot="13500000">
            <a:off x="8309434" y="5615062"/>
            <a:ext cx="2485876" cy="2485876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61C8887-1695-5FC8-33A9-BC343F1FBD52}"/>
              </a:ext>
            </a:extLst>
          </p:cNvPr>
          <p:cNvSpPr/>
          <p:nvPr/>
        </p:nvSpPr>
        <p:spPr>
          <a:xfrm rot="2700000">
            <a:off x="13588690" y="5615060"/>
            <a:ext cx="2485876" cy="2485876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44750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748354" y="8796136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MiniGameAccessor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getTitle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getPlayerScore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isActive</a:t>
            </a:r>
            <a:r>
              <a:rPr lang="en-US" altLang="ko-KR" sz="4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7821174" y="8796136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MiniGameWorld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registerMiniGame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getMiniGameList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endParaRPr lang="en-US" altLang="ko-KR" sz="4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13864166" y="1819989"/>
            <a:ext cx="2939595" cy="508439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16803761" y="-344556"/>
            <a:ext cx="7580244" cy="1449787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400" b="1" dirty="0"/>
              <a:t>Mini</a:t>
            </a:r>
          </a:p>
          <a:p>
            <a:pPr algn="ctr"/>
            <a:r>
              <a:rPr lang="en-US" altLang="ko-KR" sz="14400" b="1" dirty="0"/>
              <a:t>Game</a:t>
            </a:r>
          </a:p>
          <a:p>
            <a:pPr algn="ctr"/>
            <a:r>
              <a:rPr lang="en-US" altLang="ko-KR" sz="14400" b="1" dirty="0"/>
              <a:t>World</a:t>
            </a:r>
          </a:p>
          <a:p>
            <a:pPr algn="ctr"/>
            <a:endParaRPr lang="en-US" altLang="ko-KR" sz="144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3864166" y="6904383"/>
            <a:ext cx="2939595" cy="3992498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8433990" y="1090026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ExampleMiniGame</a:t>
            </a:r>
            <a:endParaRPr lang="en-US" altLang="ko-KR" sz="4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4611757" y="5245012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502749" y="5972039"/>
            <a:ext cx="2091199" cy="355699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F1F3AC-9DF9-4434-8EE9-D6AA42903316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16200000" flipV="1">
            <a:off x="8039159" y="5992624"/>
            <a:ext cx="2091199" cy="3515825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17C-8AAE-48C8-A687-AC6DE5B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7779" y="11490049"/>
            <a:ext cx="1430180" cy="1607820"/>
          </a:xfrm>
        </p:spPr>
        <p:txBody>
          <a:bodyPr anchor="ctr">
            <a:noAutofit/>
          </a:bodyPr>
          <a:lstStyle/>
          <a:p>
            <a:r>
              <a:rPr lang="en-US" altLang="ko-KR" sz="11200" b="1" dirty="0"/>
              <a:t>M</a:t>
            </a:r>
            <a:endParaRPr lang="ko-KR" altLang="en-US" sz="11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0121A-9843-491C-9B63-67914ED18D3A}"/>
              </a:ext>
            </a:extLst>
          </p:cNvPr>
          <p:cNvSpPr txBox="1">
            <a:spLocks/>
          </p:cNvSpPr>
          <p:nvPr/>
        </p:nvSpPr>
        <p:spPr>
          <a:xfrm rot="10800000">
            <a:off x="21583433" y="11278767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B4E820E-9E27-433B-951C-111FDDDFCD4C}"/>
              </a:ext>
            </a:extLst>
          </p:cNvPr>
          <p:cNvSpPr/>
          <p:nvPr/>
        </p:nvSpPr>
        <p:spPr>
          <a:xfrm>
            <a:off x="22129848" y="11856606"/>
            <a:ext cx="279941" cy="69088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EBF264-50F6-44A6-867F-EF594E5FB160}"/>
              </a:ext>
            </a:extLst>
          </p:cNvPr>
          <p:cNvSpPr/>
          <p:nvPr/>
        </p:nvSpPr>
        <p:spPr>
          <a:xfrm rot="5400000">
            <a:off x="21614679" y="1211139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00278-F887-4C3F-A8D0-2DAC29798E40}"/>
              </a:ext>
            </a:extLst>
          </p:cNvPr>
          <p:cNvSpPr/>
          <p:nvPr/>
        </p:nvSpPr>
        <p:spPr>
          <a:xfrm rot="16200000">
            <a:off x="22222997" y="1209534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9C79B06-D087-4E25-8F43-64F3A9DE2939}"/>
              </a:ext>
            </a:extLst>
          </p:cNvPr>
          <p:cNvSpPr/>
          <p:nvPr/>
        </p:nvSpPr>
        <p:spPr>
          <a:xfrm rot="10800000">
            <a:off x="22320209" y="11686589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93B51BB-38E3-4693-B29E-989E13265EB2}"/>
              </a:ext>
            </a:extLst>
          </p:cNvPr>
          <p:cNvSpPr/>
          <p:nvPr/>
        </p:nvSpPr>
        <p:spPr>
          <a:xfrm rot="10800000">
            <a:off x="21959169" y="11686589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FBB6EC-A458-4B4B-9F73-192E6CFC3EFC}"/>
              </a:ext>
            </a:extLst>
          </p:cNvPr>
          <p:cNvSpPr/>
          <p:nvPr/>
        </p:nvSpPr>
        <p:spPr>
          <a:xfrm>
            <a:off x="21945238" y="12412097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A868FA8-5916-4990-859B-190803BCDCE2}"/>
              </a:ext>
            </a:extLst>
          </p:cNvPr>
          <p:cNvSpPr/>
          <p:nvPr/>
        </p:nvSpPr>
        <p:spPr>
          <a:xfrm>
            <a:off x="22309231" y="12412097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D6269-F7F4-404D-866B-E2DF20BF7D62}"/>
              </a:ext>
            </a:extLst>
          </p:cNvPr>
          <p:cNvGrpSpPr/>
          <p:nvPr/>
        </p:nvGrpSpPr>
        <p:grpSpPr>
          <a:xfrm>
            <a:off x="7630859" y="2296859"/>
            <a:ext cx="9122283" cy="9122283"/>
            <a:chOff x="6924541" y="2161585"/>
            <a:chExt cx="9525001" cy="95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2B3541-0188-44B6-AE85-841C251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41" y="2161585"/>
              <a:ext cx="9525000" cy="9525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BC982A-98C1-4B19-8019-4FF5D30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4542" y="2161585"/>
              <a:ext cx="9525000" cy="9525000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63BFD39-C019-4D62-A66E-C00ABAEFF545}"/>
              </a:ext>
            </a:extLst>
          </p:cNvPr>
          <p:cNvSpPr txBox="1">
            <a:spLocks/>
          </p:cNvSpPr>
          <p:nvPr/>
        </p:nvSpPr>
        <p:spPr>
          <a:xfrm>
            <a:off x="21889580" y="8128284"/>
            <a:ext cx="1430180" cy="1607820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1828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1"/>
              <a:t>M</a:t>
            </a:r>
            <a:endParaRPr lang="ko-KR" altLang="en-US" sz="112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8394-C818-4932-AC41-2BE3CE115853}"/>
              </a:ext>
            </a:extLst>
          </p:cNvPr>
          <p:cNvSpPr txBox="1">
            <a:spLocks/>
          </p:cNvSpPr>
          <p:nvPr/>
        </p:nvSpPr>
        <p:spPr>
          <a:xfrm rot="10800000">
            <a:off x="21945234" y="7917002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03CEFF8E-03E7-4216-B087-5786C32511F8}"/>
              </a:ext>
            </a:extLst>
          </p:cNvPr>
          <p:cNvSpPr/>
          <p:nvPr/>
        </p:nvSpPr>
        <p:spPr>
          <a:xfrm flipH="1">
            <a:off x="11725827" y="5587719"/>
            <a:ext cx="932338" cy="2540562"/>
          </a:xfrm>
          <a:prstGeom prst="flowChartDecisi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8A5C3-4A74-4489-97FC-6019D17C4F29}"/>
              </a:ext>
            </a:extLst>
          </p:cNvPr>
          <p:cNvSpPr/>
          <p:nvPr/>
        </p:nvSpPr>
        <p:spPr>
          <a:xfrm rot="5400000">
            <a:off x="8885473" y="6618235"/>
            <a:ext cx="2763525" cy="537378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673D0-5A2A-4513-90E9-93B757AE9BFB}"/>
              </a:ext>
            </a:extLst>
          </p:cNvPr>
          <p:cNvSpPr/>
          <p:nvPr/>
        </p:nvSpPr>
        <p:spPr>
          <a:xfrm rot="16200000">
            <a:off x="12735009" y="6589315"/>
            <a:ext cx="2763522" cy="537381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3F5DDBE-B871-4D68-9902-38DFF49D2C38}"/>
              </a:ext>
            </a:extLst>
          </p:cNvPr>
          <p:cNvSpPr/>
          <p:nvPr/>
        </p:nvSpPr>
        <p:spPr>
          <a:xfrm rot="10800000">
            <a:off x="12658172" y="3637751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C6D8F96-AB22-450B-90DA-6DF71C3DC69F}"/>
              </a:ext>
            </a:extLst>
          </p:cNvPr>
          <p:cNvSpPr/>
          <p:nvPr/>
        </p:nvSpPr>
        <p:spPr>
          <a:xfrm>
            <a:off x="22307041" y="9050332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BB226B4-8082-427D-9664-F1D9E349109B}"/>
              </a:ext>
            </a:extLst>
          </p:cNvPr>
          <p:cNvSpPr/>
          <p:nvPr/>
        </p:nvSpPr>
        <p:spPr>
          <a:xfrm>
            <a:off x="22671032" y="9050332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5180B8-7291-435A-99D5-3EF9F4B8736F}"/>
              </a:ext>
            </a:extLst>
          </p:cNvPr>
          <p:cNvSpPr/>
          <p:nvPr/>
        </p:nvSpPr>
        <p:spPr>
          <a:xfrm rot="10800000">
            <a:off x="10613066" y="3637756"/>
            <a:ext cx="1112773" cy="1464638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36D4EE-03C5-4A19-B1A7-1B1CA8B4D362}"/>
              </a:ext>
            </a:extLst>
          </p:cNvPr>
          <p:cNvSpPr/>
          <p:nvPr/>
        </p:nvSpPr>
        <p:spPr>
          <a:xfrm>
            <a:off x="10613066" y="8506114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C7169-0525-42C4-9A49-346BC6525972}"/>
              </a:ext>
            </a:extLst>
          </p:cNvPr>
          <p:cNvSpPr/>
          <p:nvPr/>
        </p:nvSpPr>
        <p:spPr>
          <a:xfrm>
            <a:off x="12658167" y="8567481"/>
            <a:ext cx="1145166" cy="1507275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</p:spTree>
    <p:extLst>
      <p:ext uri="{BB962C8B-B14F-4D97-AF65-F5344CB8AC3E}">
        <p14:creationId xmlns:p14="http://schemas.microsoft.com/office/powerpoint/2010/main" val="3052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1FB2E-E9F6-4EBB-AFFC-90E20ED83511}"/>
              </a:ext>
            </a:extLst>
          </p:cNvPr>
          <p:cNvSpPr/>
          <p:nvPr/>
        </p:nvSpPr>
        <p:spPr>
          <a:xfrm>
            <a:off x="8631997" y="234463"/>
            <a:ext cx="7120009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Join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initGameSettings</a:t>
            </a:r>
            <a:r>
              <a:rPr lang="en-US" altLang="ko-KR" sz="5184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32E0-CB36-4C40-A659-E7435A2FDF1F}"/>
              </a:ext>
            </a:extLst>
          </p:cNvPr>
          <p:cNvSpPr/>
          <p:nvPr/>
        </p:nvSpPr>
        <p:spPr>
          <a:xfrm>
            <a:off x="8495541" y="4137960"/>
            <a:ext cx="7392914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Start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runTaskAfterStart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observers(START)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ACE6-BD0F-4A10-B3FE-5F9783D37C03}"/>
              </a:ext>
            </a:extLst>
          </p:cNvPr>
          <p:cNvSpPr/>
          <p:nvPr/>
        </p:nvSpPr>
        <p:spPr>
          <a:xfrm>
            <a:off x="8300619" y="8017527"/>
            <a:ext cx="7782759" cy="3568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Process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runTaskBeforeFinish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observers(FINISH)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runTaskAfterFinish</a:t>
            </a:r>
            <a:r>
              <a:rPr lang="en-US" altLang="ko-KR" sz="5184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4B8A-895F-43D5-AAB4-6BC5262D3D9C}"/>
              </a:ext>
            </a:extLst>
          </p:cNvPr>
          <p:cNvSpPr/>
          <p:nvPr/>
        </p:nvSpPr>
        <p:spPr>
          <a:xfrm>
            <a:off x="10957126" y="12449005"/>
            <a:ext cx="2469758" cy="103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6CA48-190E-4B2C-B445-57022C89C9B2}"/>
              </a:ext>
            </a:extLst>
          </p:cNvPr>
          <p:cNvCxnSpPr>
            <a:stCxn id="5" idx="2"/>
          </p:cNvCxnSpPr>
          <p:nvPr/>
        </p:nvCxnSpPr>
        <p:spPr>
          <a:xfrm flipH="1">
            <a:off x="12191996" y="3133223"/>
            <a:ext cx="4" cy="100473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A27EE-D060-4E77-AE46-FC3D5C56A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92003" y="7036716"/>
            <a:ext cx="2" cy="9808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2D15-C277-41D0-AB11-BA17F88F08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191998" y="11585950"/>
            <a:ext cx="0" cy="86305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95B4E0-A47D-4072-8910-E1370703B174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632003" y="1683845"/>
            <a:ext cx="2325125" cy="11284043"/>
          </a:xfrm>
          <a:prstGeom prst="bentConnector3">
            <a:avLst>
              <a:gd name="adj1" fmla="val 427965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85CD4-F58C-41A1-86B9-5C427D0E31E5}"/>
              </a:ext>
            </a:extLst>
          </p:cNvPr>
          <p:cNvCxnSpPr>
            <a:cxnSpLocks/>
          </p:cNvCxnSpPr>
          <p:nvPr/>
        </p:nvCxnSpPr>
        <p:spPr>
          <a:xfrm flipH="1">
            <a:off x="1147482" y="3429001"/>
            <a:ext cx="11044516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03F633-C75E-4483-842A-335566E7C9D3}"/>
              </a:ext>
            </a:extLst>
          </p:cNvPr>
          <p:cNvCxnSpPr>
            <a:cxnSpLocks/>
          </p:cNvCxnSpPr>
          <p:nvPr/>
        </p:nvCxnSpPr>
        <p:spPr>
          <a:xfrm flipH="1">
            <a:off x="1147482" y="7325867"/>
            <a:ext cx="11044516" cy="4306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FE3FE2-1E6F-4A53-BFE9-36F5985A9404}"/>
              </a:ext>
            </a:extLst>
          </p:cNvPr>
          <p:cNvSpPr txBox="1"/>
          <p:nvPr/>
        </p:nvSpPr>
        <p:spPr>
          <a:xfrm>
            <a:off x="1511988" y="3490955"/>
            <a:ext cx="232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leave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75BDE-D39A-4281-BFE0-4C88B933A379}"/>
              </a:ext>
            </a:extLst>
          </p:cNvPr>
          <p:cNvSpPr txBox="1"/>
          <p:nvPr/>
        </p:nvSpPr>
        <p:spPr>
          <a:xfrm>
            <a:off x="1508095" y="7368928"/>
            <a:ext cx="698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Exception</a:t>
            </a:r>
          </a:p>
          <a:p>
            <a:r>
              <a:rPr lang="en-US" altLang="ko-KR" sz="4800" b="1" dirty="0">
                <a:solidFill>
                  <a:schemeClr val="bg1"/>
                </a:solidFill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</a:rPr>
              <a:t>handleGameException</a:t>
            </a:r>
            <a:r>
              <a:rPr lang="en-US" altLang="ko-KR" sz="4800" dirty="0">
                <a:solidFill>
                  <a:schemeClr val="bg1"/>
                </a:solidFill>
              </a:rPr>
              <a:t>()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921014" y="2395245"/>
            <a:ext cx="12227860" cy="892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1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altLang="ko-KR" sz="28701" b="1" dirty="0">
                <a:solidFill>
                  <a:schemeClr val="bg1"/>
                </a:solidFill>
              </a:rPr>
              <a:t>Tutorial</a:t>
            </a:r>
            <a:endParaRPr lang="ko-KR" altLang="en-US" sz="287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Setup Environment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Create a Minigame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5853</TotalTime>
  <Words>201</Words>
  <Application>Microsoft Office PowerPoint</Application>
  <PresentationFormat>Custom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MiniGameWorld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34</cp:revision>
  <dcterms:created xsi:type="dcterms:W3CDTF">2021-05-10T04:34:18Z</dcterms:created>
  <dcterms:modified xsi:type="dcterms:W3CDTF">2022-08-09T07:15:21Z</dcterms:modified>
</cp:coreProperties>
</file>