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5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5272261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8782158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8809335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8782158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49" y="7105789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2" y="7101501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78" y="7082864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028" y="3568717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201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Base Settings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201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Custom Options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41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41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41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Reservation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201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Custom Data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86" y="1489625"/>
            <a:ext cx="14120677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0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0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0" b="1" dirty="0">
                <a:solidFill>
                  <a:schemeClr val="bg1"/>
                </a:solidFill>
              </a:rPr>
              <a:t>Tutorial</a:t>
            </a:r>
            <a:endParaRPr lang="ko-KR" altLang="en-US" sz="2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0" y="441668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2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1" y="12131675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1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498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39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86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597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2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78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59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5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4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66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4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3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25" y="4104429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5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2" y="1195901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06" y="3400506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44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499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05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9409043" y="7759899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9409043" y="2345084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5584728" y="621513"/>
            <a:ext cx="2026021" cy="562261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11823877" y="7153236"/>
            <a:ext cx="1213324" cy="254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57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452035" y="4445829"/>
            <a:ext cx="1351723" cy="2458553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1071344" y="959883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1071342" y="6128038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5756636" y="2475629"/>
            <a:ext cx="1682206" cy="562261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5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2" y="1127876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4" y="11856607"/>
            <a:ext cx="279942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2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2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5" y="11686585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5" y="11686585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4" y="12412091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26" y="12412091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8" y="2296859"/>
            <a:ext cx="9122283" cy="9122282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1" y="8128280"/>
            <a:ext cx="1430180" cy="1607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699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8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68" y="6618231"/>
            <a:ext cx="2763526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4" y="6589309"/>
            <a:ext cx="2763522" cy="537382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67" y="3637751"/>
            <a:ext cx="1112774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36" y="9050326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28" y="9050326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1" y="3637751"/>
            <a:ext cx="1112774" cy="1464639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1" y="8506113"/>
            <a:ext cx="1112774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2"/>
            <a:ext cx="1145166" cy="1507274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6" y="234462"/>
            <a:ext cx="7120008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55"/>
            <a:ext cx="7392913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09" indent="-685809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09" indent="-685809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1" y="12449001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7" y="3133223"/>
            <a:ext cx="3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1998" y="7036716"/>
            <a:ext cx="1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9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1997" y="1683844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0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6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7" y="3490950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1" y="7368927"/>
            <a:ext cx="6987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09" y="2395240"/>
            <a:ext cx="12227859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0" b="1" dirty="0">
                <a:solidFill>
                  <a:schemeClr val="bg1"/>
                </a:solidFill>
              </a:rPr>
              <a:t>Tutorial</a:t>
            </a:r>
            <a:endParaRPr lang="ko-KR" altLang="en-US" sz="28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244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41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Setup Environment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6" y="1228087"/>
            <a:ext cx="13546422" cy="141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0" b="1" dirty="0">
                <a:solidFill>
                  <a:schemeClr val="bg1"/>
                </a:solidFill>
              </a:rPr>
              <a:t>---</a:t>
            </a:r>
            <a:endParaRPr lang="en-US" altLang="ko-KR" sz="1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Create a Minigame</a:t>
            </a:r>
          </a:p>
          <a:p>
            <a:pPr algn="ctr"/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160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24</cp:revision>
  <dcterms:created xsi:type="dcterms:W3CDTF">2021-05-10T04:34:18Z</dcterms:created>
  <dcterms:modified xsi:type="dcterms:W3CDTF">2021-10-26T08:55:02Z</dcterms:modified>
</cp:coreProperties>
</file>