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F5C8-DE94-424C-9014-525C264A0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D90BB7-C976-4B10-BF16-67BFA96D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C082B-BB49-4A2B-905D-7E3C8E11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72F96-E7B2-462E-9888-54598D70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F4525-8318-4D77-B9F7-5F7923F4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125C8-2467-4DDE-85B1-6C93B614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D118CD-6837-4602-AC84-E8866B0A9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AC07E-D610-4369-9106-505B880A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7501C-384A-4003-892C-D230023D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62FED-F09B-4ED4-8F24-CC3F00CF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2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39B5C-20BF-4511-A337-5CC12B27D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2ABC9-097D-4272-9FE8-24A3D84C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01311-E9EF-4DD4-B533-61F6BD73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E0A39-46F0-4DD4-82E5-286BC41F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3DCB-BB4D-4CE0-9685-C2C73C05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4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5D6ED-935C-463C-B70E-60A83A4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41883-4E39-4CB9-B7E2-31C645D6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2811C-DDF5-4E51-98E9-9B116DB5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4DACE-C758-4AF7-8402-1DFB41A6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4C8A6-5902-4F62-A3BC-98E056D2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1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4C83-42DA-42C6-87B2-14D1F30F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BB787-7732-4E08-AA40-BC607A46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DF11B-4BBB-4092-870D-16C1F1C3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A0600-F6B5-4B4D-A87B-5CC518CF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0C213-E9C7-4D63-82BF-1EABCF20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4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AA605-2EFA-45CF-BC16-A8E28095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6E53A-8430-4638-848D-A7274FF73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D7AB8-8E36-4E1C-A93B-E0A12834E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FE32E-EF76-4752-9675-F047B6DA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D92C6-331F-4F61-974D-D3BB1DD6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A2737-ABBC-46FB-B908-8D0EA181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22A5C-3469-4624-A97D-4AD7F17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D5F53-06A8-4DBC-B7A1-F09097CE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F3231-5E2C-4E03-B143-7A3C3CAE9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C1EA09-57A9-4FBF-A3A1-D15DD588B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E02B43-C168-440E-87CF-02A83911E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8E6FAB-4839-4B9E-856A-ACF4C47B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BC6B17-7E02-46A4-A0F6-FD8C7B90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7FEB8-D18D-47DD-AF02-3AF84E1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5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87EC8-13C3-4507-A421-0FBC0799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C1A05-FF82-4181-BA5A-A2A821C9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7875CB-71C8-40FE-9A31-8BBADFEE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D17DD5-1494-4811-B58B-ED0298A5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0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2823B-F1CA-44A4-B0FE-8FA50BF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EFBD89-29F3-486B-ABE5-6681151C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25502-0B18-4124-8B75-87017FD2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4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3C5BC-FBF9-4808-955E-84477AC8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DD26-29E2-4232-BF0D-CA2CB1C5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9867B-895B-4731-A549-1165D4AA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D8F46-3813-410D-BAEA-E5A7A3FF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6F1AD-7B68-472C-B7CF-17686F66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652F67-EC6A-4C00-AA7F-AECE090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ABCF8-DF28-4F7F-9369-6FD8BFA2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67570-5B0A-46E7-B359-07896C5DE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893FE9-5301-4019-B084-5B0A5C3F9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AA92B-4351-4C91-805C-826F6CB2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6C126-BDDE-4199-9E4F-0C03D0C1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82112-D41F-4585-9AE0-5FF4D358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6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A38F55-5440-4F0F-AC43-C1B16520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B55831-7A1D-4D81-8197-4BE5BBF7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76306-40F1-45C9-AD4A-F13E425F5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77C6-9199-49BA-BC71-D4B35AFBC7B4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D7B63-5333-4D0C-8D88-329FAF69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05677-5221-4EBA-B5B3-08220490A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6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921DD-4110-4A5B-957B-2E4863973210}"/>
              </a:ext>
            </a:extLst>
          </p:cNvPr>
          <p:cNvSpPr txBox="1"/>
          <p:nvPr/>
        </p:nvSpPr>
        <p:spPr>
          <a:xfrm>
            <a:off x="2964881" y="190487"/>
            <a:ext cx="5999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err="1">
                <a:solidFill>
                  <a:schemeClr val="bg1"/>
                </a:solidFill>
              </a:rPr>
              <a:t>Bukkit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16E65-6694-4771-9D72-321AE9A4822A}"/>
              </a:ext>
            </a:extLst>
          </p:cNvPr>
          <p:cNvSpPr txBox="1"/>
          <p:nvPr/>
        </p:nvSpPr>
        <p:spPr>
          <a:xfrm>
            <a:off x="4218834" y="2636131"/>
            <a:ext cx="3778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bg1"/>
                </a:solidFill>
              </a:rPr>
              <a:t>MiniGameWorld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52400-2D3E-495B-9986-049588DEF587}"/>
              </a:ext>
            </a:extLst>
          </p:cNvPr>
          <p:cNvSpPr txBox="1"/>
          <p:nvPr/>
        </p:nvSpPr>
        <p:spPr>
          <a:xfrm>
            <a:off x="2506824" y="4391079"/>
            <a:ext cx="220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MiniGameA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626A-2DF0-45D6-A2CE-215BB38A3FA4}"/>
              </a:ext>
            </a:extLst>
          </p:cNvPr>
          <p:cNvSpPr txBox="1"/>
          <p:nvPr/>
        </p:nvSpPr>
        <p:spPr>
          <a:xfrm>
            <a:off x="4992655" y="4404667"/>
            <a:ext cx="220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MiniGameB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06139-1CBE-4FD6-8DDC-14C5622D4EA2}"/>
              </a:ext>
            </a:extLst>
          </p:cNvPr>
          <p:cNvSpPr txBox="1"/>
          <p:nvPr/>
        </p:nvSpPr>
        <p:spPr>
          <a:xfrm>
            <a:off x="7556241" y="4391079"/>
            <a:ext cx="220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MiniGameC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3E9BD65-E32A-4E8E-B941-CD33E52AC923}"/>
              </a:ext>
            </a:extLst>
          </p:cNvPr>
          <p:cNvSpPr/>
          <p:nvPr/>
        </p:nvSpPr>
        <p:spPr>
          <a:xfrm rot="10800000">
            <a:off x="5801624" y="3552894"/>
            <a:ext cx="263322" cy="749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31A1008-0948-4FFD-A44D-E5FC0431EC6C}"/>
              </a:ext>
            </a:extLst>
          </p:cNvPr>
          <p:cNvSpPr/>
          <p:nvPr/>
        </p:nvSpPr>
        <p:spPr>
          <a:xfrm rot="13177881">
            <a:off x="3709441" y="3550750"/>
            <a:ext cx="263322" cy="749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0500D3A-A16D-4F94-9525-FD2C5F8439AF}"/>
              </a:ext>
            </a:extLst>
          </p:cNvPr>
          <p:cNvSpPr/>
          <p:nvPr/>
        </p:nvSpPr>
        <p:spPr>
          <a:xfrm rot="8254239">
            <a:off x="7903388" y="3541432"/>
            <a:ext cx="263322" cy="749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6138927-F0A4-4ABE-9E2F-29953849E0AC}"/>
              </a:ext>
            </a:extLst>
          </p:cNvPr>
          <p:cNvSpPr/>
          <p:nvPr/>
        </p:nvSpPr>
        <p:spPr>
          <a:xfrm rot="10800000">
            <a:off x="5801514" y="1784358"/>
            <a:ext cx="263322" cy="74943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B716F6-15E6-4DA0-ABE1-05D762CFF835}"/>
              </a:ext>
            </a:extLst>
          </p:cNvPr>
          <p:cNvSpPr/>
          <p:nvPr/>
        </p:nvSpPr>
        <p:spPr>
          <a:xfrm>
            <a:off x="284084" y="220833"/>
            <a:ext cx="3045041" cy="104756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CommonEventListener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onEvent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2E2701D-492D-4E26-81E9-76B687A1F241}"/>
              </a:ext>
            </a:extLst>
          </p:cNvPr>
          <p:cNvSpPr/>
          <p:nvPr/>
        </p:nvSpPr>
        <p:spPr>
          <a:xfrm>
            <a:off x="1927934" y="1723551"/>
            <a:ext cx="2672178" cy="136328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MiniGameManager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joinGame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LeaveGame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processEvent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E1A1ACB-0A66-4DD1-94B5-EEA7CC5FB554}"/>
              </a:ext>
            </a:extLst>
          </p:cNvPr>
          <p:cNvSpPr/>
          <p:nvPr/>
        </p:nvSpPr>
        <p:spPr>
          <a:xfrm>
            <a:off x="216023" y="4104066"/>
            <a:ext cx="3113102" cy="1506618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MiniGameDataManager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addMiniGame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removeMiniGame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applyMiniGame</a:t>
            </a:r>
            <a:r>
              <a:rPr lang="en-US" altLang="ko-KR" sz="2000" dirty="0"/>
              <a:t>();</a:t>
            </a:r>
            <a:endParaRPr lang="ko-KR" altLang="en-US" sz="20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197A23-FCCA-488F-A60C-9F3C5F1DAD0B}"/>
              </a:ext>
            </a:extLst>
          </p:cNvPr>
          <p:cNvSpPr/>
          <p:nvPr/>
        </p:nvSpPr>
        <p:spPr>
          <a:xfrm>
            <a:off x="147960" y="6065837"/>
            <a:ext cx="2219418" cy="6007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&lt;File&gt;</a:t>
            </a:r>
          </a:p>
          <a:p>
            <a:pPr algn="ctr"/>
            <a:r>
              <a:rPr lang="en-US" altLang="ko-KR" sz="2000" dirty="0" err="1"/>
              <a:t>minigames.yml</a:t>
            </a:r>
            <a:endParaRPr lang="en-US" altLang="ko-KR" sz="20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2283FE-BDFA-4596-A303-225FAFF70D29}"/>
              </a:ext>
            </a:extLst>
          </p:cNvPr>
          <p:cNvSpPr/>
          <p:nvPr/>
        </p:nvSpPr>
        <p:spPr>
          <a:xfrm>
            <a:off x="57705" y="2821994"/>
            <a:ext cx="1740024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&lt;File&gt;</a:t>
            </a:r>
          </a:p>
          <a:p>
            <a:pPr algn="ctr"/>
            <a:r>
              <a:rPr lang="en-US" altLang="ko-KR" sz="2000" dirty="0" err="1"/>
              <a:t>setting.yml</a:t>
            </a:r>
            <a:endParaRPr lang="en-US" altLang="ko-KR" sz="20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ABBC39F-8093-429F-972A-3C04EF14522D}"/>
              </a:ext>
            </a:extLst>
          </p:cNvPr>
          <p:cNvSpPr/>
          <p:nvPr/>
        </p:nvSpPr>
        <p:spPr>
          <a:xfrm>
            <a:off x="6691544" y="1673249"/>
            <a:ext cx="2672178" cy="75793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processEvent</a:t>
            </a:r>
            <a:r>
              <a:rPr lang="en-US" altLang="ko-KR" sz="2000" dirty="0"/>
              <a:t>();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E273E28-55F6-419D-8915-C6A222945AA8}"/>
              </a:ext>
            </a:extLst>
          </p:cNvPr>
          <p:cNvSpPr/>
          <p:nvPr/>
        </p:nvSpPr>
        <p:spPr>
          <a:xfrm>
            <a:off x="4905469" y="3086831"/>
            <a:ext cx="2009313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SoloMiniGame</a:t>
            </a:r>
            <a:endParaRPr lang="en-US" altLang="ko-KR" sz="200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28A47EC-3E87-4DEA-9EA6-A65A874FAAC4}"/>
              </a:ext>
            </a:extLst>
          </p:cNvPr>
          <p:cNvSpPr/>
          <p:nvPr/>
        </p:nvSpPr>
        <p:spPr>
          <a:xfrm>
            <a:off x="8129542" y="3184144"/>
            <a:ext cx="2075894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TeamMiniGame</a:t>
            </a:r>
            <a:endParaRPr lang="en-US" altLang="ko-KR" sz="2000" b="1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0E2DFD9-BC36-4E90-A880-189B134FA17E}"/>
              </a:ext>
            </a:extLst>
          </p:cNvPr>
          <p:cNvSpPr/>
          <p:nvPr/>
        </p:nvSpPr>
        <p:spPr>
          <a:xfrm>
            <a:off x="9376297" y="4017529"/>
            <a:ext cx="2759475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TeamBattleMiniGame</a:t>
            </a:r>
            <a:endParaRPr lang="en-US" altLang="ko-KR" sz="2000" b="1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913EC05-BBE8-4345-A7CD-EACC6739970C}"/>
              </a:ext>
            </a:extLst>
          </p:cNvPr>
          <p:cNvSpPr/>
          <p:nvPr/>
        </p:nvSpPr>
        <p:spPr>
          <a:xfrm>
            <a:off x="6223247" y="4154182"/>
            <a:ext cx="2672178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SoloBattleMiniGame</a:t>
            </a:r>
            <a:endParaRPr lang="en-US" altLang="ko-KR" sz="2000" b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982C624-CA27-4E9B-A37B-6A8BC4A1CCCF}"/>
              </a:ext>
            </a:extLst>
          </p:cNvPr>
          <p:cNvSpPr/>
          <p:nvPr/>
        </p:nvSpPr>
        <p:spPr>
          <a:xfrm>
            <a:off x="4438835" y="5086900"/>
            <a:ext cx="1632013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MiniGameA</a:t>
            </a:r>
            <a:endParaRPr lang="en-US" altLang="ko-KR" sz="2000" b="1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51624AF-DB82-4B51-8B3B-66749D7B482A}"/>
              </a:ext>
            </a:extLst>
          </p:cNvPr>
          <p:cNvSpPr/>
          <p:nvPr/>
        </p:nvSpPr>
        <p:spPr>
          <a:xfrm>
            <a:off x="6421082" y="5928068"/>
            <a:ext cx="1600201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MiniGameB</a:t>
            </a:r>
            <a:endParaRPr lang="en-US" altLang="ko-KR" sz="2000" b="1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27782ED-E31D-4E37-949B-3F3FD7B170E4}"/>
              </a:ext>
            </a:extLst>
          </p:cNvPr>
          <p:cNvSpPr/>
          <p:nvPr/>
        </p:nvSpPr>
        <p:spPr>
          <a:xfrm>
            <a:off x="8367388" y="5243749"/>
            <a:ext cx="1600202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MiniGameC</a:t>
            </a:r>
            <a:endParaRPr lang="en-US" altLang="ko-KR" sz="2000" b="1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D5C7577-B056-4AB9-BC46-4BFFC1949C9E}"/>
              </a:ext>
            </a:extLst>
          </p:cNvPr>
          <p:cNvSpPr/>
          <p:nvPr/>
        </p:nvSpPr>
        <p:spPr>
          <a:xfrm>
            <a:off x="9940029" y="5872574"/>
            <a:ext cx="1632013" cy="5237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MiniGameD</a:t>
            </a:r>
            <a:endParaRPr lang="en-US" altLang="ko-KR" sz="2000" b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46BCBC6-F4D5-4902-A59F-09E3CA8DE68F}"/>
              </a:ext>
            </a:extLst>
          </p:cNvPr>
          <p:cNvSpPr/>
          <p:nvPr/>
        </p:nvSpPr>
        <p:spPr>
          <a:xfrm>
            <a:off x="3761175" y="386157"/>
            <a:ext cx="2309673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MiniGameSetting</a:t>
            </a:r>
            <a:endParaRPr lang="en-US" altLang="ko-KR" sz="2000" b="1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584C8A7-6529-435D-B00E-3A0162A86C07}"/>
              </a:ext>
            </a:extLst>
          </p:cNvPr>
          <p:cNvSpPr/>
          <p:nvPr/>
        </p:nvSpPr>
        <p:spPr>
          <a:xfrm>
            <a:off x="6223247" y="380160"/>
            <a:ext cx="1862830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RankManager</a:t>
            </a:r>
            <a:endParaRPr lang="en-US" altLang="ko-KR" sz="2000" b="1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613C33C-9B1D-4EFF-A768-85460F28840C}"/>
              </a:ext>
            </a:extLst>
          </p:cNvPr>
          <p:cNvSpPr/>
          <p:nvPr/>
        </p:nvSpPr>
        <p:spPr>
          <a:xfrm>
            <a:off x="8205185" y="378230"/>
            <a:ext cx="2550849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BukkitTaskManager</a:t>
            </a:r>
            <a:endParaRPr lang="en-US" altLang="ko-KR" sz="2000" b="1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E1ECB9-F4CC-4A7C-8F6E-8CBD6914EA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2319314" y="778842"/>
            <a:ext cx="432000" cy="1457418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CC5DB5-2659-4674-82B0-11DC9FE598F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009682" y="2849724"/>
            <a:ext cx="1017235" cy="149144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557770-71B0-447A-93AA-C8FC1AA1726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287546" y="5580808"/>
            <a:ext cx="455153" cy="514905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161579-C184-4F21-8ED5-26B4D71C1E53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927718" y="2405190"/>
            <a:ext cx="1000217" cy="41680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2D40F84-3056-47E7-B2A8-74CA3D74544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600112" y="2052214"/>
            <a:ext cx="2091432" cy="352977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DA9A2B-DCC7-4275-8833-8A80A83A12A5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rot="16200000" flipV="1">
            <a:off x="6126976" y="-227409"/>
            <a:ext cx="689695" cy="311162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B131C8-914C-4758-B281-E63F62185C58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rot="16200000" flipV="1">
            <a:off x="7243302" y="888917"/>
            <a:ext cx="695692" cy="87297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EFBB72-1625-49D2-8E89-E21823B2F484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8405310" y="597950"/>
            <a:ext cx="697622" cy="1452977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41055BF-7F71-4353-AC42-3EF3F9F8BC6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6641053" y="1700252"/>
            <a:ext cx="655652" cy="211750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738A07-9DEC-47DF-8C0C-A704E655DD2B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16200000" flipV="1">
            <a:off x="8221079" y="2237734"/>
            <a:ext cx="752965" cy="1139856"/>
          </a:xfrm>
          <a:prstGeom prst="bentConnector3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1DB9484-43C6-4D9E-90A8-32B40B866016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6931983" y="3058533"/>
            <a:ext cx="1723003" cy="46829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3B257BC-3EC0-4DDD-BB98-25EA78E0BECC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8598659" y="1860153"/>
            <a:ext cx="1586350" cy="2728402"/>
          </a:xfrm>
          <a:prstGeom prst="bentConnector3">
            <a:avLst>
              <a:gd name="adj1" fmla="val 67349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27FC92-B0DA-4EE0-AEF7-22EEA32AAAE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5400000" flipH="1" flipV="1">
            <a:off x="4881148" y="4057922"/>
            <a:ext cx="1402672" cy="655284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D05D5F-F3EA-4514-A05E-C1A1C6BE913A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6802015" y="5170748"/>
            <a:ext cx="1176489" cy="338153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4232E55-70EC-4DB4-828E-7B4326094600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8436385" y="4512645"/>
            <a:ext cx="1462208" cy="1270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37DE57F-D99E-4CBC-9900-2789FEB83D36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rot="16200000" flipV="1">
            <a:off x="10127212" y="5243749"/>
            <a:ext cx="1257648" cy="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63258C7-2277-40B8-94F1-14852E7EF1C7}"/>
              </a:ext>
            </a:extLst>
          </p:cNvPr>
          <p:cNvSpPr/>
          <p:nvPr/>
        </p:nvSpPr>
        <p:spPr>
          <a:xfrm>
            <a:off x="9641151" y="1180756"/>
            <a:ext cx="2550849" cy="59739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PlayerInvManager</a:t>
            </a:r>
            <a:endParaRPr lang="en-US" altLang="ko-KR" sz="20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CA8C0B-537C-4DC8-B967-244AD46FD7D4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9363722" y="1479455"/>
            <a:ext cx="277429" cy="572759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3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FC31FE3-D572-462F-A675-5724AC81AF7B}"/>
              </a:ext>
            </a:extLst>
          </p:cNvPr>
          <p:cNvSpPr/>
          <p:nvPr/>
        </p:nvSpPr>
        <p:spPr>
          <a:xfrm>
            <a:off x="4704521" y="3879949"/>
            <a:ext cx="3021496" cy="210074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&lt;API&gt;</a:t>
            </a:r>
          </a:p>
          <a:p>
            <a:pPr algn="ctr"/>
            <a:r>
              <a:rPr lang="en-US" altLang="ko-KR" sz="2000" b="1" dirty="0" err="1"/>
              <a:t>MiniGameAccessor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getTitle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getPlayers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getPlayerScore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isActive</a:t>
            </a:r>
            <a:r>
              <a:rPr lang="en-US" altLang="ko-KR" sz="2000" dirty="0"/>
              <a:t>();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987AA8-DF58-43F5-BC09-E82E0C4FF8E9}"/>
              </a:ext>
            </a:extLst>
          </p:cNvPr>
          <p:cNvSpPr/>
          <p:nvPr/>
        </p:nvSpPr>
        <p:spPr>
          <a:xfrm>
            <a:off x="4704521" y="1172542"/>
            <a:ext cx="3021496" cy="210074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&lt;API&gt;</a:t>
            </a:r>
          </a:p>
          <a:p>
            <a:pPr algn="ctr"/>
            <a:r>
              <a:rPr lang="en-US" altLang="ko-KR" sz="2000" b="1" dirty="0" err="1"/>
              <a:t>MiniGameWorld</a:t>
            </a:r>
            <a:endParaRPr lang="en-US" altLang="ko-KR" sz="2000" b="1" dirty="0"/>
          </a:p>
          <a:p>
            <a:pPr algn="ctr"/>
            <a:r>
              <a:rPr lang="en-US" altLang="ko-KR" sz="2000" dirty="0" err="1"/>
              <a:t>registerMiniGame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getMiniGameList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joinGame</a:t>
            </a:r>
            <a:r>
              <a:rPr lang="en-US" altLang="ko-KR" sz="2000" dirty="0"/>
              <a:t>();</a:t>
            </a:r>
          </a:p>
          <a:p>
            <a:pPr algn="ctr"/>
            <a:r>
              <a:rPr lang="en-US" altLang="ko-KR" sz="2000" dirty="0" err="1"/>
              <a:t>leaveGame</a:t>
            </a:r>
            <a:r>
              <a:rPr lang="en-US" altLang="ko-KR" sz="2000" dirty="0"/>
              <a:t>();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7EEB412-2D9A-4E17-A370-86B5632856BE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 rot="16200000" flipH="1">
            <a:off x="2792363" y="310756"/>
            <a:ext cx="1013011" cy="281130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3DE64FC-84A7-4EF0-B003-0BDE85AF1E2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5911938" y="3576618"/>
            <a:ext cx="606662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442558-378F-4F2E-9045-D0905D598AE8}"/>
              </a:ext>
            </a:extLst>
          </p:cNvPr>
          <p:cNvSpPr/>
          <p:nvPr/>
        </p:nvSpPr>
        <p:spPr>
          <a:xfrm>
            <a:off x="8401878" y="-172279"/>
            <a:ext cx="3790122" cy="724893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Mini</a:t>
            </a:r>
          </a:p>
          <a:p>
            <a:pPr algn="ctr"/>
            <a:r>
              <a:rPr lang="en-US" altLang="ko-KR" sz="7200" b="1" dirty="0"/>
              <a:t>Game</a:t>
            </a:r>
          </a:p>
          <a:p>
            <a:pPr algn="ctr"/>
            <a:r>
              <a:rPr lang="en-US" altLang="ko-KR" sz="7200" b="1" dirty="0"/>
              <a:t>World</a:t>
            </a:r>
          </a:p>
          <a:p>
            <a:pPr algn="ctr"/>
            <a:endParaRPr lang="en-US" altLang="ko-KR" sz="72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B43D6AB-7837-43CD-A29C-8E6F3F78C56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726017" y="2222915"/>
            <a:ext cx="675861" cy="1229276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2908CDB-42CB-4A4B-92BF-F6696789AB66}"/>
              </a:ext>
            </a:extLst>
          </p:cNvPr>
          <p:cNvSpPr/>
          <p:nvPr/>
        </p:nvSpPr>
        <p:spPr>
          <a:xfrm>
            <a:off x="535672" y="479941"/>
            <a:ext cx="2715088" cy="72996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ExampleMiniGame</a:t>
            </a:r>
            <a:endParaRPr lang="en-US" altLang="ko-KR" sz="2000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E5F4CC8-31E9-46CD-91CA-1DA2D5CD441D}"/>
              </a:ext>
            </a:extLst>
          </p:cNvPr>
          <p:cNvSpPr/>
          <p:nvPr/>
        </p:nvSpPr>
        <p:spPr>
          <a:xfrm>
            <a:off x="535671" y="3064018"/>
            <a:ext cx="2715088" cy="72996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3rd-party Plugin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FD1CB1-D517-4C1E-B9C1-64B41F32FDB7}"/>
              </a:ext>
            </a:extLst>
          </p:cNvPr>
          <p:cNvCxnSpPr>
            <a:cxnSpLocks/>
            <a:stCxn id="17" idx="0"/>
            <a:endCxn id="5" idx="1"/>
          </p:cNvCxnSpPr>
          <p:nvPr/>
        </p:nvCxnSpPr>
        <p:spPr>
          <a:xfrm rot="5400000" flipH="1" flipV="1">
            <a:off x="2878317" y="1237814"/>
            <a:ext cx="841103" cy="2811306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8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79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정한</dc:creator>
  <cp:lastModifiedBy>이 정한</cp:lastModifiedBy>
  <cp:revision>14</cp:revision>
  <dcterms:created xsi:type="dcterms:W3CDTF">2021-05-10T04:34:18Z</dcterms:created>
  <dcterms:modified xsi:type="dcterms:W3CDTF">2021-10-04T15:24:17Z</dcterms:modified>
</cp:coreProperties>
</file>