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</p:sldIdLst>
  <p:sldSz cx="24384000" cy="13716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7"/>
            <a:ext cx="18288000" cy="477520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2"/>
            <a:ext cx="5257801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2"/>
            <a:ext cx="15468601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8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2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7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3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7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7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6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5272265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8782162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8809339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8782162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54" y="7105789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6" y="7101501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83" y="7082864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032" y="3568717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91" y="1489630"/>
            <a:ext cx="14120677" cy="107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1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Tutorial</a:t>
            </a:r>
            <a:endParaRPr lang="ko-KR" altLang="en-US" sz="230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B8C8C-1130-4848-AFA6-97CECB8B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0" y="1197908"/>
            <a:ext cx="4656045" cy="465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736976" y="1948575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Discord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705600" y="8660773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Community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58BEA2-FB50-443F-8DEC-70B7153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3" y="7862048"/>
            <a:ext cx="4331078" cy="4331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927D47-E120-49F3-9969-0AD38E243669}"/>
              </a:ext>
            </a:extLst>
          </p:cNvPr>
          <p:cNvSpPr txBox="1"/>
          <p:nvPr/>
        </p:nvSpPr>
        <p:spPr>
          <a:xfrm>
            <a:off x="6324600" y="6673334"/>
            <a:ext cx="126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교환학생</a:t>
            </a:r>
          </a:p>
        </p:txBody>
      </p:sp>
    </p:spTree>
    <p:extLst>
      <p:ext uri="{BB962C8B-B14F-4D97-AF65-F5344CB8AC3E}">
        <p14:creationId xmlns:p14="http://schemas.microsoft.com/office/powerpoint/2010/main" val="46335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275294" y="1900517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User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324600" y="8450231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Dev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F4A68-1079-4FDD-AD1B-C901DB88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1738590"/>
            <a:ext cx="3316637" cy="331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03119-5F42-4A8E-B991-74DC7A81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8369267"/>
            <a:ext cx="3316638" cy="3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1" y="441670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6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6" y="12131676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6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502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43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91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602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7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83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65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6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8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72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8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9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30" y="4104433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7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7" y="1195905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11" y="3400511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50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503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10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9409048" y="7759899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9409048" y="2345084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5584730" y="621513"/>
            <a:ext cx="2026021" cy="562261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1823882" y="7153237"/>
            <a:ext cx="1213324" cy="254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61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452035" y="4445829"/>
            <a:ext cx="1351723" cy="2458553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1071344" y="959883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1071342" y="6128039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5756641" y="2475633"/>
            <a:ext cx="1682206" cy="562261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9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3" y="1127876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8" y="11856606"/>
            <a:ext cx="279941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9" y="11686589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9" y="11686589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8" y="12412097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31" y="12412097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9" y="2296859"/>
            <a:ext cx="9122283" cy="9122283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0" y="8128284"/>
            <a:ext cx="1430180" cy="1607820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700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7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73" y="6618235"/>
            <a:ext cx="2763525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9" y="6589315"/>
            <a:ext cx="2763522" cy="537381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72" y="3637751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41" y="9050332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32" y="9050332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6" y="3637756"/>
            <a:ext cx="1112773" cy="1464638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6" y="8506114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1"/>
            <a:ext cx="1145166" cy="1507275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7" y="234463"/>
            <a:ext cx="7120009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60"/>
            <a:ext cx="7392914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6" y="12449005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6" y="3133223"/>
            <a:ext cx="4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2003" y="7036716"/>
            <a:ext cx="2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8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2003" y="1683845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1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7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8" y="3490955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5" y="7368928"/>
            <a:ext cx="698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14" y="2395245"/>
            <a:ext cx="12227860" cy="892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1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1" b="1" dirty="0">
                <a:solidFill>
                  <a:schemeClr val="bg1"/>
                </a:solidFill>
              </a:rPr>
              <a:t>Tutorial</a:t>
            </a:r>
            <a:endParaRPr lang="ko-KR" altLang="en-US" sz="287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5401</TotalTime>
  <Words>167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29</cp:revision>
  <dcterms:created xsi:type="dcterms:W3CDTF">2021-05-10T04:34:18Z</dcterms:created>
  <dcterms:modified xsi:type="dcterms:W3CDTF">2021-10-31T06:20:42Z</dcterms:modified>
</cp:coreProperties>
</file>