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4D2103-E44C-44EC-8577-AFF132B353A0}" v="47" dt="2025-05-01T18:06:13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2" autoAdjust="0"/>
    <p:restoredTop sz="94660"/>
  </p:normalViewPr>
  <p:slideViewPr>
    <p:cSldViewPr snapToGrid="0">
      <p:cViewPr>
        <p:scale>
          <a:sx n="75" d="100"/>
          <a:sy n="75" d="100"/>
        </p:scale>
        <p:origin x="105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Laginess" userId="f12be9e4c283ebfa" providerId="LiveId" clId="{D04D2103-E44C-44EC-8577-AFF132B353A0}"/>
    <pc:docChg chg="custSel addSld modSld">
      <pc:chgData name="James Laginess" userId="f12be9e4c283ebfa" providerId="LiveId" clId="{D04D2103-E44C-44EC-8577-AFF132B353A0}" dt="2025-05-01T18:37:06.964" v="396" actId="20577"/>
      <pc:docMkLst>
        <pc:docMk/>
      </pc:docMkLst>
      <pc:sldChg chg="modSp mod">
        <pc:chgData name="James Laginess" userId="f12be9e4c283ebfa" providerId="LiveId" clId="{D04D2103-E44C-44EC-8577-AFF132B353A0}" dt="2025-05-01T17:52:23.421" v="230" actId="20577"/>
        <pc:sldMkLst>
          <pc:docMk/>
          <pc:sldMk cId="3199763879" sldId="256"/>
        </pc:sldMkLst>
        <pc:spChg chg="mod">
          <ac:chgData name="James Laginess" userId="f12be9e4c283ebfa" providerId="LiveId" clId="{D04D2103-E44C-44EC-8577-AFF132B353A0}" dt="2025-05-01T17:52:23.421" v="230" actId="20577"/>
          <ac:spMkLst>
            <pc:docMk/>
            <pc:sldMk cId="3199763879" sldId="256"/>
            <ac:spMk id="2" creationId="{7C3048B7-CAD1-D2B5-0118-EACF0305B4ED}"/>
          </ac:spMkLst>
        </pc:spChg>
        <pc:spChg chg="mod">
          <ac:chgData name="James Laginess" userId="f12be9e4c283ebfa" providerId="LiveId" clId="{D04D2103-E44C-44EC-8577-AFF132B353A0}" dt="2025-05-01T17:50:53.728" v="221" actId="20577"/>
          <ac:spMkLst>
            <pc:docMk/>
            <pc:sldMk cId="3199763879" sldId="256"/>
            <ac:spMk id="3" creationId="{06EDD34D-926B-EC46-3342-8DFC326720C2}"/>
          </ac:spMkLst>
        </pc:spChg>
      </pc:sldChg>
      <pc:sldChg chg="addSp delSp modSp add mod">
        <pc:chgData name="James Laginess" userId="f12be9e4c283ebfa" providerId="LiveId" clId="{D04D2103-E44C-44EC-8577-AFF132B353A0}" dt="2025-05-01T17:39:51.695" v="56" actId="14100"/>
        <pc:sldMkLst>
          <pc:docMk/>
          <pc:sldMk cId="2221882502" sldId="260"/>
        </pc:sldMkLst>
        <pc:spChg chg="mod">
          <ac:chgData name="James Laginess" userId="f12be9e4c283ebfa" providerId="LiveId" clId="{D04D2103-E44C-44EC-8577-AFF132B353A0}" dt="2025-05-01T17:33:46.345" v="17" actId="20577"/>
          <ac:spMkLst>
            <pc:docMk/>
            <pc:sldMk cId="2221882502" sldId="260"/>
            <ac:spMk id="2" creationId="{423DB153-9174-9BE1-F56D-B1AF9D9B163F}"/>
          </ac:spMkLst>
        </pc:spChg>
        <pc:spChg chg="add del mod">
          <ac:chgData name="James Laginess" userId="f12be9e4c283ebfa" providerId="LiveId" clId="{D04D2103-E44C-44EC-8577-AFF132B353A0}" dt="2025-05-01T17:36:20.770" v="33" actId="22"/>
          <ac:spMkLst>
            <pc:docMk/>
            <pc:sldMk cId="2221882502" sldId="260"/>
            <ac:spMk id="4" creationId="{16DC5E05-3922-0D01-6682-6BEEBEAEB093}"/>
          </ac:spMkLst>
        </pc:spChg>
        <pc:picChg chg="del">
          <ac:chgData name="James Laginess" userId="f12be9e4c283ebfa" providerId="LiveId" clId="{D04D2103-E44C-44EC-8577-AFF132B353A0}" dt="2025-05-01T17:33:32.448" v="1" actId="478"/>
          <ac:picMkLst>
            <pc:docMk/>
            <pc:sldMk cId="2221882502" sldId="260"/>
            <ac:picMk id="5" creationId="{5ACD6378-CBB9-EC0C-AF16-9B6D3050904A}"/>
          </ac:picMkLst>
        </pc:picChg>
        <pc:picChg chg="add mod ord">
          <ac:chgData name="James Laginess" userId="f12be9e4c283ebfa" providerId="LiveId" clId="{D04D2103-E44C-44EC-8577-AFF132B353A0}" dt="2025-05-01T17:37:29.458" v="38" actId="1076"/>
          <ac:picMkLst>
            <pc:docMk/>
            <pc:sldMk cId="2221882502" sldId="260"/>
            <ac:picMk id="7" creationId="{09D7CB72-72F9-CFD2-A39F-89173829BC40}"/>
          </ac:picMkLst>
        </pc:picChg>
        <pc:picChg chg="add mod">
          <ac:chgData name="James Laginess" userId="f12be9e4c283ebfa" providerId="LiveId" clId="{D04D2103-E44C-44EC-8577-AFF132B353A0}" dt="2025-05-01T17:39:40.788" v="52" actId="1076"/>
          <ac:picMkLst>
            <pc:docMk/>
            <pc:sldMk cId="2221882502" sldId="260"/>
            <ac:picMk id="9" creationId="{5A429B59-3BE6-D660-A275-518FB1C6B255}"/>
          </ac:picMkLst>
        </pc:picChg>
        <pc:picChg chg="add del mod">
          <ac:chgData name="James Laginess" userId="f12be9e4c283ebfa" providerId="LiveId" clId="{D04D2103-E44C-44EC-8577-AFF132B353A0}" dt="2025-05-01T17:39:37.885" v="51" actId="478"/>
          <ac:picMkLst>
            <pc:docMk/>
            <pc:sldMk cId="2221882502" sldId="260"/>
            <ac:picMk id="11" creationId="{FA412D4A-9FBD-6EA5-364A-50A2B70985A4}"/>
          </ac:picMkLst>
        </pc:picChg>
        <pc:picChg chg="add mod">
          <ac:chgData name="James Laginess" userId="f12be9e4c283ebfa" providerId="LiveId" clId="{D04D2103-E44C-44EC-8577-AFF132B353A0}" dt="2025-05-01T17:39:05.061" v="49" actId="1076"/>
          <ac:picMkLst>
            <pc:docMk/>
            <pc:sldMk cId="2221882502" sldId="260"/>
            <ac:picMk id="13" creationId="{0DEFECC0-5B70-F46C-23C4-B40CF72963DF}"/>
          </ac:picMkLst>
        </pc:picChg>
        <pc:picChg chg="add mod">
          <ac:chgData name="James Laginess" userId="f12be9e4c283ebfa" providerId="LiveId" clId="{D04D2103-E44C-44EC-8577-AFF132B353A0}" dt="2025-05-01T17:39:51.695" v="56" actId="14100"/>
          <ac:picMkLst>
            <pc:docMk/>
            <pc:sldMk cId="2221882502" sldId="260"/>
            <ac:picMk id="15" creationId="{A9186A6A-362E-5A27-B007-04417458E4FD}"/>
          </ac:picMkLst>
        </pc:picChg>
      </pc:sldChg>
      <pc:sldChg chg="addSp delSp modSp add mod">
        <pc:chgData name="James Laginess" userId="f12be9e4c283ebfa" providerId="LiveId" clId="{D04D2103-E44C-44EC-8577-AFF132B353A0}" dt="2025-05-01T17:35:12.953" v="32" actId="1076"/>
        <pc:sldMkLst>
          <pc:docMk/>
          <pc:sldMk cId="3486952185" sldId="261"/>
        </pc:sldMkLst>
        <pc:spChg chg="mod">
          <ac:chgData name="James Laginess" userId="f12be9e4c283ebfa" providerId="LiveId" clId="{D04D2103-E44C-44EC-8577-AFF132B353A0}" dt="2025-05-01T17:34:13.103" v="27" actId="20577"/>
          <ac:spMkLst>
            <pc:docMk/>
            <pc:sldMk cId="3486952185" sldId="261"/>
            <ac:spMk id="2" creationId="{75DD7E7C-9B06-A11C-08A7-38EAF2BE3797}"/>
          </ac:spMkLst>
        </pc:spChg>
        <pc:spChg chg="add del mod">
          <ac:chgData name="James Laginess" userId="f12be9e4c283ebfa" providerId="LiveId" clId="{D04D2103-E44C-44EC-8577-AFF132B353A0}" dt="2025-05-01T17:35:02.366" v="29" actId="22"/>
          <ac:spMkLst>
            <pc:docMk/>
            <pc:sldMk cId="3486952185" sldId="261"/>
            <ac:spMk id="4" creationId="{9442C384-D33F-9268-9FD4-54AE8EEAA8D1}"/>
          </ac:spMkLst>
        </pc:spChg>
        <pc:picChg chg="del">
          <ac:chgData name="James Laginess" userId="f12be9e4c283ebfa" providerId="LiveId" clId="{D04D2103-E44C-44EC-8577-AFF132B353A0}" dt="2025-05-01T17:34:16.533" v="28" actId="478"/>
          <ac:picMkLst>
            <pc:docMk/>
            <pc:sldMk cId="3486952185" sldId="261"/>
            <ac:picMk id="5" creationId="{791BE9D9-0232-E412-62A3-F7E2B0F86AC5}"/>
          </ac:picMkLst>
        </pc:picChg>
        <pc:picChg chg="add mod ord">
          <ac:chgData name="James Laginess" userId="f12be9e4c283ebfa" providerId="LiveId" clId="{D04D2103-E44C-44EC-8577-AFF132B353A0}" dt="2025-05-01T17:35:12.953" v="32" actId="1076"/>
          <ac:picMkLst>
            <pc:docMk/>
            <pc:sldMk cId="3486952185" sldId="261"/>
            <ac:picMk id="7" creationId="{F672222A-8009-B996-F1D4-F08AAF99F765}"/>
          </ac:picMkLst>
        </pc:picChg>
      </pc:sldChg>
      <pc:sldChg chg="addSp delSp modSp add mod">
        <pc:chgData name="James Laginess" userId="f12be9e4c283ebfa" providerId="LiveId" clId="{D04D2103-E44C-44EC-8577-AFF132B353A0}" dt="2025-05-01T17:45:21.505" v="133" actId="14100"/>
        <pc:sldMkLst>
          <pc:docMk/>
          <pc:sldMk cId="1721921901" sldId="262"/>
        </pc:sldMkLst>
        <pc:spChg chg="mod">
          <ac:chgData name="James Laginess" userId="f12be9e4c283ebfa" providerId="LiveId" clId="{D04D2103-E44C-44EC-8577-AFF132B353A0}" dt="2025-05-01T17:40:41.386" v="100" actId="20577"/>
          <ac:spMkLst>
            <pc:docMk/>
            <pc:sldMk cId="1721921901" sldId="262"/>
            <ac:spMk id="2" creationId="{F49BD7E1-A3D4-8906-E840-DEA4F8579498}"/>
          </ac:spMkLst>
        </pc:spChg>
        <pc:spChg chg="add del mod">
          <ac:chgData name="James Laginess" userId="f12be9e4c283ebfa" providerId="LiveId" clId="{D04D2103-E44C-44EC-8577-AFF132B353A0}" dt="2025-05-01T17:41:36.735" v="101" actId="22"/>
          <ac:spMkLst>
            <pc:docMk/>
            <pc:sldMk cId="1721921901" sldId="262"/>
            <ac:spMk id="4" creationId="{195D31B8-0F10-9F90-A700-E053CCAAB89B}"/>
          </ac:spMkLst>
        </pc:spChg>
        <pc:picChg chg="add mod ord">
          <ac:chgData name="James Laginess" userId="f12be9e4c283ebfa" providerId="LiveId" clId="{D04D2103-E44C-44EC-8577-AFF132B353A0}" dt="2025-05-01T17:45:16.348" v="131" actId="1076"/>
          <ac:picMkLst>
            <pc:docMk/>
            <pc:sldMk cId="1721921901" sldId="262"/>
            <ac:picMk id="6" creationId="{AB81FDC6-B588-47FB-049A-C29EEEB7751C}"/>
          </ac:picMkLst>
        </pc:picChg>
        <pc:picChg chg="del">
          <ac:chgData name="James Laginess" userId="f12be9e4c283ebfa" providerId="LiveId" clId="{D04D2103-E44C-44EC-8577-AFF132B353A0}" dt="2025-05-01T17:40:26.971" v="78" actId="478"/>
          <ac:picMkLst>
            <pc:docMk/>
            <pc:sldMk cId="1721921901" sldId="262"/>
            <ac:picMk id="7" creationId="{2101BA2D-E47F-A415-67EC-B55A662B1C4F}"/>
          </ac:picMkLst>
        </pc:picChg>
        <pc:picChg chg="del">
          <ac:chgData name="James Laginess" userId="f12be9e4c283ebfa" providerId="LiveId" clId="{D04D2103-E44C-44EC-8577-AFF132B353A0}" dt="2025-05-01T17:40:26.228" v="77" actId="478"/>
          <ac:picMkLst>
            <pc:docMk/>
            <pc:sldMk cId="1721921901" sldId="262"/>
            <ac:picMk id="9" creationId="{FECEC014-68B2-DA4F-0F00-01C235773459}"/>
          </ac:picMkLst>
        </pc:picChg>
        <pc:picChg chg="add mod">
          <ac:chgData name="James Laginess" userId="f12be9e4c283ebfa" providerId="LiveId" clId="{D04D2103-E44C-44EC-8577-AFF132B353A0}" dt="2025-05-01T17:45:12.172" v="130" actId="1076"/>
          <ac:picMkLst>
            <pc:docMk/>
            <pc:sldMk cId="1721921901" sldId="262"/>
            <ac:picMk id="10" creationId="{D21F49B9-235C-6D13-105E-1758BD919535}"/>
          </ac:picMkLst>
        </pc:picChg>
        <pc:picChg chg="add del mod">
          <ac:chgData name="James Laginess" userId="f12be9e4c283ebfa" providerId="LiveId" clId="{D04D2103-E44C-44EC-8577-AFF132B353A0}" dt="2025-05-01T17:44:22.249" v="120" actId="478"/>
          <ac:picMkLst>
            <pc:docMk/>
            <pc:sldMk cId="1721921901" sldId="262"/>
            <ac:picMk id="12" creationId="{91F9D356-C627-E2D8-C12A-E65282D991C6}"/>
          </ac:picMkLst>
        </pc:picChg>
        <pc:picChg chg="del">
          <ac:chgData name="James Laginess" userId="f12be9e4c283ebfa" providerId="LiveId" clId="{D04D2103-E44C-44EC-8577-AFF132B353A0}" dt="2025-05-01T17:40:24.697" v="75" actId="478"/>
          <ac:picMkLst>
            <pc:docMk/>
            <pc:sldMk cId="1721921901" sldId="262"/>
            <ac:picMk id="13" creationId="{EA0C5A94-6611-7350-901B-CD678175BFC6}"/>
          </ac:picMkLst>
        </pc:picChg>
        <pc:picChg chg="del">
          <ac:chgData name="James Laginess" userId="f12be9e4c283ebfa" providerId="LiveId" clId="{D04D2103-E44C-44EC-8577-AFF132B353A0}" dt="2025-05-01T17:40:25.725" v="76" actId="478"/>
          <ac:picMkLst>
            <pc:docMk/>
            <pc:sldMk cId="1721921901" sldId="262"/>
            <ac:picMk id="15" creationId="{7E011221-95C8-748B-A999-2092CBC59B9D}"/>
          </ac:picMkLst>
        </pc:picChg>
        <pc:picChg chg="add mod ord">
          <ac:chgData name="James Laginess" userId="f12be9e4c283ebfa" providerId="LiveId" clId="{D04D2103-E44C-44EC-8577-AFF132B353A0}" dt="2025-05-01T17:45:21.505" v="133" actId="14100"/>
          <ac:picMkLst>
            <pc:docMk/>
            <pc:sldMk cId="1721921901" sldId="262"/>
            <ac:picMk id="16" creationId="{A181479A-9A4B-2AE9-B7ED-AFAE8CC8AF12}"/>
          </ac:picMkLst>
        </pc:picChg>
      </pc:sldChg>
      <pc:sldChg chg="addSp delSp modSp add mod">
        <pc:chgData name="James Laginess" userId="f12be9e4c283ebfa" providerId="LiveId" clId="{D04D2103-E44C-44EC-8577-AFF132B353A0}" dt="2025-05-01T18:12:09.637" v="382" actId="1076"/>
        <pc:sldMkLst>
          <pc:docMk/>
          <pc:sldMk cId="2770404272" sldId="263"/>
        </pc:sldMkLst>
        <pc:spChg chg="mod">
          <ac:chgData name="James Laginess" userId="f12be9e4c283ebfa" providerId="LiveId" clId="{D04D2103-E44C-44EC-8577-AFF132B353A0}" dt="2025-05-01T17:57:37.196" v="241" actId="313"/>
          <ac:spMkLst>
            <pc:docMk/>
            <pc:sldMk cId="2770404272" sldId="263"/>
            <ac:spMk id="2" creationId="{9ACD3722-1992-C524-2E4D-2CC6DED5D2C9}"/>
          </ac:spMkLst>
        </pc:spChg>
        <pc:spChg chg="add del mod">
          <ac:chgData name="James Laginess" userId="f12be9e4c283ebfa" providerId="LiveId" clId="{D04D2103-E44C-44EC-8577-AFF132B353A0}" dt="2025-05-01T17:46:15.861" v="158" actId="22"/>
          <ac:spMkLst>
            <pc:docMk/>
            <pc:sldMk cId="2770404272" sldId="263"/>
            <ac:spMk id="4" creationId="{8896F7CF-7993-DC72-C077-A8999BBB68FB}"/>
          </ac:spMkLst>
        </pc:spChg>
        <pc:picChg chg="del">
          <ac:chgData name="James Laginess" userId="f12be9e4c283ebfa" providerId="LiveId" clId="{D04D2103-E44C-44EC-8577-AFF132B353A0}" dt="2025-05-01T17:45:56.574" v="155" actId="478"/>
          <ac:picMkLst>
            <pc:docMk/>
            <pc:sldMk cId="2770404272" sldId="263"/>
            <ac:picMk id="6" creationId="{7E60B41A-3F5D-0D71-9336-24E11E71ED3C}"/>
          </ac:picMkLst>
        </pc:picChg>
        <pc:picChg chg="add mod ord">
          <ac:chgData name="James Laginess" userId="f12be9e4c283ebfa" providerId="LiveId" clId="{D04D2103-E44C-44EC-8577-AFF132B353A0}" dt="2025-05-01T17:46:21.760" v="161" actId="1076"/>
          <ac:picMkLst>
            <pc:docMk/>
            <pc:sldMk cId="2770404272" sldId="263"/>
            <ac:picMk id="7" creationId="{EDFE2E40-2224-AC28-EECE-92D9CD7FC6BA}"/>
          </ac:picMkLst>
        </pc:picChg>
        <pc:picChg chg="add mod">
          <ac:chgData name="James Laginess" userId="f12be9e4c283ebfa" providerId="LiveId" clId="{D04D2103-E44C-44EC-8577-AFF132B353A0}" dt="2025-05-01T18:12:09.637" v="382" actId="1076"/>
          <ac:picMkLst>
            <pc:docMk/>
            <pc:sldMk cId="2770404272" sldId="263"/>
            <ac:picMk id="9" creationId="{0D0157FA-95A6-9F8E-1CF5-10FC9D6CEEE6}"/>
          </ac:picMkLst>
        </pc:picChg>
        <pc:picChg chg="del">
          <ac:chgData name="James Laginess" userId="f12be9e4c283ebfa" providerId="LiveId" clId="{D04D2103-E44C-44EC-8577-AFF132B353A0}" dt="2025-05-01T17:45:58.385" v="156" actId="478"/>
          <ac:picMkLst>
            <pc:docMk/>
            <pc:sldMk cId="2770404272" sldId="263"/>
            <ac:picMk id="10" creationId="{2638F5DE-EC4C-CA95-ED68-4B1CA254A81F}"/>
          </ac:picMkLst>
        </pc:picChg>
        <pc:picChg chg="add mod">
          <ac:chgData name="James Laginess" userId="f12be9e4c283ebfa" providerId="LiveId" clId="{D04D2103-E44C-44EC-8577-AFF132B353A0}" dt="2025-05-01T18:12:09.637" v="382" actId="1076"/>
          <ac:picMkLst>
            <pc:docMk/>
            <pc:sldMk cId="2770404272" sldId="263"/>
            <ac:picMk id="12" creationId="{90E71132-5171-0CCE-C4A0-B69B531ACAE0}"/>
          </ac:picMkLst>
        </pc:picChg>
        <pc:picChg chg="del">
          <ac:chgData name="James Laginess" userId="f12be9e4c283ebfa" providerId="LiveId" clId="{D04D2103-E44C-44EC-8577-AFF132B353A0}" dt="2025-05-01T17:46:00.619" v="157" actId="478"/>
          <ac:picMkLst>
            <pc:docMk/>
            <pc:sldMk cId="2770404272" sldId="263"/>
            <ac:picMk id="16" creationId="{AA5BC15F-E4B4-4841-8248-2673F4BFECDF}"/>
          </ac:picMkLst>
        </pc:picChg>
      </pc:sldChg>
      <pc:sldChg chg="addSp delSp modSp add mod">
        <pc:chgData name="James Laginess" userId="f12be9e4c283ebfa" providerId="LiveId" clId="{D04D2103-E44C-44EC-8577-AFF132B353A0}" dt="2025-05-01T18:00:47.697" v="291" actId="14100"/>
        <pc:sldMkLst>
          <pc:docMk/>
          <pc:sldMk cId="2718774152" sldId="264"/>
        </pc:sldMkLst>
        <pc:spChg chg="mod">
          <ac:chgData name="James Laginess" userId="f12be9e4c283ebfa" providerId="LiveId" clId="{D04D2103-E44C-44EC-8577-AFF132B353A0}" dt="2025-05-01T17:58:08.200" v="276" actId="6549"/>
          <ac:spMkLst>
            <pc:docMk/>
            <pc:sldMk cId="2718774152" sldId="264"/>
            <ac:spMk id="2" creationId="{AEF25C85-8EAE-B8BE-4A39-E33C685A1CFB}"/>
          </ac:spMkLst>
        </pc:spChg>
        <pc:spChg chg="add del mod">
          <ac:chgData name="James Laginess" userId="f12be9e4c283ebfa" providerId="LiveId" clId="{D04D2103-E44C-44EC-8577-AFF132B353A0}" dt="2025-05-01T17:59:28.842" v="280" actId="22"/>
          <ac:spMkLst>
            <pc:docMk/>
            <pc:sldMk cId="2718774152" sldId="264"/>
            <ac:spMk id="4" creationId="{EAFBAB87-385F-1907-A758-41E0FD6D9955}"/>
          </ac:spMkLst>
        </pc:spChg>
        <pc:picChg chg="add mod ord">
          <ac:chgData name="James Laginess" userId="f12be9e4c283ebfa" providerId="LiveId" clId="{D04D2103-E44C-44EC-8577-AFF132B353A0}" dt="2025-05-01T17:59:37.858" v="283" actId="1076"/>
          <ac:picMkLst>
            <pc:docMk/>
            <pc:sldMk cId="2718774152" sldId="264"/>
            <ac:picMk id="6" creationId="{6FE3A17B-0ABA-AD8C-C820-87732C83DEE2}"/>
          </ac:picMkLst>
        </pc:picChg>
        <pc:picChg chg="del">
          <ac:chgData name="James Laginess" userId="f12be9e4c283ebfa" providerId="LiveId" clId="{D04D2103-E44C-44EC-8577-AFF132B353A0}" dt="2025-05-01T17:58:14.419" v="279" actId="478"/>
          <ac:picMkLst>
            <pc:docMk/>
            <pc:sldMk cId="2718774152" sldId="264"/>
            <ac:picMk id="7" creationId="{EE2D8675-5A08-D093-A8DB-9DA48207EC32}"/>
          </ac:picMkLst>
        </pc:picChg>
        <pc:picChg chg="del">
          <ac:chgData name="James Laginess" userId="f12be9e4c283ebfa" providerId="LiveId" clId="{D04D2103-E44C-44EC-8577-AFF132B353A0}" dt="2025-05-01T17:58:13.354" v="277" actId="478"/>
          <ac:picMkLst>
            <pc:docMk/>
            <pc:sldMk cId="2718774152" sldId="264"/>
            <ac:picMk id="9" creationId="{A938C457-09F5-15BD-6C0B-D165B32AF965}"/>
          </ac:picMkLst>
        </pc:picChg>
        <pc:picChg chg="add mod">
          <ac:chgData name="James Laginess" userId="f12be9e4c283ebfa" providerId="LiveId" clId="{D04D2103-E44C-44EC-8577-AFF132B353A0}" dt="2025-05-01T18:00:47.697" v="291" actId="14100"/>
          <ac:picMkLst>
            <pc:docMk/>
            <pc:sldMk cId="2718774152" sldId="264"/>
            <ac:picMk id="10" creationId="{F837029C-9463-AC6D-181F-CFF27402EDBE}"/>
          </ac:picMkLst>
        </pc:picChg>
        <pc:picChg chg="del">
          <ac:chgData name="James Laginess" userId="f12be9e4c283ebfa" providerId="LiveId" clId="{D04D2103-E44C-44EC-8577-AFF132B353A0}" dt="2025-05-01T17:58:13.902" v="278" actId="478"/>
          <ac:picMkLst>
            <pc:docMk/>
            <pc:sldMk cId="2718774152" sldId="264"/>
            <ac:picMk id="12" creationId="{61F8E261-D251-43E6-E778-4EB7680AF068}"/>
          </ac:picMkLst>
        </pc:picChg>
        <pc:picChg chg="add mod">
          <ac:chgData name="James Laginess" userId="f12be9e4c283ebfa" providerId="LiveId" clId="{D04D2103-E44C-44EC-8577-AFF132B353A0}" dt="2025-05-01T18:00:43.902" v="290" actId="1076"/>
          <ac:picMkLst>
            <pc:docMk/>
            <pc:sldMk cId="2718774152" sldId="264"/>
            <ac:picMk id="13" creationId="{E61536D1-AB2F-7ABC-F4E6-D96194FFEFB7}"/>
          </ac:picMkLst>
        </pc:picChg>
      </pc:sldChg>
      <pc:sldChg chg="addSp delSp modSp add mod">
        <pc:chgData name="James Laginess" userId="f12be9e4c283ebfa" providerId="LiveId" clId="{D04D2103-E44C-44EC-8577-AFF132B353A0}" dt="2025-05-01T18:06:04.233" v="351" actId="1076"/>
        <pc:sldMkLst>
          <pc:docMk/>
          <pc:sldMk cId="2861961826" sldId="265"/>
        </pc:sldMkLst>
        <pc:spChg chg="mod">
          <ac:chgData name="James Laginess" userId="f12be9e4c283ebfa" providerId="LiveId" clId="{D04D2103-E44C-44EC-8577-AFF132B353A0}" dt="2025-05-01T18:04:59.105" v="342" actId="6549"/>
          <ac:spMkLst>
            <pc:docMk/>
            <pc:sldMk cId="2861961826" sldId="265"/>
            <ac:spMk id="2" creationId="{248A8945-C9CA-7E15-84C2-C9C5356B63E5}"/>
          </ac:spMkLst>
        </pc:spChg>
        <pc:spChg chg="add del mod">
          <ac:chgData name="James Laginess" userId="f12be9e4c283ebfa" providerId="LiveId" clId="{D04D2103-E44C-44EC-8577-AFF132B353A0}" dt="2025-05-01T18:03:31.075" v="296" actId="22"/>
          <ac:spMkLst>
            <pc:docMk/>
            <pc:sldMk cId="2861961826" sldId="265"/>
            <ac:spMk id="4" creationId="{FB4748C2-D0D6-F5B1-D360-F14759D95F72}"/>
          </ac:spMkLst>
        </pc:spChg>
        <pc:spChg chg="add del mod">
          <ac:chgData name="James Laginess" userId="f12be9e4c283ebfa" providerId="LiveId" clId="{D04D2103-E44C-44EC-8577-AFF132B353A0}" dt="2025-05-01T18:04:12.810" v="304" actId="22"/>
          <ac:spMkLst>
            <pc:docMk/>
            <pc:sldMk cId="2861961826" sldId="265"/>
            <ac:spMk id="12" creationId="{8D77BE6C-A701-7730-2497-49FFE39661D0}"/>
          </ac:spMkLst>
        </pc:spChg>
        <pc:picChg chg="del">
          <ac:chgData name="James Laginess" userId="f12be9e4c283ebfa" providerId="LiveId" clId="{D04D2103-E44C-44EC-8577-AFF132B353A0}" dt="2025-05-01T18:01:01.064" v="295" actId="478"/>
          <ac:picMkLst>
            <pc:docMk/>
            <pc:sldMk cId="2861961826" sldId="265"/>
            <ac:picMk id="6" creationId="{A0D5DA62-88EF-B1BB-B907-86EAF21CC89C}"/>
          </ac:picMkLst>
        </pc:picChg>
        <pc:picChg chg="add del mod ord">
          <ac:chgData name="James Laginess" userId="f12be9e4c283ebfa" providerId="LiveId" clId="{D04D2103-E44C-44EC-8577-AFF132B353A0}" dt="2025-05-01T18:04:01.170" v="303" actId="478"/>
          <ac:picMkLst>
            <pc:docMk/>
            <pc:sldMk cId="2861961826" sldId="265"/>
            <ac:picMk id="7" creationId="{8368430B-715A-A7F8-67CA-2F180C528007}"/>
          </ac:picMkLst>
        </pc:picChg>
        <pc:picChg chg="add del mod">
          <ac:chgData name="James Laginess" userId="f12be9e4c283ebfa" providerId="LiveId" clId="{D04D2103-E44C-44EC-8577-AFF132B353A0}" dt="2025-05-01T18:04:00.520" v="302" actId="478"/>
          <ac:picMkLst>
            <pc:docMk/>
            <pc:sldMk cId="2861961826" sldId="265"/>
            <ac:picMk id="9" creationId="{F5A3FD17-592D-8F49-2C96-00C0113EC089}"/>
          </ac:picMkLst>
        </pc:picChg>
        <pc:picChg chg="del">
          <ac:chgData name="James Laginess" userId="f12be9e4c283ebfa" providerId="LiveId" clId="{D04D2103-E44C-44EC-8577-AFF132B353A0}" dt="2025-05-01T18:01:00.611" v="294" actId="478"/>
          <ac:picMkLst>
            <pc:docMk/>
            <pc:sldMk cId="2861961826" sldId="265"/>
            <ac:picMk id="10" creationId="{EFBCB2EA-28A7-FF30-9A0A-30718481B7C3}"/>
          </ac:picMkLst>
        </pc:picChg>
        <pc:picChg chg="del">
          <ac:chgData name="James Laginess" userId="f12be9e4c283ebfa" providerId="LiveId" clId="{D04D2103-E44C-44EC-8577-AFF132B353A0}" dt="2025-05-01T18:00:59.938" v="293" actId="478"/>
          <ac:picMkLst>
            <pc:docMk/>
            <pc:sldMk cId="2861961826" sldId="265"/>
            <ac:picMk id="13" creationId="{671F9067-7B4E-84F6-8E9E-452D19733174}"/>
          </ac:picMkLst>
        </pc:picChg>
        <pc:picChg chg="add mod ord">
          <ac:chgData name="James Laginess" userId="f12be9e4c283ebfa" providerId="LiveId" clId="{D04D2103-E44C-44EC-8577-AFF132B353A0}" dt="2025-05-01T18:06:04.233" v="351" actId="1076"/>
          <ac:picMkLst>
            <pc:docMk/>
            <pc:sldMk cId="2861961826" sldId="265"/>
            <ac:picMk id="15" creationId="{3D1D7A60-3DA9-A850-AC46-373A758ED630}"/>
          </ac:picMkLst>
        </pc:picChg>
        <pc:picChg chg="add mod">
          <ac:chgData name="James Laginess" userId="f12be9e4c283ebfa" providerId="LiveId" clId="{D04D2103-E44C-44EC-8577-AFF132B353A0}" dt="2025-05-01T18:05:33.069" v="345" actId="1076"/>
          <ac:picMkLst>
            <pc:docMk/>
            <pc:sldMk cId="2861961826" sldId="265"/>
            <ac:picMk id="17" creationId="{5A418409-0CD6-0F7B-BD59-D2DD9367ECC6}"/>
          </ac:picMkLst>
        </pc:picChg>
        <pc:picChg chg="add mod">
          <ac:chgData name="James Laginess" userId="f12be9e4c283ebfa" providerId="LiveId" clId="{D04D2103-E44C-44EC-8577-AFF132B353A0}" dt="2025-05-01T18:05:58.596" v="349" actId="14100"/>
          <ac:picMkLst>
            <pc:docMk/>
            <pc:sldMk cId="2861961826" sldId="265"/>
            <ac:picMk id="19" creationId="{343EA1B3-9A88-1441-08FB-3234EC30D921}"/>
          </ac:picMkLst>
        </pc:picChg>
      </pc:sldChg>
      <pc:sldChg chg="addSp delSp modSp add mod">
        <pc:chgData name="James Laginess" userId="f12be9e4c283ebfa" providerId="LiveId" clId="{D04D2103-E44C-44EC-8577-AFF132B353A0}" dt="2025-05-01T18:37:06.964" v="396" actId="20577"/>
        <pc:sldMkLst>
          <pc:docMk/>
          <pc:sldMk cId="3221201326" sldId="266"/>
        </pc:sldMkLst>
        <pc:spChg chg="mod">
          <ac:chgData name="James Laginess" userId="f12be9e4c283ebfa" providerId="LiveId" clId="{D04D2103-E44C-44EC-8577-AFF132B353A0}" dt="2025-05-01T18:37:06.964" v="396" actId="20577"/>
          <ac:spMkLst>
            <pc:docMk/>
            <pc:sldMk cId="3221201326" sldId="266"/>
            <ac:spMk id="2" creationId="{394F4484-9F72-8579-71A2-36B44380507E}"/>
          </ac:spMkLst>
        </pc:spChg>
        <pc:spChg chg="add del mod">
          <ac:chgData name="James Laginess" userId="f12be9e4c283ebfa" providerId="LiveId" clId="{D04D2103-E44C-44EC-8577-AFF132B353A0}" dt="2025-05-01T18:07:41.059" v="356" actId="22"/>
          <ac:spMkLst>
            <pc:docMk/>
            <pc:sldMk cId="3221201326" sldId="266"/>
            <ac:spMk id="4" creationId="{D68B95A0-B579-E555-037C-110F38EFF64F}"/>
          </ac:spMkLst>
        </pc:spChg>
        <pc:picChg chg="add mod ord">
          <ac:chgData name="James Laginess" userId="f12be9e4c283ebfa" providerId="LiveId" clId="{D04D2103-E44C-44EC-8577-AFF132B353A0}" dt="2025-05-01T18:10:08.869" v="373" actId="1076"/>
          <ac:picMkLst>
            <pc:docMk/>
            <pc:sldMk cId="3221201326" sldId="266"/>
            <ac:picMk id="6" creationId="{EED9A813-F80E-326A-FB54-73139C59B754}"/>
          </ac:picMkLst>
        </pc:picChg>
        <pc:picChg chg="add mod">
          <ac:chgData name="James Laginess" userId="f12be9e4c283ebfa" providerId="LiveId" clId="{D04D2103-E44C-44EC-8577-AFF132B353A0}" dt="2025-05-01T18:10:13.373" v="375" actId="14100"/>
          <ac:picMkLst>
            <pc:docMk/>
            <pc:sldMk cId="3221201326" sldId="266"/>
            <ac:picMk id="8" creationId="{071ECF7B-CB25-342B-CFD7-887B20E1E1CE}"/>
          </ac:picMkLst>
        </pc:picChg>
        <pc:picChg chg="add mod">
          <ac:chgData name="James Laginess" userId="f12be9e4c283ebfa" providerId="LiveId" clId="{D04D2103-E44C-44EC-8577-AFF132B353A0}" dt="2025-05-01T18:10:17.151" v="376" actId="14100"/>
          <ac:picMkLst>
            <pc:docMk/>
            <pc:sldMk cId="3221201326" sldId="266"/>
            <ac:picMk id="10" creationId="{FB1795B6-D3CD-A4F0-BB51-E2CC345D6C8E}"/>
          </ac:picMkLst>
        </pc:picChg>
        <pc:picChg chg="del">
          <ac:chgData name="James Laginess" userId="f12be9e4c283ebfa" providerId="LiveId" clId="{D04D2103-E44C-44EC-8577-AFF132B353A0}" dt="2025-05-01T18:06:16.307" v="353" actId="478"/>
          <ac:picMkLst>
            <pc:docMk/>
            <pc:sldMk cId="3221201326" sldId="266"/>
            <ac:picMk id="15" creationId="{66A442FE-913E-0636-3EAD-C0BF00C2AA0E}"/>
          </ac:picMkLst>
        </pc:picChg>
        <pc:picChg chg="del">
          <ac:chgData name="James Laginess" userId="f12be9e4c283ebfa" providerId="LiveId" clId="{D04D2103-E44C-44EC-8577-AFF132B353A0}" dt="2025-05-01T18:06:24.819" v="355" actId="478"/>
          <ac:picMkLst>
            <pc:docMk/>
            <pc:sldMk cId="3221201326" sldId="266"/>
            <ac:picMk id="17" creationId="{F9C034E7-57C2-CC46-D843-8B4B756ED434}"/>
          </ac:picMkLst>
        </pc:picChg>
        <pc:picChg chg="del">
          <ac:chgData name="James Laginess" userId="f12be9e4c283ebfa" providerId="LiveId" clId="{D04D2103-E44C-44EC-8577-AFF132B353A0}" dt="2025-05-01T18:06:23.329" v="354" actId="478"/>
          <ac:picMkLst>
            <pc:docMk/>
            <pc:sldMk cId="3221201326" sldId="266"/>
            <ac:picMk id="19" creationId="{7E406A71-1A59-8FCD-5A5A-20E9DD2F76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3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9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6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01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1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2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5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9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52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048B7-CAD1-D2B5-0118-EACF0305B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17" y="952500"/>
            <a:ext cx="4124557" cy="3524250"/>
          </a:xfrm>
        </p:spPr>
        <p:txBody>
          <a:bodyPr>
            <a:normAutofit/>
          </a:bodyPr>
          <a:lstStyle/>
          <a:p>
            <a:r>
              <a:rPr lang="en-US" sz="5800" dirty="0"/>
              <a:t>ECE 813</a:t>
            </a:r>
            <a:br>
              <a:rPr lang="en-US" sz="5800" dirty="0"/>
            </a:br>
            <a:r>
              <a:rPr lang="en-US" sz="5800" dirty="0"/>
              <a:t>Advanced VLSI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DD34D-926B-EC46-3342-8DFC32672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18" y="5374291"/>
            <a:ext cx="4057882" cy="972532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1300" dirty="0"/>
              <a:t>Michigan State University</a:t>
            </a:r>
          </a:p>
          <a:p>
            <a:pPr>
              <a:lnSpc>
                <a:spcPct val="120000"/>
              </a:lnSpc>
            </a:pPr>
            <a:r>
              <a:rPr lang="en-US" sz="1300" dirty="0"/>
              <a:t>Final Project: 8 Bit Microprocessor Datapath</a:t>
            </a:r>
          </a:p>
          <a:p>
            <a:pPr>
              <a:lnSpc>
                <a:spcPct val="120000"/>
              </a:lnSpc>
            </a:pPr>
            <a:r>
              <a:rPr lang="en-US" sz="1300" dirty="0"/>
              <a:t>By: James Laginess</a:t>
            </a:r>
          </a:p>
          <a:p>
            <a:pPr>
              <a:lnSpc>
                <a:spcPct val="120000"/>
              </a:lnSpc>
            </a:pPr>
            <a:endParaRPr lang="en-US" sz="13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D508B3-A66C-833E-D929-8DC211635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2088" y="4882722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BFD2127-2263-B9AD-EAB5-B1D7B73135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26" r="11122" b="-1"/>
          <a:stretch/>
        </p:blipFill>
        <p:spPr>
          <a:xfrm>
            <a:off x="5261956" y="10"/>
            <a:ext cx="693004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6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74651-4BF8-010A-BDF7-08E3B4D9C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4484-9F72-8579-71A2-36B44380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8bit Barrel Shifter Schematic/Layout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D9A813-F80E-326A-FB54-73139C59B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01" y="2468881"/>
            <a:ext cx="3802722" cy="268546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1ECF7B-CB25-342B-CFD7-887B20E1E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801" y="2468880"/>
            <a:ext cx="2957770" cy="19202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1795B6-D3CD-A4F0-BB51-E2CC345D6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0749" y="2468881"/>
            <a:ext cx="4398203" cy="37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0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63A8-0720-8578-5113-F1A2A5CD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Path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BCAC94-F0CC-5C2F-1816-D4A2A2645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097" y="2768370"/>
            <a:ext cx="7659169" cy="3296110"/>
          </a:xfrm>
        </p:spPr>
      </p:pic>
    </p:spTree>
    <p:extLst>
      <p:ext uri="{BB962C8B-B14F-4D97-AF65-F5344CB8AC3E}">
        <p14:creationId xmlns:p14="http://schemas.microsoft.com/office/powerpoint/2010/main" val="87578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6CEB2-0D5D-4707-096F-D01A24E52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7E7C-9B06-A11C-08A7-38EAF2BE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72222A-8009-B996-F1D4-F08AAF99F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181" y="2000251"/>
            <a:ext cx="11143638" cy="4555220"/>
          </a:xfrm>
        </p:spPr>
      </p:pic>
    </p:spTree>
    <p:extLst>
      <p:ext uri="{BB962C8B-B14F-4D97-AF65-F5344CB8AC3E}">
        <p14:creationId xmlns:p14="http://schemas.microsoft.com/office/powerpoint/2010/main" val="348695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511D-A2B8-FC8B-2298-F0207220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F2B4E0-B0F9-8FA4-DDB0-A1AF2AC8C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157" y="443495"/>
            <a:ext cx="8239218" cy="5971010"/>
          </a:xfrm>
        </p:spPr>
      </p:pic>
    </p:spTree>
    <p:extLst>
      <p:ext uri="{BB962C8B-B14F-4D97-AF65-F5344CB8AC3E}">
        <p14:creationId xmlns:p14="http://schemas.microsoft.com/office/powerpoint/2010/main" val="14396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37EDD-7A3D-C671-7FEB-3730892EB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DB153-9174-9BE1-F56D-B1AF9D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Mux21 Schematic/Layout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D7CB72-72F9-CFD2-A39F-89173829B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874" y="2468881"/>
            <a:ext cx="2722841" cy="35655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429B59-3BE6-D660-A275-518FB1C6B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172" y="4374516"/>
            <a:ext cx="3617822" cy="17602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EFECC0-5B70-F46C-23C4-B40CF7296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451" y="1371601"/>
            <a:ext cx="3562847" cy="4839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186A6A-362E-5A27-B007-04417458E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0173" y="2442731"/>
            <a:ext cx="3617822" cy="180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8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C7D58-AEF5-7EC1-F27A-4411C1A37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D7E1-A3D4-8906-E840-DEA4F857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8bit Register (D Flip Flop) Schematic/Layout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81FDC6-B588-47FB-049A-C29EEEB77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984" y="2468881"/>
            <a:ext cx="2537252" cy="160305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1F49B9-235C-6D13-105E-1758BD91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229" y="4071938"/>
            <a:ext cx="1954103" cy="26022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81479A-9A4B-2AE9-B7ED-AFAE8CC8A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576" y="2468880"/>
            <a:ext cx="8184643" cy="310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2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71795-AD2F-FD45-7AB2-35F4CDA3B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3722-1992-C524-2E4D-2CC6DED5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8bit Address Decoder Schematic/Layout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FE2E40-2224-AC28-EECE-92D9CD7FC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2494" y="2468881"/>
            <a:ext cx="4390505" cy="397889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0157FA-95A6-9F8E-1CF5-10FC9D6CE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92" y="2468881"/>
            <a:ext cx="2949178" cy="23899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E71132-5171-0CCE-C4A0-B69B531AC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049" y="2468881"/>
            <a:ext cx="2918649" cy="237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0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21601-19E8-85B3-201A-86AC14121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25C85-8EAE-B8BE-4A39-E33C685A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8x8 8bit SRAM 8T Schematic/Layout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E3A17B-0ABA-AD8C-C820-87732C83D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6527" y="2468881"/>
            <a:ext cx="2814481" cy="425734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37029C-9463-AC6D-181F-CFF27402E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300" y="2468881"/>
            <a:ext cx="3486267" cy="2534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1536D1-AB2F-7ABC-F4E6-D96194FFE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468879"/>
            <a:ext cx="4135244" cy="377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7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9E5BA-3F9A-5640-6475-481E77AC1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8945-C9CA-7E15-84C2-C9C5356B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8bit Arithmetic Logic Unit Schematic/Layout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D1D7A60-3DA9-A850-AC46-373A758ED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051" y="2468880"/>
            <a:ext cx="2498534" cy="3565525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418409-0CD6-0F7B-BD59-D2DD9367E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053" y="2468881"/>
            <a:ext cx="4224483" cy="35655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3EA1B3-9A88-1441-08FB-3234EC30D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557" y="2468881"/>
            <a:ext cx="3894784" cy="356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6182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64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Grandview Display</vt:lpstr>
      <vt:lpstr>DashVTI</vt:lpstr>
      <vt:lpstr>ECE 813 Advanced VLSI</vt:lpstr>
      <vt:lpstr>Data Path Overview</vt:lpstr>
      <vt:lpstr>Schematic</vt:lpstr>
      <vt:lpstr>Layout</vt:lpstr>
      <vt:lpstr>Mux21 Schematic/Layout</vt:lpstr>
      <vt:lpstr>8bit Register (D Flip Flop) Schematic/Layout</vt:lpstr>
      <vt:lpstr>8bit Address Decoder Schematic/Layout</vt:lpstr>
      <vt:lpstr>8x8 8bit SRAM 8T Schematic/Layout</vt:lpstr>
      <vt:lpstr>8bit Arithmetic Logic Unit Schematic/Layout</vt:lpstr>
      <vt:lpstr>8bit Barrel Shifter Schematic/Layout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Laginess, James</dc:creator>
  <cp:lastModifiedBy>Laginess, James</cp:lastModifiedBy>
  <cp:revision>1</cp:revision>
  <dcterms:created xsi:type="dcterms:W3CDTF">2025-05-01T17:00:12Z</dcterms:created>
  <dcterms:modified xsi:type="dcterms:W3CDTF">2025-05-01T18:37:13Z</dcterms:modified>
</cp:coreProperties>
</file>