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56" r:id="rId7"/>
    <p:sldId id="257" r:id="rId8"/>
    <p:sldId id="258" r:id="rId9"/>
    <p:sldId id="25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5F71-D3F0-43E7-ABA5-6FF2B2C2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9E6-732B-40A6-B69A-6F9C7588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66EBC-68D4-4E0F-AD6B-782B878DA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13F3-D88F-48EA-AE5A-A94BA0F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6FD8-9BCE-4A9E-9A3A-C7017F914E7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ECA50-731E-421B-937B-02DB6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7C162-98E1-420B-8C7C-BAFC2851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5DD5-B223-4A04-B7CA-74B21020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B54A-C85A-433D-AC07-F059E88B3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주님주신비젼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F1CA-C396-43A7-A4DE-996239481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4ECD-88C9-4A5A-A383-5836169DB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305" y="2939995"/>
            <a:ext cx="7937390" cy="18230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88B61-A043-47B6-A617-508C9EB92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306" y="685210"/>
            <a:ext cx="7912045" cy="2137307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ko-KR" altLang="en-US" sz="2700" dirty="0"/>
              <a:t>복음 때문의 우릴 부르신 전능하신 나의 하나님 </a:t>
            </a:r>
            <a:endParaRPr lang="en-US" altLang="ko-KR" sz="2700" dirty="0"/>
          </a:p>
          <a:p>
            <a:pPr algn="ctr">
              <a:lnSpc>
                <a:spcPct val="200000"/>
              </a:lnSpc>
              <a:buNone/>
            </a:pPr>
            <a:r>
              <a:rPr lang="ko-KR" altLang="en-US" sz="2700" dirty="0"/>
              <a:t>함께 하시려 우릴 세우신 영원하신 나의 하나님</a:t>
            </a:r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67891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4ECD-88C9-4A5A-A383-5836169DB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305" y="2838616"/>
            <a:ext cx="7937390" cy="1924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88B61-A043-47B6-A617-508C9EB92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995" y="878122"/>
            <a:ext cx="7912045" cy="169362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ko-KR" altLang="en-US" sz="2700" dirty="0"/>
              <a:t>위기 당한 이 땅을 구원하시기 위해 </a:t>
            </a:r>
            <a:endParaRPr lang="en-US" altLang="ko-KR" sz="2700" dirty="0"/>
          </a:p>
          <a:p>
            <a:pPr algn="ctr">
              <a:lnSpc>
                <a:spcPct val="150000"/>
              </a:lnSpc>
              <a:buNone/>
            </a:pPr>
            <a:r>
              <a:rPr lang="ko-KR" altLang="en-US" sz="2700" dirty="0"/>
              <a:t>풍랑만난 시대를 살리시기 위해</a:t>
            </a:r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128240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4ECD-88C9-4A5A-A383-5836169DB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305" y="2838616"/>
            <a:ext cx="7937390" cy="1924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88B61-A043-47B6-A617-508C9EB92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995" y="878122"/>
            <a:ext cx="7912045" cy="169362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ko-KR" altLang="en-US" sz="2700" dirty="0"/>
              <a:t>연약한나를 세워 강하게 하셨네 </a:t>
            </a:r>
            <a:endParaRPr lang="en-US" altLang="ko-KR" sz="2700" dirty="0"/>
          </a:p>
          <a:p>
            <a:pPr algn="ctr">
              <a:lnSpc>
                <a:spcPct val="150000"/>
              </a:lnSpc>
              <a:buNone/>
            </a:pPr>
            <a:r>
              <a:rPr lang="ko-KR" altLang="en-US" sz="2700" dirty="0"/>
              <a:t>열방 가운데 나를 보내셨네</a:t>
            </a:r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128448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4ECD-88C9-4A5A-A383-5836169DB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305" y="2838616"/>
            <a:ext cx="7937390" cy="192441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88B61-A043-47B6-A617-508C9EB92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995" y="584421"/>
            <a:ext cx="7912045" cy="1987329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ko-KR" altLang="en-US" sz="2700" dirty="0"/>
              <a:t>두려워 하지말라 강하고 담대 하라 </a:t>
            </a:r>
            <a:endParaRPr lang="en-US" altLang="ko-KR" sz="2700" dirty="0"/>
          </a:p>
          <a:p>
            <a:pPr algn="ctr">
              <a:lnSpc>
                <a:spcPct val="150000"/>
              </a:lnSpc>
              <a:buNone/>
            </a:pPr>
            <a:r>
              <a:rPr lang="ko-KR" altLang="en-US" sz="2700" dirty="0"/>
              <a:t>네가 </a:t>
            </a:r>
            <a:r>
              <a:rPr lang="ko-KR" altLang="en-US" sz="2700" dirty="0" err="1"/>
              <a:t>가이사</a:t>
            </a:r>
            <a:r>
              <a:rPr lang="ko-KR" altLang="en-US" sz="2700" dirty="0"/>
              <a:t> 앞에 서야 하리라</a:t>
            </a:r>
            <a:endParaRPr lang="en-US" altLang="ko-KR" sz="2700" dirty="0"/>
          </a:p>
          <a:p>
            <a:pPr algn="ctr">
              <a:lnSpc>
                <a:spcPct val="150000"/>
              </a:lnSpc>
              <a:buNone/>
            </a:pPr>
            <a:r>
              <a:rPr lang="ko-KR" altLang="en-US" sz="2700" dirty="0" err="1"/>
              <a:t>장장히</a:t>
            </a:r>
            <a:r>
              <a:rPr lang="ko-KR" altLang="en-US" sz="2700" dirty="0"/>
              <a:t> 있지 말고 세상에 말하라 너를 구원하신 주를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118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나주앞에옵니다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78133"/>
          <a:stretch/>
        </p:blipFill>
        <p:spPr>
          <a:xfrm>
            <a:off x="0" y="0"/>
            <a:ext cx="9144000" cy="2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t="21471" b="68042"/>
          <a:stretch/>
        </p:blipFill>
        <p:spPr>
          <a:xfrm>
            <a:off x="0" y="3129575"/>
            <a:ext cx="9144000" cy="13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EBA446-F66E-419F-BFDA-BE5ABFDE1DA9}"/>
              </a:ext>
            </a:extLst>
          </p:cNvPr>
          <p:cNvSpPr txBox="1"/>
          <p:nvPr/>
        </p:nvSpPr>
        <p:spPr>
          <a:xfrm>
            <a:off x="931984" y="2672862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 come before You Oh Lord, I lay my everything my whole life. Take my all,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1AEAC-9ADA-4077-BA9D-7824C639994E}"/>
              </a:ext>
            </a:extLst>
          </p:cNvPr>
          <p:cNvSpPr txBox="1"/>
          <p:nvPr/>
        </p:nvSpPr>
        <p:spPr>
          <a:xfrm>
            <a:off x="931983" y="4315273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 place it in Your </a:t>
            </a:r>
            <a:r>
              <a:rPr lang="en-US" sz="1600"/>
              <a:t>hands, Lord</a:t>
            </a:r>
            <a:r>
              <a:rPr lang="en-US" sz="1600" dirty="0"/>
              <a:t>, as I come before you now.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t="30948" b="57837"/>
          <a:stretch/>
        </p:blipFill>
        <p:spPr>
          <a:xfrm>
            <a:off x="0" y="0"/>
            <a:ext cx="9144000" cy="144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53429" b="36084"/>
          <a:stretch/>
        </p:blipFill>
        <p:spPr>
          <a:xfrm>
            <a:off x="0" y="3448325"/>
            <a:ext cx="9144000" cy="1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t="42274" b="46512"/>
          <a:stretch/>
        </p:blipFill>
        <p:spPr>
          <a:xfrm>
            <a:off x="0" y="1724163"/>
            <a:ext cx="9144000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11608-2144-4841-8CC6-86FCD530A34A}"/>
              </a:ext>
            </a:extLst>
          </p:cNvPr>
          <p:cNvSpPr txBox="1"/>
          <p:nvPr/>
        </p:nvSpPr>
        <p:spPr>
          <a:xfrm>
            <a:off x="844061" y="1417241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 come before You Oh Lord, I lay all of my thoughts down at Your feet. I desire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8113A-B80A-4288-81BA-90327122F93B}"/>
              </a:ext>
            </a:extLst>
          </p:cNvPr>
          <p:cNvSpPr txBox="1"/>
          <p:nvPr/>
        </p:nvSpPr>
        <p:spPr>
          <a:xfrm>
            <a:off x="902676" y="3049152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listen to Your voice, Lord, as I come before You now. I worship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56B62-677C-48B7-AC29-E7917095A36C}"/>
              </a:ext>
            </a:extLst>
          </p:cNvPr>
          <p:cNvSpPr txBox="1"/>
          <p:nvPr/>
        </p:nvSpPr>
        <p:spPr>
          <a:xfrm>
            <a:off x="844060" y="4708412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You, worship You alone. I give You praise, praise Your name alone. Lord fill my soul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t="63804" b="24982"/>
          <a:stretch/>
        </p:blipFill>
        <p:spPr>
          <a:xfrm>
            <a:off x="0" y="0"/>
            <a:ext cx="9144000" cy="144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t="84826" b="4686"/>
          <a:stretch/>
        </p:blipFill>
        <p:spPr>
          <a:xfrm>
            <a:off x="0" y="3448325"/>
            <a:ext cx="9144000" cy="13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t="74681" b="14105"/>
          <a:stretch/>
        </p:blipFill>
        <p:spPr>
          <a:xfrm>
            <a:off x="0" y="1724163"/>
            <a:ext cx="9144000" cy="144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95EF5-02D4-47B7-8B7A-1003DEC83CDC}"/>
              </a:ext>
            </a:extLst>
          </p:cNvPr>
          <p:cNvSpPr txBox="1"/>
          <p:nvPr/>
        </p:nvSpPr>
        <p:spPr>
          <a:xfrm>
            <a:off x="797168" y="1279597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 of Your Spirit, give me the fullness of You. Filled not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25F29-C81A-4884-94B7-049BB9632F43}"/>
              </a:ext>
            </a:extLst>
          </p:cNvPr>
          <p:cNvSpPr txBox="1"/>
          <p:nvPr/>
        </p:nvSpPr>
        <p:spPr>
          <a:xfrm>
            <a:off x="797167" y="2972127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Might and not by power, but by Your Spirit I desire. For all my life,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AB72C-4369-4B56-858C-482576F42D7D}"/>
              </a:ext>
            </a:extLst>
          </p:cNvPr>
          <p:cNvSpPr txBox="1"/>
          <p:nvPr/>
        </p:nvSpPr>
        <p:spPr>
          <a:xfrm>
            <a:off x="720968" y="4740034"/>
            <a:ext cx="783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Lord let Your kingdom, come be established in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(16:9)</PresentationFormat>
  <Paragraphs>19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주님주신비젼</vt:lpstr>
      <vt:lpstr>PowerPoint Presentation</vt:lpstr>
      <vt:lpstr>PowerPoint Presentation</vt:lpstr>
      <vt:lpstr>PowerPoint Presentation</vt:lpstr>
      <vt:lpstr>PowerPoint Presentation</vt:lpstr>
      <vt:lpstr>나주앞에옵니다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나주앞에옵니다</dc:title>
  <cp:lastModifiedBy>Minyoung Heo</cp:lastModifiedBy>
  <cp:revision>4</cp:revision>
  <dcterms:modified xsi:type="dcterms:W3CDTF">2018-09-02T20:05:23Z</dcterms:modified>
</cp:coreProperties>
</file>