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8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8" autoAdjust="0"/>
    <p:restoredTop sz="94660"/>
  </p:normalViewPr>
  <p:slideViewPr>
    <p:cSldViewPr snapToGrid="0">
      <p:cViewPr varScale="1">
        <p:scale>
          <a:sx n="44" d="100"/>
          <a:sy n="44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EEAE6-107F-4519-BCC1-69372C9760F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67B1A-2FA1-4BF9-B2EE-4DA2751C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6721-FA1D-485A-ABDA-9994CE6C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3DDA-DC22-4CB3-A7D7-D3B77931C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1DE-5131-4CED-BB07-7706D625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DC70-F176-4F00-AD4C-93331720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DF15-94CC-4F74-9BB3-D93C6BA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AD23-FA3B-46CF-96E8-8F5FA1E9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986F3-2D35-4790-AE94-F11357EF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E403-85A6-4FCE-B5A7-ADBA692A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5EF1-EB87-41A0-9561-C9282379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81C0-C7BC-40C6-96DB-B7A43348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D5126-5CAF-49A2-8A0F-DC1FCA8C1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A7F04-2001-478F-A76E-3F1537AF8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C90A-FF6C-4B5C-9A37-6B9E710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FA4A-F1DD-4625-99D8-5BE27908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C15F-B0BB-474E-91D3-051B11AC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51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37A6-FA1D-4A1F-B349-577911D5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8474-4CEA-4ED9-A4F0-6DF0B828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1B0D-5AFD-4FAD-A0D4-7B17E9E3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0C22-586A-44D4-BEDE-A1B4415C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96B18-9077-440D-953C-A8025B02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221D-6740-4E4B-89CE-ECEDC47B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DA78-E67E-4040-9FC4-2984028B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A83E-EC40-4F2F-9117-3CFA896D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48CB-47C8-4125-8E5C-FAA2E5B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4C53-2DC6-4A5B-9777-7CA56807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9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3527-7DC4-4734-9B8C-79B7FA86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F5A3-18C8-42BF-B25F-8EC70D10C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628D3-50D3-49E1-8A8C-1E2E3B8C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C0745-37ED-4122-B488-24A8909F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7238-69C9-433E-808E-0FF2A396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6C65C-3181-4B2E-87A8-2D407F27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D52C-155C-40EE-B9E6-7D397698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9367A-8FA1-459E-B5BF-C13E1D98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60205-4B7C-4961-BD79-DAD50D65C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9D947-149E-4A4D-BA69-0035F2E1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3B849-7830-4C12-8D5B-549127CAB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30B69-397D-433F-9273-A8C44FEB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3BB64-1F2D-41C8-B884-56969170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8529-7D90-406C-AF90-5262DB1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4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7A28-5C13-4B4B-8BFC-D160A5FF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0491A-9D6F-4FFB-BC97-1E545447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76815-FB2C-4323-9A77-2B29D460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EFC20-B92B-454F-A5E3-E72E22C6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B28F5-5A63-4B20-9B7D-39F4D97F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A88EF-2503-43C7-94D3-AC3A4127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A5028-1B84-4EB0-B54E-6B95CF4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91CF-84C9-49DB-836D-9261D1E0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84D0-98C9-4172-9DF3-15E12DA1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3CF6E-FA53-49F9-8355-3EF7DA27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0B9B8-9A6A-46F6-AB62-94D11A9F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5307-D314-450C-892B-8937F09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E203F-86DF-4C02-98AE-1FBB5D89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FB60-15E0-4566-8948-1B9AC6C1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F45B4-768E-43AF-A1EB-A5F168DAD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9313C-B3ED-480B-B54C-4A5D10A27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CB57-C625-4565-8250-765D7253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2A70A-9040-4BD2-A411-76D75618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AC77-9CB9-4587-A324-B74941F9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D2B2F-3D4A-4CE6-82F2-A3D6FC09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E580F-9B8E-4E0C-A87B-66F8ED49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54D9-57AC-406F-A21C-3B6767026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731C7-4AD8-4FB9-A6B0-60D8E3F9620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FE2F-2B96-4004-8ACC-637CD2211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1EEE-A3A1-4D17-A6FD-E962DA323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8472E-9E0E-4967-8373-C24F0C60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D3E6-2050-4523-B574-6A7352B89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예수 이름 높이세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80664-A99A-4F36-BE2F-0939DCE25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A9D2661E-122B-4E9E-B3C9-63D90AA01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F8559D46-28F2-4239-BEBA-2AC9C713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076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FEE87B95-0F9A-4143-B023-B66D7A1A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3077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387BEBC3-87CA-4D17-A4B7-7FD12EB8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3078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E90E63BC-0DCF-4FA5-A93A-A3224DE8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3079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B4FD60E9-46DB-431F-8650-2D0BDC37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3080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2C4FFBA4-1A52-4E81-B987-8F3E3CAAA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3081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6144C518-D38A-4611-8689-C8DC789E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3082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9D07EA61-7C91-40A9-BC63-873AD557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39AB0205-D436-4D0A-99FA-5EBA4771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99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297B01C7-2015-4DDD-A39D-0D141259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4100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07A86805-3717-43FF-A79C-B10D1B747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4101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59A63D28-FF93-46FD-AB27-E81B64BC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4102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435AF98C-6DE1-457F-9EF2-38689114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4103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8EE80FAE-9416-49B5-B6A9-A93F7071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4104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378DA272-801A-4DF7-83C6-F74309575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4105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AF7AF61C-7302-4342-A0AD-EF84D28E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  <p:pic>
        <p:nvPicPr>
          <p:cNvPr id="4106" name="그림 10">
            <a:extLst>
              <a:ext uri="{FF2B5EF4-FFF2-40B4-BE49-F238E27FC236}">
                <a16:creationId xmlns:a16="http://schemas.microsoft.com/office/drawing/2014/main" id="{7E2F429D-45B6-487C-8CC3-FC3A6BC5C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74A3E233-F69C-47EB-B4C2-2E4495931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36515A3A-F992-428D-98A0-6CDD1433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124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FA7F1A13-71D4-40AF-8223-F0CF9CE9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5125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9F8B6F8E-3B70-4004-8A08-5DDDAF79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5126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ABE2398A-3D62-43FF-8BE9-4C190A96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5127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3A792E97-EBF6-4083-A62A-90925CD6B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5128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A80BA5B3-C279-47FD-8075-36A6A5CC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5129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B6BAA65A-F3B7-4179-B92D-A45D5AF8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5130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5A3FE617-596E-453C-8630-AA32A63A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24229E6B-826E-402F-A1FD-75A96315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507B9FBC-CCF9-4EC6-8C4F-9414BB1F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148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09FD969A-1920-4D60-9631-43BB7984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6149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4F0761C4-3109-4BC3-BD00-D2D10A21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6150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D5731CF8-5B0B-4201-A621-EAFBB40F3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6151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57FDFD27-1147-488E-86AE-09B72A309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6152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B50A06C1-B1DD-4D56-ADEA-53470791F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6153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104C32F4-5267-4B8F-8CF1-DA5422B85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6154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E690A46C-8FEC-4A59-8A39-DA5428FB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EA40814C-5585-43AD-826B-E05B93617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5E556558-6CC2-45D8-A12F-4BDA4E1B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172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9959A9C6-5CE6-4968-AC2A-5242D9D2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7173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8C3EE9A6-E767-4D74-B750-E1EC5315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7174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4E113E6C-A9F6-427C-B109-0E1DB5538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717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22C81BD8-F13E-48D8-9AB2-0744EB55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7176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2259F8F1-E1EB-42D8-B68E-5AAE2B46A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7177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7961DE08-F511-4691-BEEC-1F3B72BE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7178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E0131757-FAC0-4F24-9797-CA7B6C7B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>
            <a:extLst>
              <a:ext uri="{FF2B5EF4-FFF2-40B4-BE49-F238E27FC236}">
                <a16:creationId xmlns:a16="http://schemas.microsoft.com/office/drawing/2014/main" id="{DCE8DFC0-B8BF-4C68-9E04-28E97755F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6AE9DA09-64F2-4697-B205-F4BA7F1A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8196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065A6DF7-0E38-4A4D-A4DD-B3E4E539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8197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3AB577B6-6D5A-4245-91D7-EE953F76D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8198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12B6445F-699F-4B93-922B-91F49D12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8199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DAFEAB88-79B5-4998-834C-E2E77A42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8200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A58A399D-B143-431A-9059-7A72F111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8201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3AF406C5-6BA7-468F-95ED-6FC7284D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8202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FE990A17-E5C3-4539-B74C-A903F8F91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4EFC238E-1946-47DC-BEF2-69A3CB09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9219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4BEB48E9-2BD7-417D-BD55-3725B6D39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9220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CE810AFD-3709-48EB-B9D1-360FCF514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9221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DD6C9FBD-28CE-4CFB-9159-0AC514F7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9222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528D7AA8-05FD-4B5D-B4EF-1C112531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9223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AC763811-7966-48F3-8BD9-EEDB756D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9224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5E456926-49BA-4476-B000-9D98AFEF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9225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9855DC6B-8896-4B23-9A8E-B98BF866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  <p:pic>
        <p:nvPicPr>
          <p:cNvPr id="9226" name="그림 11">
            <a:extLst>
              <a:ext uri="{FF2B5EF4-FFF2-40B4-BE49-F238E27FC236}">
                <a16:creationId xmlns:a16="http://schemas.microsoft.com/office/drawing/2014/main" id="{8455B2EF-2D46-4727-9D54-15581518F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1">
            <a:extLst>
              <a:ext uri="{FF2B5EF4-FFF2-40B4-BE49-F238E27FC236}">
                <a16:creationId xmlns:a16="http://schemas.microsoft.com/office/drawing/2014/main" id="{35DAD209-C375-4ED7-8AEE-00551DB16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435099FF-2E8B-4BE2-A43D-329EA3E3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0244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9DC9E9AC-567D-4EFC-B4E6-4D35B751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0245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4D2E1E25-D850-40ED-9B7A-E7605EA57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10246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2F47D770-8378-44AE-B912-C0595C35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0247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336CA810-AB8A-46DE-9682-2D61B9B8D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0248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53375319-274C-4C17-9D48-59FD97B4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0249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7A384F25-E623-4671-A779-3A56D499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0250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C2C8EC27-7064-4E20-AB3A-B9FC6A07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97293893-005B-4C1F-9084-B05EB4B0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1267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D1586CEB-B446-45D6-8622-2AF96B277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268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7BFEEE7C-8C74-41DC-80C6-8E34D0DD2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11269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8651C95C-2CA5-4517-9A66-07C0C5F77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1270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3F8EA517-1C0A-4E9E-AE2A-6C0CCCBA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1271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6B5B4745-4A32-4222-ADCB-18B502EA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1272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F908E022-2AA5-4961-B3CE-37C0534A5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1273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C6D5BE4A-03A5-4FBD-9676-D6C3CA81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  <p:pic>
        <p:nvPicPr>
          <p:cNvPr id="11274" name="그림 10">
            <a:extLst>
              <a:ext uri="{FF2B5EF4-FFF2-40B4-BE49-F238E27FC236}">
                <a16:creationId xmlns:a16="http://schemas.microsoft.com/office/drawing/2014/main" id="{9B741BD0-6652-4367-956F-8012DB858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">
            <a:extLst>
              <a:ext uri="{FF2B5EF4-FFF2-40B4-BE49-F238E27FC236}">
                <a16:creationId xmlns:a16="http://schemas.microsoft.com/office/drawing/2014/main" id="{A667AAC1-37B2-494A-A621-97AE99116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A766E48A-8720-4174-8CAD-AC2E5780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2292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A01D2633-6CDF-4D5E-A5FE-68B59181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2293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643C0ABB-B4EC-4B07-B888-37D51CB6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12294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A9863FEB-F001-40F1-AD5C-1E1A9DB3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229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721A6FA4-9D07-406E-AB5D-5FA79293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2296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DD11ECAE-AEDF-493C-B51B-D4ACEF5F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2297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E723D6AB-CF6F-47D0-9B66-43D1307E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2298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296593E9-A1E4-4047-92B5-27CF14E9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3F60-F30D-4582-830D-3484B749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6571"/>
            <a:ext cx="10439400" cy="58503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ko-KR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/>
              <a:t>수많은 무리들 줄지어 그분을 보기 위해 따르네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/>
              <a:t>평범한 목수 이신 그 분앞에 모든 무릎이 꿇어 경배하네</a:t>
            </a:r>
          </a:p>
          <a:p>
            <a:pPr marL="0" indent="0" algn="ctr">
              <a:lnSpc>
                <a:spcPct val="150000"/>
              </a:lnSpc>
              <a:buNone/>
            </a:pPr>
            <a:endParaRPr lang="ko-KR" altLang="en-US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/>
              <a:t>모든 문제들 하나하나 죽음까지도 힘을 잃고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/>
              <a:t>생명의 근원되신 예수이름앞에 모든 권세들 굴복하네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1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1">
            <a:extLst>
              <a:ext uri="{FF2B5EF4-FFF2-40B4-BE49-F238E27FC236}">
                <a16:creationId xmlns:a16="http://schemas.microsoft.com/office/drawing/2014/main" id="{56B45F9A-643F-4BA7-8094-B968CA282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8103A3B2-CBA4-4CA8-9A18-3A966F26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3316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B5028375-6AED-409D-962E-B078BCE0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3317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09F5B18A-850A-4F9E-BD31-7A37B7F5C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13318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FCAFDEC3-142E-4C63-85ED-D82EF99D6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3319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51C5F4EF-7151-41A5-AA2E-A1E82299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3320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2AB727CF-0DF3-4E29-9CD1-2412EA73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3321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5D24C390-7AE1-4773-9C4C-F0797A9B5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3322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56CCC822-3342-46B9-B5E4-72BCEEC5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">
            <a:extLst>
              <a:ext uri="{FF2B5EF4-FFF2-40B4-BE49-F238E27FC236}">
                <a16:creationId xmlns:a16="http://schemas.microsoft.com/office/drawing/2014/main" id="{CB062AE1-D2D3-4A54-8F56-B316AE259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82A1D158-A5FE-4DD1-9100-52B7A3B13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4340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B77CDE3C-81C2-4D91-B6B9-8D053E08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4341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3B9FCE34-EDE6-4B50-9F97-36604D5F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14342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3EB9150B-20F5-42CD-8044-57A2B6E72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4343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59A77FDD-D703-4778-A579-90E11CE2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4344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C5EEE1CC-AE76-4852-B0FE-4165331FD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4345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1359E02B-AF28-44BD-86F4-A9D75D34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4346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267B18D6-0ECB-483B-8908-77D1645C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1">
            <a:extLst>
              <a:ext uri="{FF2B5EF4-FFF2-40B4-BE49-F238E27FC236}">
                <a16:creationId xmlns:a16="http://schemas.microsoft.com/office/drawing/2014/main" id="{937FF7A7-ADBF-4160-8353-94E79B06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F2F4615C-DE32-4104-A04F-9897C3F2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5364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0E6C1934-DD6D-40A4-A122-430A6C201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5365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6CA2D762-14A7-4BB5-9BC7-3AE583A6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15366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56E7957C-FCAD-4386-AA79-4D76F7F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5367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DA4BCFA9-09B0-42B6-9A73-DBEBB6F2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5368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2988AEF9-F0D4-49B0-8E67-2EB23F63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5369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9D6D1A22-4306-4228-8E90-EC5E370F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5370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760609FA-BF86-4430-BA04-08EBF14B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3AC09785-BD4F-42D4-9E89-8C8255DC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6387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122C3009-F7B1-4BDE-BEE2-6ABCF340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16388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D7605DBA-D4AD-4EF9-A6CB-413E419D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3.He's fairer than lilies of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6389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9BE76186-30E6-4061-BEC9-A3A943E7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6390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605A1F31-4BAA-4536-B4EA-F39DEA67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6391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ECABB4D6-A436-41F6-B120-50760249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6392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182D1792-7312-4EDF-B465-7D2D721E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6393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067A0234-1D29-4353-94CD-FFEA3C88B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  <p:pic>
        <p:nvPicPr>
          <p:cNvPr id="16394" name="그림 11">
            <a:extLst>
              <a:ext uri="{FF2B5EF4-FFF2-40B4-BE49-F238E27FC236}">
                <a16:creationId xmlns:a16="http://schemas.microsoft.com/office/drawing/2014/main" id="{204B0F8C-273C-47B3-B1C8-7C650525D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1">
            <a:extLst>
              <a:ext uri="{FF2B5EF4-FFF2-40B4-BE49-F238E27FC236}">
                <a16:creationId xmlns:a16="http://schemas.microsoft.com/office/drawing/2014/main" id="{EC8E56EC-9BC8-4DFB-9DED-12FC418F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6131A437-506C-40D8-95A3-D6485E9B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7412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E774F337-CD51-40D3-A10F-A044FE8F6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17413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21A90364-423F-4429-8049-1438E70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3.He's fairer than lilies of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7414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F107387F-6638-4AE4-93C8-1EA034C88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741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2D83FF19-8696-4DF4-B8F3-F6C03E2D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7416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B8EC2BF2-BB5B-413C-BA8B-B1CC6A75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7417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D85C0BBC-290A-41E3-A120-9B63E595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7418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D258CDB7-3C24-4804-B05C-D1887AEA9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1">
            <a:extLst>
              <a:ext uri="{FF2B5EF4-FFF2-40B4-BE49-F238E27FC236}">
                <a16:creationId xmlns:a16="http://schemas.microsoft.com/office/drawing/2014/main" id="{F5D6EA61-76B8-45D5-87EE-272E032D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3AF8BB2E-B938-4847-BE9B-DDD24F7F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8436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08498F1D-9259-4514-A4BB-A6BFE231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18437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69D07267-A698-4925-B71B-99D9DE67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3.He's fairer than lilies of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8438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68734EE3-EE1C-4E2B-8D54-72F15B4F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8439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389F1888-651F-47DA-8DD9-FAAFF2E7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8440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647CB059-DFEA-4B4F-82F7-835794BE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8441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8CA6A4CE-B4B2-46D0-AC82-182775ED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8442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2B21888D-24A5-4B79-A6DF-0C3CB6398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1">
            <a:extLst>
              <a:ext uri="{FF2B5EF4-FFF2-40B4-BE49-F238E27FC236}">
                <a16:creationId xmlns:a16="http://schemas.microsoft.com/office/drawing/2014/main" id="{F3880E85-C0E1-4479-BBA1-370DBD3DC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03047CA8-729C-43F4-984B-B75BFCDB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19460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9424E2C0-E7D7-414E-8264-2D76020EC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19461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DABD8B4F-A665-4D80-BAE9-270AE58B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3.He's fairer than lilies of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9462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30D305CF-D895-467B-B837-F696F80F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19463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DA302436-318C-4A1C-B53F-E3ACD77A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19464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F45C73A1-0ED5-4F7B-B883-A54CCD40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19465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2BA00FCB-004B-4EB2-8F06-C3CA1FCB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19466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5BC7958E-1ABE-4277-B0E0-BDB7664A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그림 1">
            <a:extLst>
              <a:ext uri="{FF2B5EF4-FFF2-40B4-BE49-F238E27FC236}">
                <a16:creationId xmlns:a16="http://schemas.microsoft.com/office/drawing/2014/main" id="{D33F9712-E83D-4C57-88E4-3F2897608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20AC28FE-ABF4-47E1-8A51-2153236D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20484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42278C94-75E6-43B6-B474-31DECED1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20485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86788F98-366D-44C2-BAA8-45CF8E1C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20486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60E1DE7F-F101-4B26-B8BA-C0CAA0BB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R.Than to be the king of a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0487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A23874E9-9AB0-4906-96FD-774F1DC8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20488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64CEC23E-5680-4466-8A06-86187B1F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20489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34FB0524-B676-48BD-BB33-508E45A8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20490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6CCBC49F-0499-43A7-A699-FB331ECB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>
                <a:solidFill>
                  <a:srgbClr val="FF0000"/>
                </a:solidFill>
              </a:rPr>
              <a:t>후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r>
              <a:rPr lang="ko-KR" altLang="en-US" sz="1100">
                <a:solidFill>
                  <a:srgbClr val="FF0000"/>
                </a:solidFill>
              </a:rPr>
              <a:t>세상 즐거움 다 버리고 세상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">
            <a:extLst>
              <a:ext uri="{FF2B5EF4-FFF2-40B4-BE49-F238E27FC236}">
                <a16:creationId xmlns:a16="http://schemas.microsoft.com/office/drawing/2014/main" id="{A655B10E-F043-4EC8-B3B5-C5ECA277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DA40B228-145E-4A10-AC8C-4ABA00C4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21508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C42F053D-EEB0-43E0-9617-F750E1932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21509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931E276C-254C-462B-B882-D1BC94A0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21510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1A393ED7-FD7B-4A9E-B89A-861AC33B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R.Than to be the king of a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1511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D0C317EF-1732-48C5-8FE8-352CF3F3A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21512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4C393B18-472F-4C81-8587-8005CC8E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21513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A7415921-2395-44B4-845F-B5906CB7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21514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732168EA-CDDA-40F6-B45E-6528118B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>
                <a:solidFill>
                  <a:srgbClr val="FF0000"/>
                </a:solidFill>
              </a:rPr>
              <a:t>후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r>
              <a:rPr lang="ko-KR" altLang="en-US" sz="1100">
                <a:solidFill>
                  <a:srgbClr val="FF0000"/>
                </a:solidFill>
              </a:rPr>
              <a:t>세상 즐거움 다 버리고 세상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1">
            <a:extLst>
              <a:ext uri="{FF2B5EF4-FFF2-40B4-BE49-F238E27FC236}">
                <a16:creationId xmlns:a16="http://schemas.microsoft.com/office/drawing/2014/main" id="{212137E2-804E-430D-BD7E-EE03E455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E979CA86-A608-4E3A-9E95-2C3F1701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1.I'd rather have Jesus</a:t>
            </a:r>
            <a:endParaRPr lang="ko-KR" altLang="en-US" sz="1100">
              <a:solidFill>
                <a:srgbClr val="000000"/>
              </a:solidFill>
            </a:endParaRPr>
          </a:p>
        </p:txBody>
      </p:sp>
      <p:sp>
        <p:nvSpPr>
          <p:cNvPr id="22532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B4846FA3-1682-455C-8D50-04D4BBEE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22533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1352EECB-1833-449C-8CD3-D8161EA0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22534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B1ED9718-51A2-4FB0-B958-F700A7D3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R.Than to be the king of a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253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507D0056-73E9-4692-ABBA-59D4D93B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000000"/>
                </a:solidFill>
              </a:rPr>
              <a:t>1.</a:t>
            </a:r>
            <a:r>
              <a:rPr lang="ko-KR" altLang="en-US" sz="1100">
                <a:solidFill>
                  <a:srgbClr val="000000"/>
                </a:solidFill>
              </a:rPr>
              <a:t>주 예수보다 더 귀한 것은 없네</a:t>
            </a:r>
          </a:p>
        </p:txBody>
      </p:sp>
      <p:sp>
        <p:nvSpPr>
          <p:cNvPr id="22536" name="AutoShape 10">
            <a:hlinkClick r:id="rId4" action="ppaction://hlinksldjump"/>
            <a:extLst>
              <a:ext uri="{FF2B5EF4-FFF2-40B4-BE49-F238E27FC236}">
                <a16:creationId xmlns:a16="http://schemas.microsoft.com/office/drawing/2014/main" id="{72A9A5F9-B57F-4394-B98E-A2A662307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22537" name="AutoShape 11">
            <a:hlinkClick r:id="rId5" action="ppaction://hlinksldjump"/>
            <a:extLst>
              <a:ext uri="{FF2B5EF4-FFF2-40B4-BE49-F238E27FC236}">
                <a16:creationId xmlns:a16="http://schemas.microsoft.com/office/drawing/2014/main" id="{1E384ABA-360F-411E-AF09-13EB1380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22538" name="AutoShape 12">
            <a:hlinkClick r:id="rId6" action="ppaction://hlinksldjump"/>
            <a:extLst>
              <a:ext uri="{FF2B5EF4-FFF2-40B4-BE49-F238E27FC236}">
                <a16:creationId xmlns:a16="http://schemas.microsoft.com/office/drawing/2014/main" id="{63DCFF9C-17B8-426F-B3C4-5BFDFCD1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>
                <a:solidFill>
                  <a:srgbClr val="FF0000"/>
                </a:solidFill>
              </a:rPr>
              <a:t>후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r>
              <a:rPr lang="ko-KR" altLang="en-US" sz="1100">
                <a:solidFill>
                  <a:srgbClr val="FF0000"/>
                </a:solidFill>
              </a:rPr>
              <a:t>세상 즐거움 다 버리고 세상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3F60-F30D-4582-830D-3484B749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6571"/>
            <a:ext cx="10439400" cy="58503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sz="3600" dirty="0"/>
              <a:t>예수 이름 높이세 능력의 그 이름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3600" dirty="0"/>
              <a:t>예수 이름 높이세 구원의 그 이름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3600" dirty="0"/>
              <a:t>예수 이름을 부르는 자 예수 이름을 믿는자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3600" dirty="0"/>
              <a:t>예수 이름앞에 나오는자 복이 있도다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644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3F60-F30D-4582-830D-3484B749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6571"/>
            <a:ext cx="10439400" cy="5850392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/>
              <a:t>나의 계획이 실패하고 나의 소망이 끊어질때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/>
              <a:t>삶의 주관자 되신 그분앞에 나의 무릎을 꿇어 경배하네</a:t>
            </a:r>
          </a:p>
          <a:p>
            <a:pPr marL="0" indent="0" algn="ctr">
              <a:lnSpc>
                <a:spcPct val="150000"/>
              </a:lnSpc>
              <a:buNone/>
            </a:pPr>
            <a:br>
              <a:rPr lang="ko-KR" altLang="en-US" sz="3600" dirty="0"/>
            </a:br>
            <a:endParaRPr lang="ko-KR" altLang="en-US" sz="3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/>
              <a:t>나의 삶을 그분께 맡길때 비로소 나의 맘이 평안해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/>
              <a:t>구원의 반석되신 예수의 이름을 소리높여 찬송하네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54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3F60-F30D-4582-830D-3484B749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6571"/>
            <a:ext cx="10439400" cy="58503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sz="3600" dirty="0"/>
              <a:t>예수 이름 높이세 능력의 그 이름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3600" dirty="0"/>
              <a:t>예수 이름 높이세 구원의 그 이름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3600" dirty="0"/>
              <a:t>예수 이름을 부르는 자 예수 이름을 믿는자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3600" dirty="0"/>
              <a:t>예수 이름앞에 나오는자 복이 있도다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340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8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나의 길, 진리, 생명 되신 주님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15600" y="448100"/>
            <a:ext cx="5333200" cy="564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" sz="3200" dirty="0"/>
              <a:t>나의 길 되시고 진리 되시며 생명 되신 주님</a:t>
            </a:r>
          </a:p>
          <a:p>
            <a:pPr>
              <a:lnSpc>
                <a:spcPct val="150000"/>
              </a:lnSpc>
              <a:buNone/>
            </a:pPr>
            <a:r>
              <a:rPr lang="en" sz="3200" dirty="0"/>
              <a:t>그 분을 통해 하나님 만나 나의 삶은 변했네</a:t>
            </a:r>
          </a:p>
          <a:p>
            <a:pPr>
              <a:lnSpc>
                <a:spcPct val="150000"/>
              </a:lnSpc>
              <a:buNone/>
            </a:pPr>
            <a:r>
              <a:rPr lang="en" sz="3200" dirty="0"/>
              <a:t>내가 그 안에 그가 내 안에 거하면 응답 받네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748800" y="448233"/>
            <a:ext cx="6027600" cy="564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sz="3200" dirty="0"/>
              <a:t>Jesus is the way, and He is the Truth</a:t>
            </a:r>
          </a:p>
          <a:p>
            <a:pPr>
              <a:buNone/>
            </a:pPr>
            <a:r>
              <a:rPr lang="en" sz="3200" dirty="0"/>
              <a:t>Jesus is the Life in me</a:t>
            </a:r>
          </a:p>
          <a:p>
            <a:pPr>
              <a:buNone/>
            </a:pPr>
            <a:r>
              <a:rPr lang="en" sz="3200" dirty="0"/>
              <a:t>Since I met the Lord, asked Him in my heart, My life’s never been the same</a:t>
            </a:r>
          </a:p>
          <a:p>
            <a:pPr>
              <a:buNone/>
            </a:pPr>
            <a:r>
              <a:rPr lang="en" sz="3200" dirty="0"/>
              <a:t>When I am in Him and He is with me, He will answer all my prayers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15600" y="278500"/>
            <a:ext cx="5333200" cy="5813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" sz="3200" dirty="0"/>
              <a:t>세상이 줄 수도 누릴 수도 없는 그리스도 안에서의 평안</a:t>
            </a:r>
          </a:p>
          <a:p>
            <a:pPr>
              <a:lnSpc>
                <a:spcPct val="150000"/>
              </a:lnSpc>
              <a:buNone/>
            </a:pPr>
            <a:r>
              <a:rPr lang="en" sz="3200" dirty="0"/>
              <a:t>이제 나는 주님 안에서 언약 붙잡고 생활하면 </a:t>
            </a:r>
          </a:p>
          <a:p>
            <a:pPr>
              <a:lnSpc>
                <a:spcPct val="150000"/>
              </a:lnSpc>
              <a:buNone/>
            </a:pPr>
            <a:r>
              <a:rPr lang="en" sz="3200" dirty="0"/>
              <a:t>주님 내게 권능 주셔 세계 복음화에 사용하여 주시네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748800" y="278500"/>
            <a:ext cx="6027600" cy="5813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45833"/>
              <a:buNone/>
            </a:pPr>
            <a:r>
              <a:rPr lang="en" sz="3200" dirty="0"/>
              <a:t>What I have is something that the world can’t offer what I have in Jesus is true peace.</a:t>
            </a:r>
          </a:p>
          <a:p>
            <a:pPr>
              <a:buNone/>
            </a:pPr>
            <a:r>
              <a:rPr lang="en" sz="3200" dirty="0"/>
              <a:t>In this life, I live for Jesus Christ with His covenant rooted in my heart</a:t>
            </a:r>
          </a:p>
          <a:p>
            <a:pPr>
              <a:buNone/>
            </a:pPr>
            <a:r>
              <a:rPr lang="en" sz="3200" dirty="0"/>
              <a:t>When the Lord gives me His power He will use my life to share His Gospel</a:t>
            </a:r>
          </a:p>
          <a:p>
            <a:pPr>
              <a:buClr>
                <a:schemeClr val="dk1"/>
              </a:buClr>
              <a:buSzPct val="45833"/>
              <a:buNone/>
            </a:pPr>
            <a:r>
              <a:rPr lang="en" sz="3200" dirty="0"/>
              <a:t>To the World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EC9A03C2-6F5A-4DE9-8912-201B1A3F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1.I'd rather have Jesus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051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2000F22F-3F01-4E21-921D-B6C2BF08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2.I'd rather have Jesus</a:t>
            </a:r>
            <a:endParaRPr lang="ko-KR" altLang="en-US" sz="1100"/>
          </a:p>
        </p:txBody>
      </p:sp>
      <p:sp>
        <p:nvSpPr>
          <p:cNvPr id="2052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760C968A-130A-49A1-92F2-2F26E1075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3.He's fairer than lilies of</a:t>
            </a:r>
            <a:endParaRPr lang="ko-KR" altLang="en-US" sz="1100"/>
          </a:p>
        </p:txBody>
      </p:sp>
      <p:sp>
        <p:nvSpPr>
          <p:cNvPr id="2053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7C3D9942-1201-47F5-BEEB-BD6C4F51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5024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R.Than to be the king of a</a:t>
            </a:r>
            <a:endParaRPr lang="ko-KR" altLang="en-US" sz="1100"/>
          </a:p>
        </p:txBody>
      </p:sp>
      <p:sp>
        <p:nvSpPr>
          <p:cNvPr id="2054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8982BA0F-0F25-426E-B65B-062E9D64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예수보다 더 귀한 것은 없네</a:t>
            </a:r>
          </a:p>
        </p:txBody>
      </p:sp>
      <p:sp>
        <p:nvSpPr>
          <p:cNvPr id="2055" name="AutoShape 10">
            <a:hlinkClick r:id="rId3" action="ppaction://hlinksldjump"/>
            <a:extLst>
              <a:ext uri="{FF2B5EF4-FFF2-40B4-BE49-F238E27FC236}">
                <a16:creationId xmlns:a16="http://schemas.microsoft.com/office/drawing/2014/main" id="{1286FCEF-B316-4F02-A829-9B23A948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2056" name="AutoShape 11">
            <a:hlinkClick r:id="rId4" action="ppaction://hlinksldjump"/>
            <a:extLst>
              <a:ext uri="{FF2B5EF4-FFF2-40B4-BE49-F238E27FC236}">
                <a16:creationId xmlns:a16="http://schemas.microsoft.com/office/drawing/2014/main" id="{2B134328-CDCE-4C55-B7B5-6AA555DEC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주 예수보다 더 귀한 것은 없네</a:t>
            </a:r>
          </a:p>
        </p:txBody>
      </p:sp>
      <p:sp>
        <p:nvSpPr>
          <p:cNvPr id="2057" name="AutoShape 12">
            <a:hlinkClick r:id="rId5" action="ppaction://hlinksldjump"/>
            <a:extLst>
              <a:ext uri="{FF2B5EF4-FFF2-40B4-BE49-F238E27FC236}">
                <a16:creationId xmlns:a16="http://schemas.microsoft.com/office/drawing/2014/main" id="{7B96E6E7-23BA-47C9-A164-99B88DA5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62103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세상 즐거움 다 버리고 세상</a:t>
            </a:r>
          </a:p>
        </p:txBody>
      </p:sp>
      <p:pic>
        <p:nvPicPr>
          <p:cNvPr id="2058" name="그림 2">
            <a:extLst>
              <a:ext uri="{FF2B5EF4-FFF2-40B4-BE49-F238E27FC236}">
                <a16:creationId xmlns:a16="http://schemas.microsoft.com/office/drawing/2014/main" id="{76A784A2-A513-4B36-8329-A9981575D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1494</Words>
  <Application>Microsoft Office PowerPoint</Application>
  <PresentationFormat>Widescreen</PresentationFormat>
  <Paragraphs>203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Arial</vt:lpstr>
      <vt:lpstr>Calibri</vt:lpstr>
      <vt:lpstr>Calibri Light</vt:lpstr>
      <vt:lpstr>Office Theme</vt:lpstr>
      <vt:lpstr>예수 이름 높이세</vt:lpstr>
      <vt:lpstr>PowerPoint Presentation</vt:lpstr>
      <vt:lpstr>PowerPoint Presentation</vt:lpstr>
      <vt:lpstr>PowerPoint Presentation</vt:lpstr>
      <vt:lpstr>PowerPoint Presentation</vt:lpstr>
      <vt:lpstr>나의 길, 진리, 생명 되신 주님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예수 이름 높이세</dc:title>
  <dc:creator>Jin Heo</dc:creator>
  <cp:lastModifiedBy>Jin Heo</cp:lastModifiedBy>
  <cp:revision>3</cp:revision>
  <dcterms:created xsi:type="dcterms:W3CDTF">2018-08-26T18:48:08Z</dcterms:created>
  <dcterms:modified xsi:type="dcterms:W3CDTF">2018-08-26T18:54:17Z</dcterms:modified>
</cp:coreProperties>
</file>