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63" r:id="rId24"/>
    <p:sldId id="287" r:id="rId25"/>
    <p:sldId id="288" r:id="rId26"/>
    <p:sldId id="264" r:id="rId27"/>
    <p:sldId id="265" r:id="rId28"/>
    <p:sldId id="266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4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2EC57E-88CC-4878-B041-F7C28E7396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2DC148-64C2-43A8-A4C7-98E5E7D351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F24DB1-ECE8-4CB4-8FFF-0ACA67362F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EBB2C-721D-47DD-A47A-97B11D2241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447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327610-AD7D-4429-AFFD-FDF43BA2FC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29311C-18AA-4169-9D82-959E2CD9E3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5B628D-5452-4AE2-94F7-BDA211D1A1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813910-1B9B-4638-8AC3-913ECDE9CBB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787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90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9925" marR="0" lvl="1" indent="-22796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2350" marR="0" lvl="2" indent="-271144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9850" marR="0" lvl="3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81161" marR="0" lvl="4" indent="-2524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22475" marR="0" lvl="5" indent="-2762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05100" marR="0" lvl="6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29037" marR="0" lvl="7" indent="-3952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94287" marR="0" lvl="8" indent="-4905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381000" y="228600"/>
            <a:ext cx="8229600" cy="609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1.xml"/><Relationship Id="rId7" Type="http://schemas.openxmlformats.org/officeDocument/2006/relationships/slide" Target="slide2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21.xml"/><Relationship Id="rId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 idx="4294967295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새 힘을 얻으리라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1">
            <a:extLst>
              <a:ext uri="{FF2B5EF4-FFF2-40B4-BE49-F238E27FC236}">
                <a16:creationId xmlns:a16="http://schemas.microsoft.com/office/drawing/2014/main" id="{BB712469-D8C3-494D-AC7B-D9CBA3CE4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EA4B7EEF-88C4-4E21-8CAE-40EB3093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1.Heart longings,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14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FE17837E-05E2-49F0-9A27-4D913FAEE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6149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124876D4-2626-4057-854D-22B439F58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6150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3854DD65-A2DE-46D4-8060-FFDD84D89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6151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EE5CDCA2-75BF-4F25-89D6-453704BDF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6152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5F4761A3-D225-4087-939E-4D85F0DA1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615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F1999C1F-38E1-4AA3-A5C0-18B7A2570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주 예수여 은혜를</a:t>
            </a:r>
          </a:p>
        </p:txBody>
      </p:sp>
      <p:sp>
        <p:nvSpPr>
          <p:cNvPr id="615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A4A6F4BD-F353-4803-AADE-A12A4D02E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615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60363AEA-622B-4305-BAA7-DD43ECE20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6156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D6898003-DF96-4019-B29B-F7302479D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6157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91173171-5D43-4268-A5D7-F4213D3C4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6158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959F5BD4-5C77-4E30-8539-A1C0E8496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그림 1">
            <a:extLst>
              <a:ext uri="{FF2B5EF4-FFF2-40B4-BE49-F238E27FC236}">
                <a16:creationId xmlns:a16="http://schemas.microsoft.com/office/drawing/2014/main" id="{5D0AED05-1E9F-4162-8029-8A2087E64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3147EAA4-125D-4724-AA1A-377204189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717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31D42B12-1D59-4563-A106-C610F8124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2.Lord Jesus,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717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8D45C882-3AA0-4C56-9B43-BD581EE77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7174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5B906FEA-7481-4C68-8ED0-F7364F92E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7175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19A3E844-C099-4DC6-82AB-62637F771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7176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6538A0A3-3F0D-4534-8242-DE8C702D2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717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15A360A3-5075-490C-B104-ADA4210A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717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94B2FEFD-8ABE-44C9-957B-CCDE18281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</a:t>
            </a:r>
            <a:r>
              <a:rPr lang="ko-KR" altLang="en-US" sz="1100">
                <a:solidFill>
                  <a:srgbClr val="FF0000"/>
                </a:solidFill>
              </a:rPr>
              <a:t>주 예수여 죄에서</a:t>
            </a:r>
          </a:p>
        </p:txBody>
      </p:sp>
      <p:sp>
        <p:nvSpPr>
          <p:cNvPr id="7179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768FB5B0-4277-44A8-97EC-CDB749BD5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7180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82783303-9CCC-437E-841E-E4F11DBC0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7181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4297C47B-BF6B-4A4E-84C0-E9661CD90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7182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188AC530-6EEC-463D-9CB7-4740C9302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그림 1">
            <a:extLst>
              <a:ext uri="{FF2B5EF4-FFF2-40B4-BE49-F238E27FC236}">
                <a16:creationId xmlns:a16="http://schemas.microsoft.com/office/drawing/2014/main" id="{0A51F50A-A1F5-4761-834A-1F80BF567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2C75919E-4A62-4EAF-8CFE-42EED39FB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819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27D9DE8C-51A9-4D7E-8AE6-3222BAB47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2.Lord Jesus,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819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37F4E2B7-36E2-4559-AE1E-00634594D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819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3C8FECED-662C-42D7-BF76-F63A9E212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8199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2CA0208E-6DBB-4AEE-88F4-E0B436D46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8200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76C84BE6-C30E-47D1-B3F4-1BD7A1677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820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D2DD0913-C5ED-456E-A66F-639893DA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820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170CAFFC-D61C-47E0-B69A-3D21B422D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</a:t>
            </a:r>
            <a:r>
              <a:rPr lang="ko-KR" altLang="en-US" sz="1100">
                <a:solidFill>
                  <a:srgbClr val="FF0000"/>
                </a:solidFill>
              </a:rPr>
              <a:t>주 예수여 죄에서</a:t>
            </a:r>
          </a:p>
        </p:txBody>
      </p:sp>
      <p:sp>
        <p:nvSpPr>
          <p:cNvPr id="820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0332C0DB-2085-49EF-BE3D-E176966DE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8204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E1E99361-CF4F-445D-B0EF-8D6F6C43D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8205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C41F7B21-7695-46BB-A8A7-57BA414A2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8206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1DD1DD7A-7BFB-4FB1-89DF-67190C68D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1">
            <a:extLst>
              <a:ext uri="{FF2B5EF4-FFF2-40B4-BE49-F238E27FC236}">
                <a16:creationId xmlns:a16="http://schemas.microsoft.com/office/drawing/2014/main" id="{D2871342-8F55-44D2-BA1B-AD6F643D9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08D641BD-6886-40DF-9171-1DB8BCB4A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922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63B3BAD8-DE47-42D4-A8F5-E4880B0F3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2.Lord Jesus,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922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2FB2F8D3-9EBB-4F3F-AD95-5DBD2E0B9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922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7EC42970-FC2C-420A-802F-A1EC8E0EB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9223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1B405BDE-C994-408E-A3CF-DA63E9563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9224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32B5E67D-971D-4A68-B4E8-87AEA776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922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1AC08604-3E61-4C6E-B69B-66F561B56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922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316075C1-AD87-4228-9544-3C3BAF881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</a:t>
            </a:r>
            <a:r>
              <a:rPr lang="ko-KR" altLang="en-US" sz="1100">
                <a:solidFill>
                  <a:srgbClr val="FF0000"/>
                </a:solidFill>
              </a:rPr>
              <a:t>주 예수여 죄에서</a:t>
            </a:r>
          </a:p>
        </p:txBody>
      </p:sp>
      <p:sp>
        <p:nvSpPr>
          <p:cNvPr id="922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5C0756F1-AD4D-42E5-9350-2D75F1E14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922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FB5C4F8F-2FF9-4CDF-94A6-1C1177E6A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9229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EA1DDD90-34B0-467B-860E-F9C5D9BC5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9230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4E6A7DB5-6A48-40BB-A5C2-160D03A74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그림 14">
            <a:extLst>
              <a:ext uri="{FF2B5EF4-FFF2-40B4-BE49-F238E27FC236}">
                <a16:creationId xmlns:a16="http://schemas.microsoft.com/office/drawing/2014/main" id="{7BDD70D2-FC22-4A16-8412-4C11D54FD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23F59638-B5A0-4C3F-B80A-39B70098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1024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93585571-058F-4D60-BB2F-EF7186096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2.Lord Jesus,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024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12996A35-8AB8-4F58-920C-ECD2A664A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10246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E45BFF85-DDC5-460C-8BED-03F5598D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10247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2B381D86-92A3-453E-BD9A-944E5CB0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10248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56216921-5868-42D2-9E99-2916EB015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1024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90CD713E-C8B1-4954-A8FD-4CDD212B7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1025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0BDD7A30-5B98-4201-8600-66D0D043E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</a:t>
            </a:r>
            <a:r>
              <a:rPr lang="ko-KR" altLang="en-US" sz="1100">
                <a:solidFill>
                  <a:srgbClr val="FF0000"/>
                </a:solidFill>
              </a:rPr>
              <a:t>주 예수여 죄에서</a:t>
            </a:r>
          </a:p>
        </p:txBody>
      </p:sp>
      <p:sp>
        <p:nvSpPr>
          <p:cNvPr id="1025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01DBC2CC-1FCA-4A27-93D6-7DA7C7F45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1025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E63B6229-4BCB-4284-BC9C-054B12EF8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10253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621B31A0-AA35-4AAB-B650-2AD00811C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10254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13312FF3-D7E5-4B5B-A942-31539B7E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그림 1">
            <a:extLst>
              <a:ext uri="{FF2B5EF4-FFF2-40B4-BE49-F238E27FC236}">
                <a16:creationId xmlns:a16="http://schemas.microsoft.com/office/drawing/2014/main" id="{F9E09866-08CB-4577-BECE-63E6AB399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468EEBDB-807D-43D6-B84E-62FAE242E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1126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CFF7F20C-B697-4B7F-8CB4-E106483E4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2.Lord Jesus,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1269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396B804F-7E0D-4981-AC29-F95CDB01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11270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5C2A5176-A36A-4E03-A951-17CA007E0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11271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0CD8FC7C-A77B-4068-ACFB-E811370CF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11272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CB4B5460-DF33-408A-BF2E-226F1D233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1127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68BA870D-7740-45A6-AC61-DC7912FA5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1127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87411DFD-DFE5-42D1-AD00-6DEEC57FC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2.</a:t>
            </a:r>
            <a:r>
              <a:rPr lang="ko-KR" altLang="en-US" sz="1100">
                <a:solidFill>
                  <a:srgbClr val="FF0000"/>
                </a:solidFill>
              </a:rPr>
              <a:t>주 예수여 죄에서</a:t>
            </a:r>
          </a:p>
        </p:txBody>
      </p:sp>
      <p:sp>
        <p:nvSpPr>
          <p:cNvPr id="1127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F0DEB96E-C0CA-419C-ABF9-5C2CAAAA5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11276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622507CC-DDFC-4540-B48B-CD93A4556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11277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74EA8D04-EC92-448A-883E-4D1222BD1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11278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3122A6BD-486E-48AD-9082-291254BD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1">
            <a:extLst>
              <a:ext uri="{FF2B5EF4-FFF2-40B4-BE49-F238E27FC236}">
                <a16:creationId xmlns:a16="http://schemas.microsoft.com/office/drawing/2014/main" id="{4172E392-D4AF-452F-9850-482B3629D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FDF39B7B-11F4-4D97-9749-C830FE41B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1229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95C4FD27-12D0-47F0-AAAD-E50609142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1229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B53BF24A-82E9-4739-AF5F-A845B6A1B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3.Lord Jesus, grant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2294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EB085A47-C2CF-47EF-AE25-086DAF378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12295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418DB935-134B-49C8-8130-A716F8FE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12296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4214F79A-9226-45A0-821D-D8807AC8A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1229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BE8288A8-4118-44AC-B6E5-F5919BF6F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1229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33136E8A-8A19-4B11-998E-D0A5D55FE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12299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E08FC3B2-811A-4A29-B5A7-6E75B9962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</a:t>
            </a:r>
            <a:r>
              <a:rPr lang="ko-KR" altLang="en-US" sz="1100">
                <a:solidFill>
                  <a:srgbClr val="FF0000"/>
                </a:solidFill>
              </a:rPr>
              <a:t>옛 야곱이 천사와</a:t>
            </a:r>
          </a:p>
        </p:txBody>
      </p:sp>
      <p:sp>
        <p:nvSpPr>
          <p:cNvPr id="12300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A350AFDD-2402-47DE-847C-79AE21AA8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12301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00B83ACB-ACDB-4A44-976C-8091F4273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12302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D4B43469-43E0-47D8-8B75-7AC3AC47E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1">
            <a:extLst>
              <a:ext uri="{FF2B5EF4-FFF2-40B4-BE49-F238E27FC236}">
                <a16:creationId xmlns:a16="http://schemas.microsoft.com/office/drawing/2014/main" id="{A466142D-A257-41F9-8D59-2A8B90AA2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6F9D8751-7CD3-4CC7-816C-072C5783B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1331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2E0A6D3A-2412-4F64-922E-0B3338D59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1331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F2EE3A62-BAD4-4D0A-9E3C-096C0389D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3.Lord Jesus, grant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331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AEF04576-AA24-4103-9FAF-4854631C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13319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E382C2A2-B6BC-427A-A499-C4A1D6527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13320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B8FFCF36-F4A5-4C5F-9748-1F02BBD89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1332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B6B6CD6F-345E-4217-B41E-55E9A499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1332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D98290D4-02BE-4311-9E29-4E3D561F0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1332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3F3622CF-8D40-43A9-885F-6F89B510C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</a:t>
            </a:r>
            <a:r>
              <a:rPr lang="ko-KR" altLang="en-US" sz="1100">
                <a:solidFill>
                  <a:srgbClr val="FF0000"/>
                </a:solidFill>
              </a:rPr>
              <a:t>옛 야곱이 천사와</a:t>
            </a:r>
          </a:p>
        </p:txBody>
      </p:sp>
      <p:sp>
        <p:nvSpPr>
          <p:cNvPr id="13324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8330F777-278A-49BF-B0AC-415392545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13325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55CD9F4B-729E-4CA7-9F94-F96F4F0DE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13326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FC397E4B-0410-43C0-B78E-0D8388AAB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그림 1">
            <a:extLst>
              <a:ext uri="{FF2B5EF4-FFF2-40B4-BE49-F238E27FC236}">
                <a16:creationId xmlns:a16="http://schemas.microsoft.com/office/drawing/2014/main" id="{1DA5BCDA-E5D4-4719-BB6C-674D7CD5E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57E1D5E8-431A-49EE-BAE1-4A7DF629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1434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C8358EE4-9A5C-4537-B3A7-97F6CF8AF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1434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BB58A835-B665-4583-A156-A2AEA7FC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3.Lord Jesus, grant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434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D1EC3479-B9C4-4A4B-9CC1-8DD0AEB6A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14343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344F4780-792C-4006-B5FB-FBE856DF5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14344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599F0FE4-EB9D-4112-AF1D-6A13316A8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1434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DE272645-6960-4248-BE1C-A2C107DB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1434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7D92134C-805A-4D5D-962D-AA369EDD2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1434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5CF23A2A-7EAF-464B-B9B4-5A91AE64C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</a:t>
            </a:r>
            <a:r>
              <a:rPr lang="ko-KR" altLang="en-US" sz="1100">
                <a:solidFill>
                  <a:srgbClr val="FF0000"/>
                </a:solidFill>
              </a:rPr>
              <a:t>옛 야곱이 천사와</a:t>
            </a:r>
          </a:p>
        </p:txBody>
      </p:sp>
      <p:sp>
        <p:nvSpPr>
          <p:cNvPr id="1434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AFB1B74B-22D5-4AB8-907D-85D205E0B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14349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11D47DAD-5BCE-45FC-9E27-80A1DD58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14350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9DA68A58-2F3E-47A5-99D6-72612154B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그림 14">
            <a:extLst>
              <a:ext uri="{FF2B5EF4-FFF2-40B4-BE49-F238E27FC236}">
                <a16:creationId xmlns:a16="http://schemas.microsoft.com/office/drawing/2014/main" id="{7BD5689A-DD27-4099-AD20-B2824E45E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CF4DE7B8-8AA7-47CD-B47D-DD20FEEFF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1536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30BC10FA-0B28-41D6-9D83-3A7F57694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1536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A29877A8-5F9C-45E2-8B5A-BD6E5065F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3.Lord Jesus, grant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5366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FC269DA0-A970-48E9-B39A-ED3EB0ECA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15367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020F6DD0-13C0-4251-8D67-88F938F25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15368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611460BD-CC1D-49B8-8AEF-A1AF947A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1536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14F635BA-2D79-4C23-87E8-6A7DDDD0F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1537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81AB379B-94BA-4066-8A1A-773DE34F6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1537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1EB833F2-5CC7-40E3-B1E1-D06CAB42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</a:t>
            </a:r>
            <a:r>
              <a:rPr lang="ko-KR" altLang="en-US" sz="1100">
                <a:solidFill>
                  <a:srgbClr val="FF0000"/>
                </a:solidFill>
              </a:rPr>
              <a:t>옛 야곱이 천사와</a:t>
            </a:r>
          </a:p>
        </p:txBody>
      </p:sp>
      <p:sp>
        <p:nvSpPr>
          <p:cNvPr id="1537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6E28B314-F3D3-40F3-BFA6-81F71DE4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15373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CB69343E-9019-4EDF-8E79-26D84B22C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15374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92D72DCA-4767-4863-83C4-EA2F4C88D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52732"/>
          <a:stretch/>
        </p:blipFill>
        <p:spPr>
          <a:xfrm>
            <a:off x="0" y="0"/>
            <a:ext cx="9144000" cy="19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 rotWithShape="1">
          <a:blip r:embed="rId3">
            <a:alphaModFix/>
          </a:blip>
          <a:srcRect l="-570" t="47635" r="569"/>
          <a:stretch/>
        </p:blipFill>
        <p:spPr>
          <a:xfrm>
            <a:off x="0" y="2998725"/>
            <a:ext cx="9144000" cy="22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x="567300" y="1995300"/>
            <a:ext cx="828120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But they who wait --     	  	--    up on the Lord	He will    re - new                    their          strength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x="103225" y="5305700"/>
            <a:ext cx="8745300" cy="79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He will in  -    crease  	the  -   </a:t>
            </a:r>
            <a:r>
              <a:rPr lang="en-US" dirty="0" err="1"/>
              <a:t>pow’r</a:t>
            </a:r>
            <a:r>
              <a:rPr lang="en-US" dirty="0"/>
              <a:t>        of   all     the      we - - --  </a:t>
            </a:r>
            <a:r>
              <a:rPr lang="en-US" dirty="0" err="1"/>
              <a:t>ary</a:t>
            </a:r>
            <a:r>
              <a:rPr lang="en-US" dirty="0"/>
              <a:t>          and   of     the      weak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그림 1">
            <a:extLst>
              <a:ext uri="{FF2B5EF4-FFF2-40B4-BE49-F238E27FC236}">
                <a16:creationId xmlns:a16="http://schemas.microsoft.com/office/drawing/2014/main" id="{4C2099DE-FC0A-4D85-BBB8-A16224709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9BF0C082-80B9-451F-AC17-73B4A4232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1638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C1DBAEB4-0551-47A4-9525-A7344BDA0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16389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E15FA8E9-F9BA-444D-95E1-CC77BA4F5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3.Lord Jesus, grant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6390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D60A5977-29F7-49A4-9E42-E766560AF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16391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6D115DF6-F335-4D23-9CF5-D3CE20E8F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16392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2DE42D1E-810A-49F3-901C-443746617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1639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0C028F47-6D16-4ABC-877D-747D679A5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1639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583CE623-E4A7-49A6-A85E-882C67E0F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1639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8955F1CF-49A8-4027-8FA4-67DE5D2D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3.</a:t>
            </a:r>
            <a:r>
              <a:rPr lang="ko-KR" altLang="en-US" sz="1100">
                <a:solidFill>
                  <a:srgbClr val="FF0000"/>
                </a:solidFill>
              </a:rPr>
              <a:t>옛 야곱이 천사와</a:t>
            </a:r>
          </a:p>
        </p:txBody>
      </p:sp>
      <p:sp>
        <p:nvSpPr>
          <p:cNvPr id="16396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BFA0AA6F-32A6-48BE-BB69-FEF2565C1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16397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47C32A4E-CF91-401D-8464-708DD049A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16398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9EDC5DDA-56B2-4232-9B07-BFEEC2096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그림 1">
            <a:extLst>
              <a:ext uri="{FF2B5EF4-FFF2-40B4-BE49-F238E27FC236}">
                <a16:creationId xmlns:a16="http://schemas.microsoft.com/office/drawing/2014/main" id="{4FDEEF15-95A8-4B6B-B6AC-91E79F730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D093B725-47E1-4BC3-A971-390CA3DB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1741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34B6B5B3-DE96-4DE6-8914-8606D5CFD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1741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D60FD5DD-57C9-4F8A-ADAD-BF58DE166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17414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9D2D4DB3-8B66-4106-B7E3-00034215C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4.Lord Jesus, let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7415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F716B645-DDB2-41C2-99E4-6329E1F51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17416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47B2B2C1-6A69-4A50-9009-C3F6C4E95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1741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DC7024D9-46F4-4F78-ADFB-7386385FA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1741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94F56E46-0763-472D-85ED-A7AEDAB58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17419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6E541956-55CA-4A6B-9811-0CE703E2B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17420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B1F8E4BE-FC6F-4A28-8BFF-5FACCEF14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4.</a:t>
            </a:r>
            <a:r>
              <a:rPr lang="ko-KR" altLang="en-US" sz="1100">
                <a:solidFill>
                  <a:srgbClr val="FF0000"/>
                </a:solidFill>
              </a:rPr>
              <a:t>주 예수여 완전한</a:t>
            </a:r>
          </a:p>
        </p:txBody>
      </p:sp>
      <p:sp>
        <p:nvSpPr>
          <p:cNvPr id="17421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E5290D4F-43AD-4F0B-8B97-0C53AAC53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17422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2D9B1B92-F001-4910-8796-495D0FE7F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그림 1">
            <a:extLst>
              <a:ext uri="{FF2B5EF4-FFF2-40B4-BE49-F238E27FC236}">
                <a16:creationId xmlns:a16="http://schemas.microsoft.com/office/drawing/2014/main" id="{2DC75490-2EC1-4D70-B10C-32CAA4285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8A208193-0EFD-452E-AB9F-D40326B71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1843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0911E882-6D17-4A7D-91ED-47C0DB7A7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1843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E00C1020-3894-485D-A7E9-4AFE2FEC6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1843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09D2CAF4-64E6-4AF9-A8F2-DED211638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4.Lord Jesus, let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8439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FCDB3708-5CE1-4FE1-8DEE-A63F142DB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18440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4DF6AA4B-6C6A-4455-ACB9-87D8AF88E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1844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9FBBB48A-50BC-4D2F-8FDC-7B162BA52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1844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3574AA33-54F2-4E0B-94AF-4A3139B60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1844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65383A2E-A05E-4B74-AA6C-69BC147C4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18444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149D6F1A-D1B8-4149-B9DE-70D3C4E8A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4.</a:t>
            </a:r>
            <a:r>
              <a:rPr lang="ko-KR" altLang="en-US" sz="1100">
                <a:solidFill>
                  <a:srgbClr val="FF0000"/>
                </a:solidFill>
              </a:rPr>
              <a:t>주 예수여 완전한</a:t>
            </a:r>
          </a:p>
        </p:txBody>
      </p:sp>
      <p:sp>
        <p:nvSpPr>
          <p:cNvPr id="18445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CC4E4351-3C3F-41C4-8C81-7509C969F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18446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DB04192F-C95A-43F6-966E-030E32A06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그림 1">
            <a:extLst>
              <a:ext uri="{FF2B5EF4-FFF2-40B4-BE49-F238E27FC236}">
                <a16:creationId xmlns:a16="http://schemas.microsoft.com/office/drawing/2014/main" id="{9BFE6A38-8A35-4B71-A686-14197DA9D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AB35362D-3892-45ED-B456-8980E8854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1946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4748A402-BC05-4169-8F4C-1F13CC3B6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1946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EABA3A65-0D9B-4ECF-BD04-FB55E9217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1946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25CC6B03-3C72-4309-B267-0E71FB651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4.Lord Jesus, let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9463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79AC8FF5-B15B-422F-A9F0-50B54F9C0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19464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74BC7F39-299D-4EC9-9331-EA111AAB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1946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D57996E7-43DC-4665-A4DD-EE984D43A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1946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158A7200-5446-4CE1-8CDE-2E45588C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1946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1183F572-CB9C-4CDA-ADA4-B06F06295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1946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A83AC156-3CB2-4DAE-BC2B-71073FAA2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4.</a:t>
            </a:r>
            <a:r>
              <a:rPr lang="ko-KR" altLang="en-US" sz="1100">
                <a:solidFill>
                  <a:srgbClr val="FF0000"/>
                </a:solidFill>
              </a:rPr>
              <a:t>주 예수여 완전한</a:t>
            </a:r>
          </a:p>
        </p:txBody>
      </p:sp>
      <p:sp>
        <p:nvSpPr>
          <p:cNvPr id="19469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D76CF06A-5965-4E47-B325-0D811AA7F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19470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B0051D4E-DA7E-445E-8FDB-D11E1DA0F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그림 14">
            <a:extLst>
              <a:ext uri="{FF2B5EF4-FFF2-40B4-BE49-F238E27FC236}">
                <a16:creationId xmlns:a16="http://schemas.microsoft.com/office/drawing/2014/main" id="{B5F7F38C-E6FD-482D-8FDF-18ACC97D2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DF7F8782-33EE-43AA-9F54-885F0675C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2048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F9AABD12-AAAC-41CB-A078-FE91454F4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2048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F45CDC10-2261-4A29-8EBF-FFD78840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20486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4DD15BFC-DB93-4CA9-8099-178CD50F2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4.Lord Jesus, let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0487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DBF4FDF2-7B34-473A-B921-80BE6ACF8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20488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B52EEB5D-4BD6-40C9-B7D4-CE5D5FC58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2048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BF0733EE-6E36-4F7F-8155-F071600B5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2049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2BF7B378-9D1F-4E52-ADFD-49776784A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2049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512634EE-783C-4F4F-A606-632A5A082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2049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26DA20CD-559E-4333-9A51-BCD33DC0B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4.</a:t>
            </a:r>
            <a:r>
              <a:rPr lang="ko-KR" altLang="en-US" sz="1100">
                <a:solidFill>
                  <a:srgbClr val="FF0000"/>
                </a:solidFill>
              </a:rPr>
              <a:t>주 예수여 완전한</a:t>
            </a:r>
          </a:p>
        </p:txBody>
      </p:sp>
      <p:sp>
        <p:nvSpPr>
          <p:cNvPr id="20493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82ABE07D-3697-4C93-90D1-01A60C380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20494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B9CBDEE3-8E40-46FA-B726-C2BDBE03B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그림 1">
            <a:extLst>
              <a:ext uri="{FF2B5EF4-FFF2-40B4-BE49-F238E27FC236}">
                <a16:creationId xmlns:a16="http://schemas.microsoft.com/office/drawing/2014/main" id="{40DEB418-1D10-49EB-845A-47A78BAA4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5E4FDDF2-7F39-4A37-B964-9C9E18D94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2150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5D4319F4-173B-4B5D-B7D3-12799C591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21509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1D17AFCA-0815-4644-8FB5-2DFAB05FF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21510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475E625F-D880-4546-A283-2E676B01D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4.Lord Jesus, let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1511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326E1197-D434-4EE6-8AA5-3D3E2876C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21512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AF97CA03-99A4-4618-B1CE-B1F8B8EAF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2151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3BFFF49D-7470-4FB0-A839-E19A345E3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2151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319DEF34-A525-41E8-A9E0-0071735F9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2151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C7205F56-C83D-46FE-A545-F3DE967B2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21516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F30D15B2-0B10-4DCD-A7B5-0D2A13CF4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4.</a:t>
            </a:r>
            <a:r>
              <a:rPr lang="ko-KR" altLang="en-US" sz="1100">
                <a:solidFill>
                  <a:srgbClr val="FF0000"/>
                </a:solidFill>
              </a:rPr>
              <a:t>주 예수여 완전한</a:t>
            </a:r>
          </a:p>
        </p:txBody>
      </p:sp>
      <p:sp>
        <p:nvSpPr>
          <p:cNvPr id="21517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EAB84DCA-2B72-4B00-8C04-632713E1A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21518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AC1DC831-EAC7-4C78-A1C1-FF1DA4480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그림 1">
            <a:extLst>
              <a:ext uri="{FF2B5EF4-FFF2-40B4-BE49-F238E27FC236}">
                <a16:creationId xmlns:a16="http://schemas.microsoft.com/office/drawing/2014/main" id="{BD4C7F81-F843-4E42-BDD6-F05605023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DEE77A82-9099-41B8-B8AA-506A5166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2253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E8B30410-0C39-4F38-AE08-4AE2ACCB0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2253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F51D85C4-5165-4BDC-AB21-0AD9D2A31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22534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C6FA0D08-1406-4485-A3C3-235079DA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22535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E527B524-A7D7-4431-8436-AE5692D7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5.Lord Jesus, I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2536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A842C632-29AB-4038-AEB9-AF3B71FE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2253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B9E2BD68-9563-4ACC-AADC-2E09953E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2253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8EE3047C-839E-48C9-AFAC-414844009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22539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45CD4D49-CBC7-43B6-A65B-F21182F62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22540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BF10BF28-B467-4AEC-B087-18460FB37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22541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D9B44DB8-1069-4C4D-A31F-F1524ED7F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5.</a:t>
            </a:r>
            <a:r>
              <a:rPr lang="ko-KR" altLang="en-US" sz="1100">
                <a:solidFill>
                  <a:srgbClr val="FF0000"/>
                </a:solidFill>
              </a:rPr>
              <a:t>내 마음에 임하신</a:t>
            </a:r>
          </a:p>
        </p:txBody>
      </p:sp>
      <p:sp>
        <p:nvSpPr>
          <p:cNvPr id="22542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608F8ADA-0A34-4825-9C35-93D91C8D8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그림 1">
            <a:extLst>
              <a:ext uri="{FF2B5EF4-FFF2-40B4-BE49-F238E27FC236}">
                <a16:creationId xmlns:a16="http://schemas.microsoft.com/office/drawing/2014/main" id="{D4D81A34-2CEC-440D-9FC2-C31A29FE7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51BA5074-6E99-42B3-9372-D7B911BC3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2355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0CC80026-643E-45F7-861B-46A1AD428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2355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6023B781-54F2-4819-B106-4EFA789CE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2355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001DEFF0-33AD-4D5B-B0E2-E29AFDDEF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23559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2E517655-A764-4EC7-88C7-6A2D5947B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5.Lord Jesus, I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3560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769618F6-6C2A-4801-BD8C-49DBB6FA2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2356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02487A9A-A371-4334-926D-9E8102192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2356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6D78C9FA-3EA5-4770-A16F-5D744C138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2356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61893F82-265E-4300-B900-9EE1A60B3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23564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48432790-7026-441F-825C-0228A359C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23565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D55493F4-60AA-4184-A621-EF3006402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5.</a:t>
            </a:r>
            <a:r>
              <a:rPr lang="ko-KR" altLang="en-US" sz="1100">
                <a:solidFill>
                  <a:srgbClr val="FF0000"/>
                </a:solidFill>
              </a:rPr>
              <a:t>내 마음에 임하신</a:t>
            </a:r>
          </a:p>
        </p:txBody>
      </p:sp>
      <p:sp>
        <p:nvSpPr>
          <p:cNvPr id="23566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92B555D9-49E2-4989-B719-763A34307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그림 1">
            <a:extLst>
              <a:ext uri="{FF2B5EF4-FFF2-40B4-BE49-F238E27FC236}">
                <a16:creationId xmlns:a16="http://schemas.microsoft.com/office/drawing/2014/main" id="{CB1E0F8E-5E5E-4BE9-9867-4CAC84B04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8810A0CD-64AB-412F-B8DD-06F74A3F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2458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05450EBA-A68D-47F4-9759-031D12475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2458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01FF3BDE-2257-425B-8CAC-637004842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2458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ADCF79D8-074B-418F-B79F-61F07FAD1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24583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18BCDE3A-D2E7-4D0F-8059-44B8C6C2F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5.Lord Jesus, I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4584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1182E364-4DF5-4E99-9432-C53EADFA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2458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E537F432-5D71-4CB3-A0D2-678761DE7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2458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CAB46CDE-4AEF-4453-AB5B-8D6907330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2458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6417A270-809C-404B-A328-EB0BF10FF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2458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F49538B9-EEE2-4C5E-A8B5-C6432B91F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24589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23EC6334-641A-46E0-8D80-12BBF4DD3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5.</a:t>
            </a:r>
            <a:r>
              <a:rPr lang="ko-KR" altLang="en-US" sz="1100">
                <a:solidFill>
                  <a:srgbClr val="FF0000"/>
                </a:solidFill>
              </a:rPr>
              <a:t>내 마음에 임하신</a:t>
            </a:r>
          </a:p>
        </p:txBody>
      </p:sp>
      <p:sp>
        <p:nvSpPr>
          <p:cNvPr id="24590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B51AB76A-4FB0-4227-B0CD-D42A9450B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그림 14">
            <a:extLst>
              <a:ext uri="{FF2B5EF4-FFF2-40B4-BE49-F238E27FC236}">
                <a16:creationId xmlns:a16="http://schemas.microsoft.com/office/drawing/2014/main" id="{8C3CEE1E-3A9A-4BBB-926A-F100F6171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5A50914B-2FE4-4B3A-BD82-66151B17A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2560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B789C25F-AABD-496C-ACCF-7844A8B05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2560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D95CEE04-9169-4F49-BDBE-CF4B993FF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25606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53ED1682-4A6B-44C9-B15C-A4E78E5E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25607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ACDF59D4-01BE-4A70-B5A4-0C75602B5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25608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137B992F-7D8E-49FA-92FE-E8A249FBE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R.Lord Jesus,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560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BD8923DE-BD58-4116-BF34-2670EE13E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2561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35F77382-E0DE-4708-A736-B1C01B36A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2561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64DBF7B8-EC96-4F44-BB7F-A7FACDFC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2561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EE7B1EC0-AECA-4BB2-A4D5-74FE643F0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25613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1DCF1E88-1EAA-4C6A-AE0F-A53FBFE75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25614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65FA34BF-48AB-4452-BA84-61550E7CB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>
                <a:solidFill>
                  <a:srgbClr val="FF0000"/>
                </a:solidFill>
              </a:rPr>
              <a:t>후</a:t>
            </a:r>
            <a:r>
              <a:rPr lang="en-US" altLang="ko-KR" sz="1100">
                <a:solidFill>
                  <a:srgbClr val="FF0000"/>
                </a:solidFill>
              </a:rPr>
              <a:t>.</a:t>
            </a:r>
            <a:r>
              <a:rPr lang="ko-KR" altLang="en-US" sz="1100">
                <a:solidFill>
                  <a:srgbClr val="FF0000"/>
                </a:solidFill>
              </a:rPr>
              <a:t>주 예수여 충만한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 b="47357"/>
          <a:stretch/>
        </p:blipFill>
        <p:spPr>
          <a:xfrm>
            <a:off x="0" y="0"/>
            <a:ext cx="9144000" cy="22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t="49310" b="-1953"/>
          <a:stretch/>
        </p:blipFill>
        <p:spPr>
          <a:xfrm>
            <a:off x="0" y="3070900"/>
            <a:ext cx="9144000" cy="22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567300" y="2129350"/>
            <a:ext cx="8270700" cy="6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Like           ea ---  gles  	      who soar with the wind   they will rise up ----    	     and soar on wings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453850" y="5212875"/>
            <a:ext cx="8167800" cy="71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For ---   the     Lord	      Will keep His   hold.     On His    people           un - </a:t>
            </a:r>
            <a:r>
              <a:rPr lang="en-US" dirty="0" err="1"/>
              <a:t>til</a:t>
            </a:r>
            <a:r>
              <a:rPr lang="en-US" dirty="0"/>
              <a:t>   the     end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">
            <a:extLst>
              <a:ext uri="{FF2B5EF4-FFF2-40B4-BE49-F238E27FC236}">
                <a16:creationId xmlns:a16="http://schemas.microsoft.com/office/drawing/2014/main" id="{C4318B90-7D7C-46DA-95DA-DC8EB9B3E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D8ABC900-8149-43AE-B5AC-BE546F08F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1.Heart longings, </a:t>
            </a:r>
            <a:endParaRPr lang="ko-KR" altLang="en-US" sz="1100"/>
          </a:p>
        </p:txBody>
      </p:sp>
      <p:sp>
        <p:nvSpPr>
          <p:cNvPr id="2662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D77E4549-6C99-4729-8FA8-EC839156A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26629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AC2D702B-F0C6-4505-8462-B5379305D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26630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82D334B1-8486-4AAA-BDE5-7DFA18E96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26631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5BBF0975-A705-42E0-941D-26AF7367E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26632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EBE25062-0605-46BE-866A-9D3D2C6CF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R.Lord Jesus,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663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A10285AD-39DD-4AA0-B18C-5CE4498D0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1.</a:t>
            </a:r>
            <a:r>
              <a:rPr lang="ko-KR" altLang="en-US" sz="1100"/>
              <a:t>주 예수여 은혜를</a:t>
            </a:r>
          </a:p>
        </p:txBody>
      </p:sp>
      <p:sp>
        <p:nvSpPr>
          <p:cNvPr id="2663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2D230F7F-1364-46FA-8826-7CE633E43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2663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664061EE-79F1-405B-9E4C-3955988DC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26636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CAAE8492-6259-4A61-A6AD-AF9BF74C5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26637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053235B5-E5A5-452C-9BB7-79D496DE9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26638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10A58E3F-EC3F-44BC-8E1E-27EAC9834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>
                <a:solidFill>
                  <a:srgbClr val="FF0000"/>
                </a:solidFill>
              </a:rPr>
              <a:t>후</a:t>
            </a:r>
            <a:r>
              <a:rPr lang="en-US" altLang="ko-KR" sz="1100">
                <a:solidFill>
                  <a:srgbClr val="FF0000"/>
                </a:solidFill>
              </a:rPr>
              <a:t>.</a:t>
            </a:r>
            <a:r>
              <a:rPr lang="ko-KR" altLang="en-US" sz="1100">
                <a:solidFill>
                  <a:srgbClr val="FF0000"/>
                </a:solidFill>
              </a:rPr>
              <a:t>주 예수여 충만한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0C44-32C8-4A3D-B3CE-2BC5AAFCB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내가너와함께하리라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8AD71-184B-4523-9184-F68F8E205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18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71C6A2-A739-4D09-930D-2DFB21CFE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461"/>
          <a:stretch/>
        </p:blipFill>
        <p:spPr>
          <a:xfrm>
            <a:off x="0" y="1635919"/>
            <a:ext cx="9144000" cy="358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77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71C6A2-A739-4D09-930D-2DFB21CFE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68" b="44226"/>
          <a:stretch/>
        </p:blipFill>
        <p:spPr>
          <a:xfrm>
            <a:off x="0" y="1635919"/>
            <a:ext cx="9144000" cy="38790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D38842-0752-4449-8041-2BEE654D71B6}"/>
              </a:ext>
            </a:extLst>
          </p:cNvPr>
          <p:cNvSpPr/>
          <p:nvPr/>
        </p:nvSpPr>
        <p:spPr>
          <a:xfrm>
            <a:off x="857250" y="5150644"/>
            <a:ext cx="7972425" cy="442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ED59A-C3AB-4F98-BDE6-EB142205BFEE}"/>
              </a:ext>
            </a:extLst>
          </p:cNvPr>
          <p:cNvSpPr/>
          <p:nvPr/>
        </p:nvSpPr>
        <p:spPr>
          <a:xfrm>
            <a:off x="4843462" y="3128962"/>
            <a:ext cx="4129088" cy="30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17643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71C6A2-A739-4D09-930D-2DFB21CFE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62" b="15532"/>
          <a:stretch/>
        </p:blipFill>
        <p:spPr>
          <a:xfrm>
            <a:off x="0" y="1564482"/>
            <a:ext cx="9144000" cy="38790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D38842-0752-4449-8041-2BEE654D71B6}"/>
              </a:ext>
            </a:extLst>
          </p:cNvPr>
          <p:cNvSpPr/>
          <p:nvPr/>
        </p:nvSpPr>
        <p:spPr>
          <a:xfrm>
            <a:off x="871538" y="5072062"/>
            <a:ext cx="7972425" cy="442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ED59A-C3AB-4F98-BDE6-EB142205BFEE}"/>
              </a:ext>
            </a:extLst>
          </p:cNvPr>
          <p:cNvSpPr/>
          <p:nvPr/>
        </p:nvSpPr>
        <p:spPr>
          <a:xfrm>
            <a:off x="1143000" y="3282553"/>
            <a:ext cx="7829550" cy="442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82297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71C6A2-A739-4D09-930D-2DFB21CFE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176" b="-14882"/>
          <a:stretch/>
        </p:blipFill>
        <p:spPr>
          <a:xfrm>
            <a:off x="0" y="1785938"/>
            <a:ext cx="9144000" cy="38790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D38842-0752-4449-8041-2BEE654D71B6}"/>
              </a:ext>
            </a:extLst>
          </p:cNvPr>
          <p:cNvSpPr/>
          <p:nvPr/>
        </p:nvSpPr>
        <p:spPr>
          <a:xfrm>
            <a:off x="857250" y="5222081"/>
            <a:ext cx="7972425" cy="442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ED59A-C3AB-4F98-BDE6-EB142205BFEE}"/>
              </a:ext>
            </a:extLst>
          </p:cNvPr>
          <p:cNvSpPr/>
          <p:nvPr/>
        </p:nvSpPr>
        <p:spPr>
          <a:xfrm>
            <a:off x="1000125" y="3061096"/>
            <a:ext cx="7829550" cy="442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03766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71C6A2-A739-4D09-930D-2DFB21CFE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461"/>
          <a:stretch/>
        </p:blipFill>
        <p:spPr>
          <a:xfrm>
            <a:off x="0" y="1635919"/>
            <a:ext cx="9144000" cy="358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09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71C6A2-A739-4D09-930D-2DFB21CFE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68" b="44226"/>
          <a:stretch/>
        </p:blipFill>
        <p:spPr>
          <a:xfrm>
            <a:off x="0" y="1635919"/>
            <a:ext cx="9144000" cy="38790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D38842-0752-4449-8041-2BEE654D71B6}"/>
              </a:ext>
            </a:extLst>
          </p:cNvPr>
          <p:cNvSpPr/>
          <p:nvPr/>
        </p:nvSpPr>
        <p:spPr>
          <a:xfrm>
            <a:off x="857250" y="4779169"/>
            <a:ext cx="7972425" cy="30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ED59A-C3AB-4F98-BDE6-EB142205BFEE}"/>
              </a:ext>
            </a:extLst>
          </p:cNvPr>
          <p:cNvSpPr/>
          <p:nvPr/>
        </p:nvSpPr>
        <p:spPr>
          <a:xfrm>
            <a:off x="4843462" y="2800350"/>
            <a:ext cx="4129088" cy="30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219146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71C6A2-A739-4D09-930D-2DFB21CFE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62" b="15532"/>
          <a:stretch/>
        </p:blipFill>
        <p:spPr>
          <a:xfrm>
            <a:off x="0" y="1564482"/>
            <a:ext cx="9144000" cy="38790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D38842-0752-4449-8041-2BEE654D71B6}"/>
              </a:ext>
            </a:extLst>
          </p:cNvPr>
          <p:cNvSpPr/>
          <p:nvPr/>
        </p:nvSpPr>
        <p:spPr>
          <a:xfrm>
            <a:off x="1028700" y="4814888"/>
            <a:ext cx="7972425" cy="285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ED59A-C3AB-4F98-BDE6-EB142205BFEE}"/>
              </a:ext>
            </a:extLst>
          </p:cNvPr>
          <p:cNvSpPr/>
          <p:nvPr/>
        </p:nvSpPr>
        <p:spPr>
          <a:xfrm>
            <a:off x="1171575" y="2957512"/>
            <a:ext cx="7829550" cy="285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24433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71C6A2-A739-4D09-930D-2DFB21CFE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176" b="-14882"/>
          <a:stretch/>
        </p:blipFill>
        <p:spPr>
          <a:xfrm>
            <a:off x="0" y="1785938"/>
            <a:ext cx="9144000" cy="38790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D38842-0752-4449-8041-2BEE654D71B6}"/>
              </a:ext>
            </a:extLst>
          </p:cNvPr>
          <p:cNvSpPr/>
          <p:nvPr/>
        </p:nvSpPr>
        <p:spPr>
          <a:xfrm>
            <a:off x="857250" y="5222081"/>
            <a:ext cx="7972425" cy="442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ED59A-C3AB-4F98-BDE6-EB142205BFEE}"/>
              </a:ext>
            </a:extLst>
          </p:cNvPr>
          <p:cNvSpPr/>
          <p:nvPr/>
        </p:nvSpPr>
        <p:spPr>
          <a:xfrm>
            <a:off x="1000125" y="2728913"/>
            <a:ext cx="7829550" cy="285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2342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 b="50636"/>
          <a:stretch/>
        </p:blipFill>
        <p:spPr>
          <a:xfrm>
            <a:off x="0" y="0"/>
            <a:ext cx="9144000" cy="21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t="47682"/>
          <a:stretch/>
        </p:blipFill>
        <p:spPr>
          <a:xfrm>
            <a:off x="0" y="2900525"/>
            <a:ext cx="9144000" cy="22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x="319775" y="2077800"/>
            <a:ext cx="8992800" cy="6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And they will   run and not grow wea-ry they will run and not grow faint That’s a promise for- those who hope in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412600" y="5037550"/>
            <a:ext cx="8590500" cy="95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God	 And they will       run and not grow </a:t>
            </a:r>
            <a:r>
              <a:rPr lang="en-US" dirty="0" err="1"/>
              <a:t>wea-ry</a:t>
            </a:r>
            <a:r>
              <a:rPr lang="en-US" dirty="0"/>
              <a:t>   they will     run and not grow faint         That’s 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46791"/>
          <a:stretch/>
        </p:blipFill>
        <p:spPr>
          <a:xfrm>
            <a:off x="0" y="0"/>
            <a:ext cx="9144000" cy="22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t="53209"/>
          <a:stretch/>
        </p:blipFill>
        <p:spPr>
          <a:xfrm>
            <a:off x="0" y="3387525"/>
            <a:ext cx="9144000" cy="20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567300" y="2211850"/>
            <a:ext cx="8642100" cy="67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Promise for ---      those who hope in God	And they will	   promise for --  those who hope in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526050" y="5316000"/>
            <a:ext cx="7827300" cy="51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God.	He               will 	re -            new             their                 strength.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3">
            <a:hlinkClick r:id="rId2" action="ppaction://hlinksldjump"/>
            <a:extLst>
              <a:ext uri="{FF2B5EF4-FFF2-40B4-BE49-F238E27FC236}">
                <a16:creationId xmlns:a16="http://schemas.microsoft.com/office/drawing/2014/main" id="{0F8FD84B-B050-4FCF-B054-DECAD94B1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1.Heart longings,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051" name="AutoShape 14">
            <a:hlinkClick r:id="rId3" action="ppaction://hlinksldjump"/>
            <a:extLst>
              <a:ext uri="{FF2B5EF4-FFF2-40B4-BE49-F238E27FC236}">
                <a16:creationId xmlns:a16="http://schemas.microsoft.com/office/drawing/2014/main" id="{8CB52586-540F-4304-B2F2-4F9146EAA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2052" name="AutoShape 15">
            <a:hlinkClick r:id="rId4" action="ppaction://hlinksldjump"/>
            <a:extLst>
              <a:ext uri="{FF2B5EF4-FFF2-40B4-BE49-F238E27FC236}">
                <a16:creationId xmlns:a16="http://schemas.microsoft.com/office/drawing/2014/main" id="{17EF248F-8EEA-48F5-9119-760846507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2053" name="AutoShape 16">
            <a:hlinkClick r:id="rId5" action="ppaction://hlinksldjump"/>
            <a:extLst>
              <a:ext uri="{FF2B5EF4-FFF2-40B4-BE49-F238E27FC236}">
                <a16:creationId xmlns:a16="http://schemas.microsoft.com/office/drawing/2014/main" id="{14645EDA-FC61-4006-B585-E7C76740E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2054" name="AutoShape 17">
            <a:hlinkClick r:id="rId6" action="ppaction://hlinksldjump"/>
            <a:extLst>
              <a:ext uri="{FF2B5EF4-FFF2-40B4-BE49-F238E27FC236}">
                <a16:creationId xmlns:a16="http://schemas.microsoft.com/office/drawing/2014/main" id="{CBCE36A3-6DFE-4DB9-9D1F-759507875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2055" name="AutoShape 18">
            <a:hlinkClick r:id="rId7" action="ppaction://hlinksldjump"/>
            <a:extLst>
              <a:ext uri="{FF2B5EF4-FFF2-40B4-BE49-F238E27FC236}">
                <a16:creationId xmlns:a16="http://schemas.microsoft.com/office/drawing/2014/main" id="{C49D083E-8FF0-42F0-80A0-36455E355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2056" name="AutoShape 13">
            <a:hlinkClick r:id="rId2" action="ppaction://hlinksldjump"/>
            <a:extLst>
              <a:ext uri="{FF2B5EF4-FFF2-40B4-BE49-F238E27FC236}">
                <a16:creationId xmlns:a16="http://schemas.microsoft.com/office/drawing/2014/main" id="{0E5E7A17-71C9-424D-A84A-A7BC07704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주 예수여 은혜를</a:t>
            </a:r>
          </a:p>
        </p:txBody>
      </p:sp>
      <p:sp>
        <p:nvSpPr>
          <p:cNvPr id="2057" name="AutoShape 14">
            <a:hlinkClick r:id="rId3" action="ppaction://hlinksldjump"/>
            <a:extLst>
              <a:ext uri="{FF2B5EF4-FFF2-40B4-BE49-F238E27FC236}">
                <a16:creationId xmlns:a16="http://schemas.microsoft.com/office/drawing/2014/main" id="{783A91ED-9F1B-4176-BB44-1D6F82984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2058" name="AutoShape 15">
            <a:hlinkClick r:id="rId4" action="ppaction://hlinksldjump"/>
            <a:extLst>
              <a:ext uri="{FF2B5EF4-FFF2-40B4-BE49-F238E27FC236}">
                <a16:creationId xmlns:a16="http://schemas.microsoft.com/office/drawing/2014/main" id="{06804F60-1F97-426B-8396-B279219B5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2059" name="AutoShape 16">
            <a:hlinkClick r:id="rId5" action="ppaction://hlinksldjump"/>
            <a:extLst>
              <a:ext uri="{FF2B5EF4-FFF2-40B4-BE49-F238E27FC236}">
                <a16:creationId xmlns:a16="http://schemas.microsoft.com/office/drawing/2014/main" id="{0818820F-58CC-438F-BFAB-2E00B6116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2060" name="AutoShape 17">
            <a:hlinkClick r:id="rId6" action="ppaction://hlinksldjump"/>
            <a:extLst>
              <a:ext uri="{FF2B5EF4-FFF2-40B4-BE49-F238E27FC236}">
                <a16:creationId xmlns:a16="http://schemas.microsoft.com/office/drawing/2014/main" id="{1B265808-3920-440D-8519-2D5E93B06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2061" name="AutoShape 18">
            <a:hlinkClick r:id="rId7" action="ppaction://hlinksldjump"/>
            <a:extLst>
              <a:ext uri="{FF2B5EF4-FFF2-40B4-BE49-F238E27FC236}">
                <a16:creationId xmlns:a16="http://schemas.microsoft.com/office/drawing/2014/main" id="{322C8E12-9EE2-4BB3-8546-6DF647665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  <p:pic>
        <p:nvPicPr>
          <p:cNvPr id="2062" name="그림 1">
            <a:extLst>
              <a:ext uri="{FF2B5EF4-FFF2-40B4-BE49-F238E27FC236}">
                <a16:creationId xmlns:a16="http://schemas.microsoft.com/office/drawing/2014/main" id="{839AD8F0-FF5F-4BC1-AF50-AD54C3EDA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1">
            <a:extLst>
              <a:ext uri="{FF2B5EF4-FFF2-40B4-BE49-F238E27FC236}">
                <a16:creationId xmlns:a16="http://schemas.microsoft.com/office/drawing/2014/main" id="{8781CF43-F3EB-47FA-BC19-61A90297B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A70C0D2B-C29D-4DE6-8072-92D829B7F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1.Heart longings,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07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B0051691-8496-4254-96CF-A1D1C84C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307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3F9F4432-EEC6-454F-8B47-190ADF6DB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307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415F7554-52F6-4260-B111-6CD6242CB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3079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BCC5E336-4198-43A2-9EBC-B7025484B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3080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F3CAD842-EE98-45DA-BC04-9104B8C9A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308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5F29281A-D5FC-49D0-8401-50581906E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주 예수여 은혜를</a:t>
            </a:r>
          </a:p>
        </p:txBody>
      </p:sp>
      <p:sp>
        <p:nvSpPr>
          <p:cNvPr id="308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99F0430E-3C5D-4F2F-B2C4-854C09C46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308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9750408C-4795-480F-9493-C5882177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3084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F0E7BC0E-E7A3-4EF7-B65F-2FA6AA926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3085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CBAC1CD7-2B49-48C5-9910-36AB6EF56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3086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AB171068-6905-4C82-8C53-CE55387E2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1">
            <a:extLst>
              <a:ext uri="{FF2B5EF4-FFF2-40B4-BE49-F238E27FC236}">
                <a16:creationId xmlns:a16="http://schemas.microsoft.com/office/drawing/2014/main" id="{83FF632A-95AC-4F3A-A1C2-3B61C7E84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9AC69DE3-B23D-4638-9239-0D5122B00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1.Heart longings,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0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5F3EDFC7-20E2-420B-80B9-FB66485FE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410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53A3F043-3AE3-4608-82F5-B067466C9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410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D0B61274-92B5-4390-9CA7-B119C4CC2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4103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7776808B-B1A2-45B2-82BC-B6C2C638A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4104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619DD09D-4657-45F8-BD93-945F1CCA9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410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81BC11BA-E901-476D-8B20-60D6EBEA7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주 예수여 은혜를</a:t>
            </a:r>
          </a:p>
        </p:txBody>
      </p:sp>
      <p:sp>
        <p:nvSpPr>
          <p:cNvPr id="410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2510F835-BEAE-42EB-A226-D20FB925E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410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1E225AFC-BE33-45C7-A883-0688A1111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410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89C64DBC-3F94-4684-A2E3-F4E54DCE0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4109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8A2CEB52-4E55-41E8-B703-6CAD9A743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4110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C34A7BA6-2B9C-44B0-AAB6-5E7009F10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1">
            <a:extLst>
              <a:ext uri="{FF2B5EF4-FFF2-40B4-BE49-F238E27FC236}">
                <a16:creationId xmlns:a16="http://schemas.microsoft.com/office/drawing/2014/main" id="{234CBDF8-6568-4741-89F3-4B12D885B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981DF891-8FC8-4D50-8043-01A0619E3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1.Heart longings,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12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2DF8094A-3089-45F4-ACD7-1CF9D7A19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2.Lord Jesus, </a:t>
            </a:r>
            <a:endParaRPr lang="ko-KR" altLang="en-US" sz="1100"/>
          </a:p>
        </p:txBody>
      </p:sp>
      <p:sp>
        <p:nvSpPr>
          <p:cNvPr id="512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AA7A787B-7ED4-49E2-98B5-C3092D246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3.Lord Jesus, grant </a:t>
            </a:r>
            <a:endParaRPr lang="ko-KR" altLang="en-US" sz="1100"/>
          </a:p>
        </p:txBody>
      </p:sp>
      <p:sp>
        <p:nvSpPr>
          <p:cNvPr id="5126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B2E837A0-95C0-4DB4-80E3-C1963B6E4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5024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4.Lord Jesus, let </a:t>
            </a:r>
            <a:endParaRPr lang="ko-KR" altLang="en-US" sz="1100"/>
          </a:p>
        </p:txBody>
      </p:sp>
      <p:sp>
        <p:nvSpPr>
          <p:cNvPr id="5127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4A7E94B3-2693-4219-A44F-ED19461F7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5024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5.Lord Jesus, I </a:t>
            </a:r>
            <a:endParaRPr lang="ko-KR" altLang="en-US" sz="1100"/>
          </a:p>
        </p:txBody>
      </p:sp>
      <p:sp>
        <p:nvSpPr>
          <p:cNvPr id="5128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F63A9205-9F97-4FA6-B53B-4A3A1B712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5024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R.Lord Jesus, </a:t>
            </a:r>
            <a:endParaRPr lang="ko-KR" altLang="en-US" sz="1100"/>
          </a:p>
        </p:txBody>
      </p:sp>
      <p:sp>
        <p:nvSpPr>
          <p:cNvPr id="512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DA5D11BF-BEF8-42CA-9A2F-EBD4B266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주 예수여 은혜를</a:t>
            </a:r>
          </a:p>
        </p:txBody>
      </p:sp>
      <p:sp>
        <p:nvSpPr>
          <p:cNvPr id="513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71AC5A1D-7F68-44D1-83E9-1DAF633FC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2.</a:t>
            </a:r>
            <a:r>
              <a:rPr lang="ko-KR" altLang="en-US" sz="1100"/>
              <a:t>주 예수여 죄에서</a:t>
            </a:r>
          </a:p>
        </p:txBody>
      </p:sp>
      <p:sp>
        <p:nvSpPr>
          <p:cNvPr id="513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5912C8BD-B711-46F9-A389-40537B04E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3.</a:t>
            </a:r>
            <a:r>
              <a:rPr lang="ko-KR" altLang="en-US" sz="1100"/>
              <a:t>옛 야곱이 천사와</a:t>
            </a:r>
          </a:p>
        </p:txBody>
      </p:sp>
      <p:sp>
        <p:nvSpPr>
          <p:cNvPr id="513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5A7F3221-41F4-4ADE-A068-1B72553DE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6210300"/>
            <a:ext cx="1385888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4.</a:t>
            </a:r>
            <a:r>
              <a:rPr lang="ko-KR" altLang="en-US" sz="1100"/>
              <a:t>주 예수여 완전한</a:t>
            </a:r>
          </a:p>
        </p:txBody>
      </p:sp>
      <p:sp>
        <p:nvSpPr>
          <p:cNvPr id="5133" name="AutoShape 17">
            <a:hlinkClick r:id="rId7" action="ppaction://hlinksldjump"/>
            <a:extLst>
              <a:ext uri="{FF2B5EF4-FFF2-40B4-BE49-F238E27FC236}">
                <a16:creationId xmlns:a16="http://schemas.microsoft.com/office/drawing/2014/main" id="{B3DFB5B5-081C-4B54-8424-B9489CE2F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6210300"/>
            <a:ext cx="13874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1100"/>
              <a:t>5.</a:t>
            </a:r>
            <a:r>
              <a:rPr lang="ko-KR" altLang="en-US" sz="1100"/>
              <a:t>내 마음에 임하신</a:t>
            </a:r>
          </a:p>
        </p:txBody>
      </p:sp>
      <p:sp>
        <p:nvSpPr>
          <p:cNvPr id="5134" name="AutoShape 18">
            <a:hlinkClick r:id="rId8" action="ppaction://hlinksldjump"/>
            <a:extLst>
              <a:ext uri="{FF2B5EF4-FFF2-40B4-BE49-F238E27FC236}">
                <a16:creationId xmlns:a16="http://schemas.microsoft.com/office/drawing/2014/main" id="{C1627080-BBE5-4334-AD5B-9C0FCB1F8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6210300"/>
            <a:ext cx="1385887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ko-KR" altLang="en-US" sz="1100"/>
              <a:t>후</a:t>
            </a:r>
            <a:r>
              <a:rPr lang="en-US" altLang="ko-KR" sz="1100"/>
              <a:t>.</a:t>
            </a:r>
            <a:r>
              <a:rPr lang="ko-KR" altLang="en-US" sz="1100"/>
              <a:t>주 예수여 충만한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벽지">
  <a:themeElements>
    <a:clrScheme name="벽지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CC9900"/>
      </a:accent4>
      <a:accent5>
        <a:srgbClr val="3B812F"/>
      </a:accent5>
      <a:accent6>
        <a:srgbClr val="FFFFFF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1631</Words>
  <Application>Microsoft Office PowerPoint</Application>
  <PresentationFormat>On-screen Show (4:3)</PresentationFormat>
  <Paragraphs>310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굴림</vt:lpstr>
      <vt:lpstr>Noto Sans Symbols</vt:lpstr>
      <vt:lpstr>Arial</vt:lpstr>
      <vt:lpstr>벽지</vt:lpstr>
      <vt:lpstr>새 힘을 얻으리라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내가너와함께하리라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새 힘을 얻으리라</dc:title>
  <dc:creator>User</dc:creator>
  <cp:lastModifiedBy>Jin Heo</cp:lastModifiedBy>
  <cp:revision>5</cp:revision>
  <dcterms:modified xsi:type="dcterms:W3CDTF">2018-08-19T20:05:18Z</dcterms:modified>
</cp:coreProperties>
</file>