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sldIdLst>
    <p:sldId id="269" r:id="rId2"/>
    <p:sldId id="270" r:id="rId3"/>
    <p:sldId id="271" r:id="rId4"/>
    <p:sldId id="272" r:id="rId5"/>
    <p:sldId id="273" r:id="rId6"/>
    <p:sldId id="276" r:id="rId7"/>
    <p:sldId id="257" r:id="rId8"/>
    <p:sldId id="277" r:id="rId9"/>
    <p:sldId id="259" r:id="rId10"/>
    <p:sldId id="260" r:id="rId11"/>
    <p:sldId id="261" r:id="rId12"/>
    <p:sldId id="278" r:id="rId13"/>
    <p:sldId id="279" r:id="rId14"/>
    <p:sldId id="280" r:id="rId15"/>
    <p:sldId id="256" r:id="rId16"/>
    <p:sldId id="258" r:id="rId17"/>
    <p:sldId id="263" r:id="rId18"/>
    <p:sldId id="262" r:id="rId19"/>
    <p:sldId id="264" r:id="rId20"/>
    <p:sldId id="265" r:id="rId21"/>
    <p:sldId id="266" r:id="rId22"/>
    <p:sldId id="267" r:id="rId23"/>
    <p:sldId id="268" r:id="rId24"/>
    <p:sldId id="274" r:id="rId25"/>
    <p:sldId id="275" r:id="rId26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389BD-3E3A-4C72-9A75-BE6208A29D6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CFC4B-0FA7-4412-9A6F-9F3FD519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404E3D-35BF-4DAD-B05E-9E95420F9C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664134-F375-407A-9C18-1DC4869DC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81F5354D-A7AE-42B7-8F7E-DCE6BEAB3FD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240BC1B-766D-4683-9E8E-E992FC742C1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A117-3CD8-4D1A-B60C-79AE7CD0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744308"/>
            <a:ext cx="8516938" cy="20488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20988-9BE5-4A09-B1B0-D596CCDFF78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88" y="4661050"/>
            <a:ext cx="544512" cy="390404"/>
          </a:xfrm>
        </p:spPr>
        <p:txBody>
          <a:bodyPr/>
          <a:lstStyle>
            <a:lvl1pPr>
              <a:defRPr/>
            </a:lvl1pPr>
          </a:lstStyle>
          <a:p>
            <a:fld id="{EEF0651E-EBD6-4099-8350-46AAFE355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3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775B-42C7-4E69-98A2-6E73AF6D4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66B34-FF87-44C2-AC80-67A43C8A0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1604-0D7A-463B-8E93-9A00D1E5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F8EF-A295-4897-8E49-D42967F8F92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550D9-11E4-4AA5-8B61-1FB3C201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E233-7866-4A39-B8FA-9E55F146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5A96-BA73-4792-B95F-34217950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74AB-2A49-4344-A64E-24051579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68387-E41E-4A7C-99CD-5D75E564F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6E2E-7585-42C4-8F8F-285D3EC6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9424-BA35-4598-8187-45B47653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F8EF-A295-4897-8E49-D42967F8F92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9CCDB-8DEB-44AC-BDB5-66764745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A0AC-E054-4769-9ADD-DB25EA52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5A96-BA73-4792-B95F-34217950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58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9400"/>
            <a:ext cx="8519760" cy="62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60FB3EC5-B066-43BC-A8C2-B130EBA859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2465" y="744308"/>
            <a:ext cx="8517484" cy="2052004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</a:pPr>
            <a:r>
              <a:rPr lang="zh-CN" altLang="en-US" sz="5998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깊은기도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AEEC43DE-3D4B-4CD5-9918-7D231878962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312465" y="2832813"/>
            <a:ext cx="8517484" cy="791918"/>
          </a:xfrm>
          <a:ln/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t="76465" b="12191"/>
          <a:stretch/>
        </p:blipFill>
        <p:spPr>
          <a:xfrm>
            <a:off x="57150" y="74497"/>
            <a:ext cx="9029700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t="87288" b="1368"/>
          <a:stretch/>
        </p:blipFill>
        <p:spPr>
          <a:xfrm>
            <a:off x="57150" y="2459422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7150" y="1740500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	God transcending the love of man. Lord help me to see. Lord open my eyes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68850" y="4010750"/>
            <a:ext cx="852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 dirty="0"/>
              <a:t>Embracing the Remnant age in my heart. May I stand before.  Before You, Lord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78095"/>
          <a:stretch/>
        </p:blipFill>
        <p:spPr>
          <a:xfrm>
            <a:off x="57150" y="74495"/>
            <a:ext cx="9029700" cy="28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t="22283" b="66372"/>
          <a:stretch/>
        </p:blipFill>
        <p:spPr>
          <a:xfrm>
            <a:off x="57150" y="3203547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0" y="2875625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Oh Lord, may my every step, walk the path of testifying Christ. Would you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11700" y="4407408"/>
            <a:ext cx="8574650" cy="59969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Lead me to the place where I can find the wand’ring sheep lost and blind. I pray, my children after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t="33134" b="55521"/>
          <a:stretch/>
        </p:blipFill>
        <p:spPr>
          <a:xfrm>
            <a:off x="57150" y="74497"/>
            <a:ext cx="9029700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t="44328" b="44327"/>
          <a:stretch/>
        </p:blipFill>
        <p:spPr>
          <a:xfrm>
            <a:off x="57150" y="2459422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57150" y="1740500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Me, In world missions would forever be. With disciples throughout the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68850" y="4010750"/>
            <a:ext cx="852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world. I raise my hands and praise your Holy name. Far above my self the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t="55209" b="33446"/>
          <a:stretch/>
        </p:blipFill>
        <p:spPr>
          <a:xfrm>
            <a:off x="57150" y="74497"/>
            <a:ext cx="9029700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t="65765" b="22890"/>
          <a:stretch/>
        </p:blipFill>
        <p:spPr>
          <a:xfrm>
            <a:off x="57150" y="2459422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7150" y="1740500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Grace of God is higher. Above the answers, it is the Lord’s desire. And past all my work, it is the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68850" y="4010750"/>
            <a:ext cx="852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plan of God. Beyond the blessings it is your covenant. The love of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t="76465" b="12191"/>
          <a:stretch/>
        </p:blipFill>
        <p:spPr>
          <a:xfrm>
            <a:off x="57150" y="74497"/>
            <a:ext cx="9029700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t="87288" b="1368"/>
          <a:stretch/>
        </p:blipFill>
        <p:spPr>
          <a:xfrm>
            <a:off x="57150" y="2459422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57150" y="1740500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God transcending the love of man. Lord help me to see. Lord open my eyes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11700" y="4010749"/>
            <a:ext cx="8577750" cy="558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 dirty="0"/>
              <a:t>Embracing the Remnant age in my heart. May I stand before.  Before You, Lord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E9D8-E427-45B4-8E93-B69C150F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렘넌트를축복합니다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6285E-C1ED-41A9-8C91-D0B4A5472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4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하나님의 축복받을 나라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하나님의 축복받을 자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973766"/>
            <a:ext cx="7886700" cy="27018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God’s holy people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Blessed among the nations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God’s precious children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Blessed in all creation</a:t>
            </a:r>
          </a:p>
        </p:txBody>
      </p:sp>
    </p:spTree>
    <p:extLst>
      <p:ext uri="{BB962C8B-B14F-4D97-AF65-F5344CB8AC3E}">
        <p14:creationId xmlns:p14="http://schemas.microsoft.com/office/powerpoint/2010/main" val="138149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하나님의 구원받은 자녀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내일을 치유할 남은 자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AEA52F-88E7-44A8-A57C-EED632268F6F}"/>
              </a:ext>
            </a:extLst>
          </p:cNvPr>
          <p:cNvSpPr txBox="1">
            <a:spLocks/>
          </p:cNvSpPr>
          <p:nvPr/>
        </p:nvSpPr>
        <p:spPr>
          <a:xfrm>
            <a:off x="685800" y="1973766"/>
            <a:ext cx="7886700" cy="27018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God’s child of promise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Blessed by His salvation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God’s chosen Remnant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Heal the world, go Remnant</a:t>
            </a:r>
          </a:p>
        </p:txBody>
      </p:sp>
    </p:spTree>
    <p:extLst>
      <p:ext uri="{BB962C8B-B14F-4D97-AF65-F5344CB8AC3E}">
        <p14:creationId xmlns:p14="http://schemas.microsoft.com/office/powerpoint/2010/main" val="156250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DC1B2-DF71-4768-84A9-CB9BF82D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법률이 고치지 못하는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의사가고치지 못하는 병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정치가고치지 못하는 그 병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0CC2CF-C433-446E-8302-E83834BBFA22}"/>
              </a:ext>
            </a:extLst>
          </p:cNvPr>
          <p:cNvSpPr txBox="1">
            <a:spLocks/>
          </p:cNvSpPr>
          <p:nvPr/>
        </p:nvSpPr>
        <p:spPr>
          <a:xfrm>
            <a:off x="685800" y="2174488"/>
            <a:ext cx="7886700" cy="25010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3756E8-42AA-4854-B95A-9140D7DA2364}"/>
              </a:ext>
            </a:extLst>
          </p:cNvPr>
          <p:cNvSpPr txBox="1">
            <a:spLocks/>
          </p:cNvSpPr>
          <p:nvPr/>
        </p:nvSpPr>
        <p:spPr>
          <a:xfrm>
            <a:off x="685800" y="2425391"/>
            <a:ext cx="7886700" cy="22501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Solving the problems the Law can’t solve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Healing the sickness the doctors can’t heal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Curing the pain leaders cannot cure for sure</a:t>
            </a:r>
          </a:p>
        </p:txBody>
      </p:sp>
    </p:spTree>
    <p:extLst>
      <p:ext uri="{BB962C8B-B14F-4D97-AF65-F5344CB8AC3E}">
        <p14:creationId xmlns:p14="http://schemas.microsoft.com/office/powerpoint/2010/main" val="315737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DC1B2-DF71-4768-84A9-CB9BF82D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나일강과 애굽을 살리러가라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블레셋 앗수르 아람을 살리러가라 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0CC2CF-C433-446E-8302-E83834BBFA22}"/>
              </a:ext>
            </a:extLst>
          </p:cNvPr>
          <p:cNvSpPr txBox="1">
            <a:spLocks/>
          </p:cNvSpPr>
          <p:nvPr/>
        </p:nvSpPr>
        <p:spPr>
          <a:xfrm>
            <a:off x="685800" y="2174488"/>
            <a:ext cx="7886700" cy="25010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3756E8-42AA-4854-B95A-9140D7DA2364}"/>
              </a:ext>
            </a:extLst>
          </p:cNvPr>
          <p:cNvSpPr txBox="1">
            <a:spLocks/>
          </p:cNvSpPr>
          <p:nvPr/>
        </p:nvSpPr>
        <p:spPr>
          <a:xfrm>
            <a:off x="685800" y="2425391"/>
            <a:ext cx="7886700" cy="22501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the Remnant, Egypt you will revive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Aram, Philistia, Assyria, go give them new life</a:t>
            </a:r>
          </a:p>
        </p:txBody>
      </p:sp>
    </p:spTree>
    <p:extLst>
      <p:ext uri="{BB962C8B-B14F-4D97-AF65-F5344CB8AC3E}">
        <p14:creationId xmlns:p14="http://schemas.microsoft.com/office/powerpoint/2010/main" val="32080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F095-F944-4750-9C49-A813AA2434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00891"/>
            <a:ext cx="8472022" cy="158634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오직 예수이기를 완전 복음이기를 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어떤 상황속에도 성령충만하기를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FE6A-0A98-4BE1-A1DC-EFAE413DFDF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479964"/>
            <a:ext cx="8522640" cy="208807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Oh let it be only Christ. I pray this for all my life.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No matter what comes my way,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Your Spirit I need always.</a:t>
            </a:r>
          </a:p>
        </p:txBody>
      </p:sp>
    </p:spTree>
    <p:extLst>
      <p:ext uri="{BB962C8B-B14F-4D97-AF65-F5344CB8AC3E}">
        <p14:creationId xmlns:p14="http://schemas.microsoft.com/office/powerpoint/2010/main" val="299064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DC1B2-DF71-4768-84A9-CB9BF82D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바벨론과 로마를 살리러가라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렘넌트여 어디로 가든지 살리러가라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0CC2CF-C433-446E-8302-E83834BBFA22}"/>
              </a:ext>
            </a:extLst>
          </p:cNvPr>
          <p:cNvSpPr txBox="1">
            <a:spLocks/>
          </p:cNvSpPr>
          <p:nvPr/>
        </p:nvSpPr>
        <p:spPr>
          <a:xfrm>
            <a:off x="685800" y="2174488"/>
            <a:ext cx="7886700" cy="25010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3756E8-42AA-4854-B95A-9140D7DA2364}"/>
              </a:ext>
            </a:extLst>
          </p:cNvPr>
          <p:cNvSpPr txBox="1">
            <a:spLocks/>
          </p:cNvSpPr>
          <p:nvPr/>
        </p:nvSpPr>
        <p:spPr>
          <a:xfrm>
            <a:off x="685800" y="2425391"/>
            <a:ext cx="7886700" cy="22501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the Remnant, save Babylon and Rome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No matter where you go you must know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the Remnant</a:t>
            </a:r>
          </a:p>
        </p:txBody>
      </p:sp>
    </p:spTree>
    <p:extLst>
      <p:ext uri="{BB962C8B-B14F-4D97-AF65-F5344CB8AC3E}">
        <p14:creationId xmlns:p14="http://schemas.microsoft.com/office/powerpoint/2010/main" val="37830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하나님의 능력 입은 나라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하나님의 부름 받은 자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973766"/>
            <a:ext cx="7886700" cy="27018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have God’s mighty power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Strong among the nations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have God’s special calling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Above all creation</a:t>
            </a:r>
          </a:p>
        </p:txBody>
      </p:sp>
    </p:spTree>
    <p:extLst>
      <p:ext uri="{BB962C8B-B14F-4D97-AF65-F5344CB8AC3E}">
        <p14:creationId xmlns:p14="http://schemas.microsoft.com/office/powerpoint/2010/main" val="350236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하나님의 영에 감동된 자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너희는 미래 살릴 남은 자 렘넌트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973766"/>
            <a:ext cx="7886700" cy="270181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 You have God’s Holy Spirit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Sealed by His salvation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God’s chosen Remnant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Save the world, go Remnant</a:t>
            </a:r>
          </a:p>
        </p:txBody>
      </p:sp>
    </p:spTree>
    <p:extLst>
      <p:ext uri="{BB962C8B-B14F-4D97-AF65-F5344CB8AC3E}">
        <p14:creationId xmlns:p14="http://schemas.microsoft.com/office/powerpoint/2010/main" val="210444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1296-D73E-4802-824F-56FE5A85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왕이 하지 못한 능력의 일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제사장이 못한 능력의 배경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선지자가 못한 그 능력의 길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828C-76DC-4993-82A6-D7E08B0ED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2425391"/>
            <a:ext cx="7886700" cy="2250194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Jesus has the power no king could have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Jesus solved the sin that no priest ever could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Like no other prophet He opened the way</a:t>
            </a:r>
          </a:p>
        </p:txBody>
      </p:sp>
    </p:spTree>
    <p:extLst>
      <p:ext uri="{BB962C8B-B14F-4D97-AF65-F5344CB8AC3E}">
        <p14:creationId xmlns:p14="http://schemas.microsoft.com/office/powerpoint/2010/main" val="270539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DC1B2-DF71-4768-84A9-CB9BF82D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나일강과 애굽을 살리러가라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블레셋 앗수르 아람을 살리러가라 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0CC2CF-C433-446E-8302-E83834BBFA22}"/>
              </a:ext>
            </a:extLst>
          </p:cNvPr>
          <p:cNvSpPr txBox="1">
            <a:spLocks/>
          </p:cNvSpPr>
          <p:nvPr/>
        </p:nvSpPr>
        <p:spPr>
          <a:xfrm>
            <a:off x="685800" y="2174488"/>
            <a:ext cx="7886700" cy="25010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3756E8-42AA-4854-B95A-9140D7DA2364}"/>
              </a:ext>
            </a:extLst>
          </p:cNvPr>
          <p:cNvSpPr txBox="1">
            <a:spLocks/>
          </p:cNvSpPr>
          <p:nvPr/>
        </p:nvSpPr>
        <p:spPr>
          <a:xfrm>
            <a:off x="685800" y="2425391"/>
            <a:ext cx="7886700" cy="22501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the Remnant, Egypt you will revive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Aram, Philistia, Assyria, go give them new life</a:t>
            </a:r>
          </a:p>
        </p:txBody>
      </p:sp>
    </p:spTree>
    <p:extLst>
      <p:ext uri="{BB962C8B-B14F-4D97-AF65-F5344CB8AC3E}">
        <p14:creationId xmlns:p14="http://schemas.microsoft.com/office/powerpoint/2010/main" val="33224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DC1B2-DF71-4768-84A9-CB9BF82D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7176"/>
            <a:ext cx="7543800" cy="21682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바벨론과 로마를 살리러가라 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700" dirty="0">
                <a:solidFill>
                  <a:schemeClr val="bg1"/>
                </a:solidFill>
              </a:rPr>
              <a:t>렘넌트여 어디로 가든지 살리러가라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40CC2CF-C433-446E-8302-E83834BBFA22}"/>
              </a:ext>
            </a:extLst>
          </p:cNvPr>
          <p:cNvSpPr txBox="1">
            <a:spLocks/>
          </p:cNvSpPr>
          <p:nvPr/>
        </p:nvSpPr>
        <p:spPr>
          <a:xfrm>
            <a:off x="685800" y="2174488"/>
            <a:ext cx="7886700" cy="25010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63756E8-42AA-4854-B95A-9140D7DA2364}"/>
              </a:ext>
            </a:extLst>
          </p:cNvPr>
          <p:cNvSpPr txBox="1">
            <a:spLocks/>
          </p:cNvSpPr>
          <p:nvPr/>
        </p:nvSpPr>
        <p:spPr>
          <a:xfrm>
            <a:off x="685800" y="2425391"/>
            <a:ext cx="7886700" cy="22501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the Remnant, save Babylon and Rome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No matter where you go you must know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are the Remnant</a:t>
            </a:r>
          </a:p>
        </p:txBody>
      </p:sp>
    </p:spTree>
    <p:extLst>
      <p:ext uri="{BB962C8B-B14F-4D97-AF65-F5344CB8AC3E}">
        <p14:creationId xmlns:p14="http://schemas.microsoft.com/office/powerpoint/2010/main" val="47665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F095-F944-4750-9C49-A813AA2434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00891"/>
            <a:ext cx="8472022" cy="158634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아픈 눈물흘러도 기쁜 일이생겨도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변함 없는고백은 오직 예수이기를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FE6A-0A98-4BE1-A1DC-EFAE413DFDF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479964"/>
            <a:ext cx="8522640" cy="208807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In joy or in times of pain, 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I pray this will never change.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Oh, let it be only Christ. I pray this for all my life.</a:t>
            </a:r>
          </a:p>
        </p:txBody>
      </p:sp>
    </p:spTree>
    <p:extLst>
      <p:ext uri="{BB962C8B-B14F-4D97-AF65-F5344CB8AC3E}">
        <p14:creationId xmlns:p14="http://schemas.microsoft.com/office/powerpoint/2010/main" val="33429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F095-F944-4750-9C49-A813AA2434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00891"/>
            <a:ext cx="8472022" cy="158634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죽음 앞에있어도 찬양 할수있기를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축복 속에있어도 자만 하지않기를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FE6A-0A98-4BE1-A1DC-EFAE413DFDF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479964"/>
            <a:ext cx="8522640" cy="208807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And when death is at my door, 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I pray I can praise You more.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And when blessings come my way,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 I pray I will not be proud.</a:t>
            </a:r>
          </a:p>
        </p:txBody>
      </p:sp>
    </p:spTree>
    <p:extLst>
      <p:ext uri="{BB962C8B-B14F-4D97-AF65-F5344CB8AC3E}">
        <p14:creationId xmlns:p14="http://schemas.microsoft.com/office/powerpoint/2010/main" val="3875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F095-F944-4750-9C49-A813AA2434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00891"/>
            <a:ext cx="8472022" cy="1586345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모든것 사라지고 홀로 있을때에도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3600" dirty="0">
                <a:solidFill>
                  <a:schemeClr val="bg1"/>
                </a:solidFill>
              </a:rPr>
              <a:t>오직 예수그분만 내안에계시기를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8FE6A-0A98-4BE1-A1DC-EFAE413DFDF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2479964"/>
            <a:ext cx="8522640" cy="208807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When all things now disappear, 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Alone, I’m left standing there,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I pray only Jesus be, 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Within me, Jesus alone.</a:t>
            </a:r>
          </a:p>
        </p:txBody>
      </p:sp>
    </p:spTree>
    <p:extLst>
      <p:ext uri="{BB962C8B-B14F-4D97-AF65-F5344CB8AC3E}">
        <p14:creationId xmlns:p14="http://schemas.microsoft.com/office/powerpoint/2010/main" val="16016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주여나의삶속에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78095"/>
          <a:stretch/>
        </p:blipFill>
        <p:spPr>
          <a:xfrm>
            <a:off x="57150" y="74495"/>
            <a:ext cx="9029700" cy="28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t="22283" b="66372"/>
          <a:stretch/>
        </p:blipFill>
        <p:spPr>
          <a:xfrm>
            <a:off x="57150" y="3203547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0" y="2875625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 dirty="0"/>
              <a:t>Oh Lord, In my life I pray to enjoy Immanuel each day. All my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-143350" y="4568876"/>
            <a:ext cx="9506806" cy="500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Thoughts and everything I do, May every part of me belong to you. For all my life may 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t="33134" b="55521"/>
          <a:stretch/>
        </p:blipFill>
        <p:spPr>
          <a:xfrm>
            <a:off x="57150" y="74497"/>
            <a:ext cx="9029700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t="44328" b="44327"/>
          <a:stretch/>
        </p:blipFill>
        <p:spPr>
          <a:xfrm>
            <a:off x="57150" y="2459422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57150" y="1740500"/>
            <a:ext cx="8832300" cy="3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	</a:t>
            </a:r>
            <a:r>
              <a:rPr lang="en-US" dirty="0"/>
              <a:t>be </a:t>
            </a:r>
            <a:r>
              <a:rPr lang="en" dirty="0"/>
              <a:t>Found on the road  of our disciples, Lord with my past and my present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8850" y="4010750"/>
            <a:ext cx="852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day . My future all my life, Lord have your way Far above my self the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t="55209" b="33446"/>
          <a:stretch/>
        </p:blipFill>
        <p:spPr>
          <a:xfrm>
            <a:off x="57150" y="74497"/>
            <a:ext cx="9029700" cy="14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t="65765" b="22890"/>
          <a:stretch/>
        </p:blipFill>
        <p:spPr>
          <a:xfrm>
            <a:off x="57150" y="2459422"/>
            <a:ext cx="9029700" cy="14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57150" y="1625825"/>
            <a:ext cx="8832300" cy="442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Grace of God is higher. Above the answers, it is the Lord’s desire. And past all my work, it is the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68850" y="4010750"/>
            <a:ext cx="852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 dirty="0">
                <a:solidFill>
                  <a:schemeClr val="bg1"/>
                </a:solidFill>
              </a:rPr>
              <a:t>plan of God. Beyond the blessings it is your covenant. The love of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704</Words>
  <Application>Microsoft Office PowerPoint</Application>
  <PresentationFormat>On-screen Show (16:9)</PresentationFormat>
  <Paragraphs>96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DejaVu Sans</vt:lpstr>
      <vt:lpstr>Yu Gothic Medium</vt:lpstr>
      <vt:lpstr>Arial</vt:lpstr>
      <vt:lpstr>Calibri</vt:lpstr>
      <vt:lpstr>Symbol</vt:lpstr>
      <vt:lpstr>Wingdings</vt:lpstr>
      <vt:lpstr>Office Theme</vt:lpstr>
      <vt:lpstr>깊은기도</vt:lpstr>
      <vt:lpstr>PowerPoint Presentation</vt:lpstr>
      <vt:lpstr>PowerPoint Presentation</vt:lpstr>
      <vt:lpstr>PowerPoint Presentation</vt:lpstr>
      <vt:lpstr>PowerPoint Presentation</vt:lpstr>
      <vt:lpstr>주여나의삶속에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렘넌트를축복합니다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Jin Heo</cp:lastModifiedBy>
  <cp:revision>13</cp:revision>
  <dcterms:modified xsi:type="dcterms:W3CDTF">2018-09-16T20:24:10Z</dcterms:modified>
  <dc:language>en-US</dc:language>
</cp:coreProperties>
</file>