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EA9F0C5-2CF1-4600-8504-560E37DEEA6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03895E7-BB39-4635-9160-B32EB77A09B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복의근원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60" descr=""/>
          <p:cNvPicPr/>
          <p:nvPr/>
        </p:nvPicPr>
        <p:blipFill>
          <a:blip r:embed="rId1"/>
          <a:srcRect l="5784" t="10551" r="5669" b="76194"/>
          <a:stretch/>
        </p:blipFill>
        <p:spPr>
          <a:xfrm>
            <a:off x="0" y="573120"/>
            <a:ext cx="9143640" cy="1937160"/>
          </a:xfrm>
          <a:prstGeom prst="rect">
            <a:avLst/>
          </a:prstGeom>
          <a:ln>
            <a:noFill/>
          </a:ln>
        </p:spPr>
      </p:pic>
      <p:pic>
        <p:nvPicPr>
          <p:cNvPr id="81" name="Shape 61" descr=""/>
          <p:cNvPicPr/>
          <p:nvPr/>
        </p:nvPicPr>
        <p:blipFill>
          <a:blip r:embed="rId2"/>
          <a:srcRect l="5721" t="23696" r="5729" b="66835"/>
          <a:stretch/>
        </p:blipFill>
        <p:spPr>
          <a:xfrm>
            <a:off x="0" y="3100680"/>
            <a:ext cx="9143640" cy="1384200"/>
          </a:xfrm>
          <a:prstGeom prst="rect">
            <a:avLst/>
          </a:prstGeom>
          <a:ln>
            <a:noFill/>
          </a:ln>
        </p:spPr>
      </p:pic>
      <p:pic>
        <p:nvPicPr>
          <p:cNvPr id="82" name="Shape 62" descr=""/>
          <p:cNvPicPr/>
          <p:nvPr/>
        </p:nvPicPr>
        <p:blipFill>
          <a:blip r:embed="rId3"/>
          <a:srcRect l="5784" t="4617" r="5669" b="91005"/>
          <a:stretch/>
        </p:blipFill>
        <p:spPr>
          <a:xfrm>
            <a:off x="0" y="0"/>
            <a:ext cx="9143640" cy="64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67" descr=""/>
          <p:cNvPicPr/>
          <p:nvPr/>
        </p:nvPicPr>
        <p:blipFill>
          <a:blip r:embed="rId1"/>
          <a:srcRect l="5721" t="32892" r="5729" b="57058"/>
          <a:stretch/>
        </p:blipFill>
        <p:spPr>
          <a:xfrm>
            <a:off x="0" y="470160"/>
            <a:ext cx="9143640" cy="1469160"/>
          </a:xfrm>
          <a:prstGeom prst="rect">
            <a:avLst/>
          </a:prstGeom>
          <a:ln>
            <a:noFill/>
          </a:ln>
        </p:spPr>
      </p:pic>
      <p:pic>
        <p:nvPicPr>
          <p:cNvPr id="84" name="Shape 68" descr=""/>
          <p:cNvPicPr/>
          <p:nvPr/>
        </p:nvPicPr>
        <p:blipFill>
          <a:blip r:embed="rId2"/>
          <a:srcRect l="5721" t="42711" r="5729" b="47822"/>
          <a:stretch/>
        </p:blipFill>
        <p:spPr>
          <a:xfrm>
            <a:off x="0" y="2703960"/>
            <a:ext cx="9143640" cy="138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73" descr=""/>
          <p:cNvPicPr/>
          <p:nvPr/>
        </p:nvPicPr>
        <p:blipFill>
          <a:blip r:embed="rId1"/>
          <a:srcRect l="5721" t="51609" r="5729" b="38341"/>
          <a:stretch/>
        </p:blipFill>
        <p:spPr>
          <a:xfrm>
            <a:off x="0" y="470160"/>
            <a:ext cx="9143640" cy="1469160"/>
          </a:xfrm>
          <a:prstGeom prst="rect">
            <a:avLst/>
          </a:prstGeom>
          <a:ln>
            <a:noFill/>
          </a:ln>
        </p:spPr>
      </p:pic>
      <p:pic>
        <p:nvPicPr>
          <p:cNvPr id="86" name="Shape 74" descr=""/>
          <p:cNvPicPr/>
          <p:nvPr/>
        </p:nvPicPr>
        <p:blipFill>
          <a:blip r:embed="rId2"/>
          <a:srcRect l="5729" t="61528" r="5721" b="29609"/>
          <a:stretch/>
        </p:blipFill>
        <p:spPr>
          <a:xfrm>
            <a:off x="0" y="2792160"/>
            <a:ext cx="9143640" cy="12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79" descr=""/>
          <p:cNvPicPr/>
          <p:nvPr/>
        </p:nvPicPr>
        <p:blipFill>
          <a:blip r:embed="rId1"/>
          <a:srcRect l="5729" t="69819" r="5721" b="20131"/>
          <a:stretch/>
        </p:blipFill>
        <p:spPr>
          <a:xfrm>
            <a:off x="0" y="470160"/>
            <a:ext cx="9143640" cy="1469160"/>
          </a:xfrm>
          <a:prstGeom prst="rect">
            <a:avLst/>
          </a:prstGeom>
          <a:ln>
            <a:noFill/>
          </a:ln>
        </p:spPr>
      </p:pic>
      <p:pic>
        <p:nvPicPr>
          <p:cNvPr id="88" name="Shape 80" descr=""/>
          <p:cNvPicPr/>
          <p:nvPr/>
        </p:nvPicPr>
        <p:blipFill>
          <a:blip r:embed="rId2"/>
          <a:srcRect l="5721" t="79438" r="5729" b="11698"/>
          <a:stretch/>
        </p:blipFill>
        <p:spPr>
          <a:xfrm>
            <a:off x="0" y="2792160"/>
            <a:ext cx="9143640" cy="12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5" descr=""/>
          <p:cNvPicPr/>
          <p:nvPr/>
        </p:nvPicPr>
        <p:blipFill>
          <a:blip r:embed="rId1"/>
          <a:srcRect l="5721" t="88134" r="5729" b="1816"/>
          <a:stretch/>
        </p:blipFill>
        <p:spPr>
          <a:xfrm>
            <a:off x="0" y="734760"/>
            <a:ext cx="9143640" cy="146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LibreOffice/6.0.0.3$Windows_X86_64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2018-02-11T11:29:15Z</dcterms:modified>
  <cp:revision>1</cp:revision>
  <dc:subject/>
  <dc:title/>
</cp:coreProperties>
</file>