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6C9D-9155-4112-A89C-287007C18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6BD2-E5F8-4093-B11D-90A3FE87A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2162-28CA-4623-941B-FE4B4FB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3AA9-E96B-4B24-AFBE-7FD5308E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7A11-1376-4D23-A47A-42B88A4A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A9A2-C320-486A-A07A-338B10BB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BDC-A876-4A52-83F8-908EC9E3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2B95-E451-4DF9-BDD7-D19279AA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AC9C-AB05-489C-B9E8-239BA9EF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7EE9-F677-4E44-BAA9-9C6170A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4F572-A062-469E-9400-12E07C80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83103-0425-47F0-B8E9-E857D771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584-58D4-45C9-8E2D-DF50C72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7C2-66C3-41E3-8E71-F693FB80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4858-B7D8-488F-B54F-85E6BD5D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5E2C-EAE2-425F-9706-7B184BDB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638-671D-4C36-8B08-ECF3DD57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F693-9A4A-4772-929C-D758DB6F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0915-1B89-4B4C-855B-61AFBBC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B328-767B-455F-8AF4-C453F49C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D9F9-435B-44B3-BC19-FA77F59A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2CC7-7E89-4CF4-BAF0-AF334433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CE0D-6CD3-4BDD-B495-B8E06771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3CA2-5BB9-4A5F-92A6-FD3132BF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CDE3-F87B-480F-9AD5-C5960D4E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4581-B1E1-41FB-98F5-C488744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0E59-1BF7-4AF8-AC22-EC756CA92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4F30-8F7B-442B-B2BE-2B35B7BA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E312C-E84F-44EE-9E9D-3C157B61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571E-A9E0-439B-A6A5-1F747DE1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4D15-384C-4F71-9275-66AC56E4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FB64-3C38-4D82-A310-1083AF92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971C-2611-4779-B1D1-1FDABAF2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E5FB-7E1D-4C0E-82A5-23601141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83D10-3674-4C19-8463-0DAFF275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DDF7A-E6CD-4CF6-99C3-4DBB3F1C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2BD1D-DF9F-47F3-B797-EFDF977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F8FE8-F48A-4001-8A9D-6D62FAC8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A5B7-C82D-4BA7-B196-64567E7D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20E6-0194-41FA-B8B6-2D2F5274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DDE95-6CCE-4528-A697-1C0710F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13D93-BD44-4FA7-B430-7040F09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38D57-B940-4B08-ACE6-0DD1FB95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49EA8-8317-4EE2-85A5-F71AF65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0B467-F7D3-4FBB-8664-177970F7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3D1F-F8E1-496F-9E9F-B11744A8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8C38-6F09-409F-8C8E-FBCDD16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52F4-42B1-4DB8-A379-CCBB69F4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D861-3053-4128-9DFF-381AFA59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6F8B3-E9EB-42BA-B3BF-1E61455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8948-FE3C-4DD7-8E26-910FB97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B4C1D-321A-4352-A843-9A6E1F1E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71D4-4027-4088-AE06-4B06D62A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A73E3-F927-4A5F-8E26-FE0BA4CF5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3C33F-5ED2-482B-8F34-C70B0C36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8542-BD6E-4FC1-9244-4D58502A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F86B-BCB3-436B-9FDB-D1941EA8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7B109-620A-497E-85B1-7B69F80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71EC5-1BB3-448B-A47A-C6E9E0FA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7CC3-7D3E-42E0-AB00-31403BA8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3ED1-14F5-4EA8-A0F1-40EDF0E15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62AC-9B49-47D7-984A-FEF83963002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6506-A29A-472D-8360-70033FE47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5DA6-5E52-4273-B1B7-46695A52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C029-0EB5-4F64-8471-CD4AEE2C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EA8-B7D7-4F8F-A5B8-D464BAF1E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하나님의은혜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D7B55-E117-4871-8808-B0AE817F8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C60DC-A74D-40AF-8E1D-76383E77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856" y="391886"/>
            <a:ext cx="5148943" cy="58347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AF7D0F-188F-4B2B-B7DD-6ABE89CBC693}"/>
              </a:ext>
            </a:extLst>
          </p:cNvPr>
          <p:cNvSpPr txBox="1">
            <a:spLocks/>
          </p:cNvSpPr>
          <p:nvPr/>
        </p:nvSpPr>
        <p:spPr>
          <a:xfrm>
            <a:off x="838201" y="195943"/>
            <a:ext cx="10515600" cy="265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나를 지으신이가 하나님</a:t>
            </a:r>
            <a:br>
              <a:rPr lang="ko-KR" altLang="en-US" sz="3200" dirty="0"/>
            </a:br>
            <a:r>
              <a:rPr lang="ko-KR" altLang="en-US" sz="3200" dirty="0"/>
              <a:t>나를 부르신이가 하나님</a:t>
            </a:r>
            <a:br>
              <a:rPr lang="ko-KR" altLang="en-US" sz="3200" dirty="0"/>
            </a:br>
            <a:r>
              <a:rPr lang="ko-KR" altLang="en-US" sz="3200" dirty="0"/>
              <a:t>나를 보내신이도 하나님</a:t>
            </a:r>
            <a:br>
              <a:rPr lang="ko-KR" altLang="en-US" sz="3200" dirty="0"/>
            </a:br>
            <a:r>
              <a:rPr lang="ko-KR" altLang="en-US" sz="3200" dirty="0"/>
              <a:t>나의 나된것은 다 하나님 은혜라</a:t>
            </a:r>
            <a:br>
              <a:rPr lang="ko-KR" altLang="en-US" sz="3200" dirty="0"/>
            </a:br>
            <a:br>
              <a:rPr lang="ko-KR" alt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84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C60DC-A74D-40AF-8E1D-76383E77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856" y="391886"/>
            <a:ext cx="5148943" cy="58347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AF7D0F-188F-4B2B-B7DD-6ABE89CBC693}"/>
              </a:ext>
            </a:extLst>
          </p:cNvPr>
          <p:cNvSpPr txBox="1">
            <a:spLocks/>
          </p:cNvSpPr>
          <p:nvPr/>
        </p:nvSpPr>
        <p:spPr>
          <a:xfrm>
            <a:off x="838201" y="391887"/>
            <a:ext cx="10515600" cy="2460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나의 달려갈길 다 가도록</a:t>
            </a:r>
            <a:br>
              <a:rPr lang="ko-KR" altLang="en-US" sz="3200" dirty="0"/>
            </a:br>
            <a:r>
              <a:rPr lang="ko-KR" altLang="en-US" sz="3200" dirty="0"/>
              <a:t>나의 마지막 호흡 다 하도록</a:t>
            </a:r>
            <a:br>
              <a:rPr lang="ko-KR" altLang="en-US" sz="3200" dirty="0"/>
            </a:br>
            <a:r>
              <a:rPr lang="ko-KR" altLang="en-US" sz="3200" dirty="0"/>
              <a:t>나로 그 십자가 품게하시니</a:t>
            </a:r>
            <a:br>
              <a:rPr lang="ko-KR" altLang="en-US" sz="3200" dirty="0"/>
            </a:br>
            <a:r>
              <a:rPr lang="ko-KR" altLang="en-US" sz="3200" dirty="0"/>
              <a:t>나의 나된것은 다 하나님 은혜라</a:t>
            </a:r>
            <a:br>
              <a:rPr lang="ko-KR" alt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371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AF7D0F-188F-4B2B-B7DD-6ABE89CBC693}"/>
              </a:ext>
            </a:extLst>
          </p:cNvPr>
          <p:cNvSpPr txBox="1">
            <a:spLocks/>
          </p:cNvSpPr>
          <p:nvPr/>
        </p:nvSpPr>
        <p:spPr>
          <a:xfrm>
            <a:off x="838201" y="391887"/>
            <a:ext cx="10515600" cy="2460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한량없는 은혜</a:t>
            </a:r>
            <a:br>
              <a:rPr lang="ko-KR" altLang="en-US" sz="3200" dirty="0"/>
            </a:br>
            <a:r>
              <a:rPr lang="ko-KR" altLang="en-US" sz="3200" dirty="0"/>
              <a:t>갚을길없는 은혜</a:t>
            </a:r>
            <a:br>
              <a:rPr lang="ko-KR" altLang="en-US" sz="3200" dirty="0"/>
            </a:br>
            <a:r>
              <a:rPr lang="ko-KR" altLang="en-US" sz="3200" dirty="0"/>
              <a:t>내 삶을 애워싸는</a:t>
            </a:r>
            <a:br>
              <a:rPr lang="ko-KR" altLang="en-US" sz="3200" dirty="0"/>
            </a:br>
            <a:r>
              <a:rPr lang="ko-KR" altLang="en-US" sz="3200" dirty="0"/>
              <a:t>하나님의 은혜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9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C60DC-A74D-40AF-8E1D-76383E77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856" y="391886"/>
            <a:ext cx="5148943" cy="58347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AF7D0F-188F-4B2B-B7DD-6ABE89CBC693}"/>
              </a:ext>
            </a:extLst>
          </p:cNvPr>
          <p:cNvSpPr txBox="1">
            <a:spLocks/>
          </p:cNvSpPr>
          <p:nvPr/>
        </p:nvSpPr>
        <p:spPr>
          <a:xfrm>
            <a:off x="838201" y="391887"/>
            <a:ext cx="10515600" cy="2460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/>
              <a:t>나 주저함없이</a:t>
            </a:r>
            <a:br>
              <a:rPr lang="ko-KR" altLang="en-US" sz="3200" dirty="0"/>
            </a:br>
            <a:r>
              <a:rPr lang="ko-KR" altLang="en-US" sz="3200" dirty="0"/>
              <a:t>그 땅을 밟음도</a:t>
            </a:r>
            <a:br>
              <a:rPr lang="ko-KR" altLang="en-US" sz="3200" dirty="0"/>
            </a:br>
            <a:r>
              <a:rPr lang="ko-KR" altLang="en-US" sz="3200" dirty="0"/>
              <a:t>나를 붙드시는</a:t>
            </a:r>
            <a:br>
              <a:rPr lang="ko-KR" altLang="en-US" sz="3200" dirty="0"/>
            </a:br>
            <a:r>
              <a:rPr lang="ko-KR" altLang="en-US" sz="3200" dirty="0"/>
              <a:t>하나님의 은혜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66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하나님의은혜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하나님의은혜</dc:title>
  <dc:creator>Jin Heo</dc:creator>
  <cp:lastModifiedBy>Jin Heo</cp:lastModifiedBy>
  <cp:revision>1</cp:revision>
  <dcterms:created xsi:type="dcterms:W3CDTF">2018-09-08T02:46:20Z</dcterms:created>
  <dcterms:modified xsi:type="dcterms:W3CDTF">2018-09-08T02:50:16Z</dcterms:modified>
</cp:coreProperties>
</file>