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78133"/>
          <a:stretch/>
        </p:blipFill>
        <p:spPr>
          <a:xfrm>
            <a:off x="0" y="0"/>
            <a:ext cx="9144000" cy="28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t="21471" b="68042"/>
          <a:stretch/>
        </p:blipFill>
        <p:spPr>
          <a:xfrm>
            <a:off x="0" y="3129575"/>
            <a:ext cx="9144000" cy="13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EBA446-F66E-419F-BFDA-BE5ABFDE1DA9}"/>
              </a:ext>
            </a:extLst>
          </p:cNvPr>
          <p:cNvSpPr txBox="1"/>
          <p:nvPr/>
        </p:nvSpPr>
        <p:spPr>
          <a:xfrm>
            <a:off x="931984" y="2672862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 come before You Oh Lord, I lay my everything my whole life. Take my all,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1AEAC-9ADA-4077-BA9D-7824C639994E}"/>
              </a:ext>
            </a:extLst>
          </p:cNvPr>
          <p:cNvSpPr txBox="1"/>
          <p:nvPr/>
        </p:nvSpPr>
        <p:spPr>
          <a:xfrm>
            <a:off x="931983" y="4315273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 place it in Your </a:t>
            </a:r>
            <a:r>
              <a:rPr lang="en-US" sz="1600"/>
              <a:t>hands, Lord</a:t>
            </a:r>
            <a:r>
              <a:rPr lang="en-US" sz="1600" dirty="0"/>
              <a:t>, as I come before you now.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t="30948" b="57837"/>
          <a:stretch/>
        </p:blipFill>
        <p:spPr>
          <a:xfrm>
            <a:off x="0" y="0"/>
            <a:ext cx="9144000" cy="144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t="53429" b="36084"/>
          <a:stretch/>
        </p:blipFill>
        <p:spPr>
          <a:xfrm>
            <a:off x="0" y="3448325"/>
            <a:ext cx="9144000" cy="13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t="42274" b="46512"/>
          <a:stretch/>
        </p:blipFill>
        <p:spPr>
          <a:xfrm>
            <a:off x="0" y="1724163"/>
            <a:ext cx="9144000" cy="144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11608-2144-4841-8CC6-86FCD530A34A}"/>
              </a:ext>
            </a:extLst>
          </p:cNvPr>
          <p:cNvSpPr txBox="1"/>
          <p:nvPr/>
        </p:nvSpPr>
        <p:spPr>
          <a:xfrm>
            <a:off x="844061" y="1417241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 come before You Oh Lord, I lay all of my thoughts down at Your feet. I desire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8113A-B80A-4288-81BA-90327122F93B}"/>
              </a:ext>
            </a:extLst>
          </p:cNvPr>
          <p:cNvSpPr txBox="1"/>
          <p:nvPr/>
        </p:nvSpPr>
        <p:spPr>
          <a:xfrm>
            <a:off x="902676" y="3049152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 listen to Your voice, Lord, as I come before You now. I worship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56B62-677C-48B7-AC29-E7917095A36C}"/>
              </a:ext>
            </a:extLst>
          </p:cNvPr>
          <p:cNvSpPr txBox="1"/>
          <p:nvPr/>
        </p:nvSpPr>
        <p:spPr>
          <a:xfrm>
            <a:off x="844060" y="4708412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You, worship You alone. I give You praise, praise Your name alone. Lord fill my soul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t="63804" b="24982"/>
          <a:stretch/>
        </p:blipFill>
        <p:spPr>
          <a:xfrm>
            <a:off x="0" y="0"/>
            <a:ext cx="9144000" cy="144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t="84826" b="4686"/>
          <a:stretch/>
        </p:blipFill>
        <p:spPr>
          <a:xfrm>
            <a:off x="0" y="3448325"/>
            <a:ext cx="9144000" cy="13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t="74681" b="14105"/>
          <a:stretch/>
        </p:blipFill>
        <p:spPr>
          <a:xfrm>
            <a:off x="0" y="1724163"/>
            <a:ext cx="9144000" cy="144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B95EF5-02D4-47B7-8B7A-1003DEC83CDC}"/>
              </a:ext>
            </a:extLst>
          </p:cNvPr>
          <p:cNvSpPr txBox="1"/>
          <p:nvPr/>
        </p:nvSpPr>
        <p:spPr>
          <a:xfrm>
            <a:off x="797168" y="1279597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Full of Your Spirit, give me the fullness of You. Filled not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25F29-C81A-4884-94B7-049BB9632F43}"/>
              </a:ext>
            </a:extLst>
          </p:cNvPr>
          <p:cNvSpPr txBox="1"/>
          <p:nvPr/>
        </p:nvSpPr>
        <p:spPr>
          <a:xfrm>
            <a:off x="797167" y="2972127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Might and not by power, but by Your Spirit I desire. For all my life,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AB72C-4369-4B56-858C-482576F42D7D}"/>
              </a:ext>
            </a:extLst>
          </p:cNvPr>
          <p:cNvSpPr txBox="1"/>
          <p:nvPr/>
        </p:nvSpPr>
        <p:spPr>
          <a:xfrm>
            <a:off x="720968" y="4740034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Lord let Your kingdom, come be established in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Office PowerPoint</Application>
  <PresentationFormat>On-screen Show (16:9)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나주앞에옵니다</dc:title>
  <cp:lastModifiedBy>Jin Heo</cp:lastModifiedBy>
  <cp:revision>6</cp:revision>
  <dcterms:modified xsi:type="dcterms:W3CDTF">2018-09-09T20:09:16Z</dcterms:modified>
</cp:coreProperties>
</file>