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60" r:id="rId8"/>
    <p:sldId id="259" r:id="rId9"/>
    <p:sldId id="262" r:id="rId1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사명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959440" y="11887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58480" y="457200"/>
            <a:ext cx="4404960" cy="347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무엇이 나의 마음을 뜨겁게 하는가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무엇이 나의 마음을 역동케 하는가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내 안에 있는 영원한 생명이 아닌가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 증거의 불타는 열방이 아닌가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22DDD75-8DBB-4B32-91BC-F6FF30CAC8C1}"/>
              </a:ext>
            </a:extLst>
          </p:cNvPr>
          <p:cNvSpPr/>
          <p:nvPr/>
        </p:nvSpPr>
        <p:spPr>
          <a:xfrm>
            <a:off x="4663440" y="360473"/>
            <a:ext cx="4260240" cy="4423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me Lord, deep within my heart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makes it burn within?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Pure and true, Your everlasting life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Unchanging, grace of God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life, and all that I desire, forever yearns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1760" y="365760"/>
            <a:ext cx="3894480" cy="42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예수의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이름이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증거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된다면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나의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생명을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조금도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아깝지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않으리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32C70CF-8350-4D3F-82BD-825BA055F84D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glory of the Lord, be proclaimed over all the earth.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me to live is Christ, and to die, My life is to gain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주께서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안에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생명으로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충만하여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통해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주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보게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하소서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Lord fill me with Your life, Your Spirt and Your perfect strength.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the world see Christ through me, receive You in their hearts.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937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때문에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흐르는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눈물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받으사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 땅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회복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시켜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Lord please hear my cries, receive my tears that yearns for this cause.</a:t>
            </a:r>
          </a:p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 this world through my commission Lord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473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1760" y="365760"/>
            <a:ext cx="3894480" cy="42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예수의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이름이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온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땅의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선포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된다면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나의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죽음도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진실로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유익</a:t>
            </a:r>
            <a:r>
              <a:rPr lang="en-US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하리라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32C70CF-8350-4D3F-82BD-825BA055F84D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glory of the Lord, be proclaimed over all the earth.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me to live is Christ, and to die, My life is to gain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943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주께서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안에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생명으로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충만하여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온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땅이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나를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통해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주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보게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하소서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Lord fill me with Your life, Your Spirt and Your perfect strength.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the world see Christ through me, receive You in their hearts.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4008194" cy="40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복음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때문에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흐르는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내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눈물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받으사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 땅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회복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시켜</a:t>
            </a:r>
            <a:r>
              <a:rPr lang="en-US" sz="3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주소서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C8ED44A-CF4A-40F2-A773-FE81FEA6047A}"/>
              </a:ext>
            </a:extLst>
          </p:cNvPr>
          <p:cNvSpPr/>
          <p:nvPr/>
        </p:nvSpPr>
        <p:spPr>
          <a:xfrm>
            <a:off x="4319954" y="293077"/>
            <a:ext cx="4603726" cy="4086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Lord please hear my cries, receive my tears that yearns for this cause.</a:t>
            </a:r>
          </a:p>
          <a:p>
            <a:pPr>
              <a:lnSpc>
                <a:spcPct val="150000"/>
              </a:lnSpc>
              <a:spcAft>
                <a:spcPts val="1599"/>
              </a:spcAft>
            </a:pPr>
            <a:r>
              <a:rPr lang="en-US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 this world through my commission Lord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5922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DejaVu Sans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 Heo</cp:lastModifiedBy>
  <cp:revision>5</cp:revision>
  <dcterms:modified xsi:type="dcterms:W3CDTF">2018-09-09T20:10:25Z</dcterms:modified>
  <dc:language>en-US</dc:language>
</cp:coreProperties>
</file>