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3" r:id="rId6"/>
    <p:sldId id="264" r:id="rId7"/>
    <p:sldId id="260" r:id="rId8"/>
    <p:sldId id="259" r:id="rId9"/>
    <p:sldId id="262" r:id="rId10"/>
    <p:sldId id="265" r:id="rId11"/>
    <p:sldId id="266" r:id="rId12"/>
    <p:sldId id="267" r:id="rId13"/>
    <p:sldId id="268" r:id="rId14"/>
    <p:sldId id="261" r:id="rId15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775B-42C7-4E69-98A2-6E73AF6D4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66B34-FF87-44C2-AC80-67A43C8A0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C1604-0D7A-463B-8E93-9A00D1E5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F8EF-A295-4897-8E49-D42967F8F92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550D9-11E4-4AA5-8B61-1FB3C201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E233-7866-4A39-B8FA-9E55F146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5A96-BA73-4792-B95F-34217950A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935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74AB-2A49-4344-A64E-24051579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8387-E41E-4A7C-99CD-5D75E564F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C6E2E-7585-42C4-8F8F-285D3EC6C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69424-BA35-4598-8187-45B47653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F8EF-A295-4897-8E49-D42967F8F92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9CCDB-8DEB-44AC-BDB5-66764745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FA0AC-E054-4769-9ADD-DB25EA52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5A96-BA73-4792-B95F-34217950A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1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사명</a:t>
            </a:r>
            <a:endParaRPr lang="en-US" sz="5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61296-D73E-4802-824F-56FE5A85C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57175"/>
            <a:ext cx="3886200" cy="441841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>
                <a:solidFill>
                  <a:schemeClr val="bg1"/>
                </a:solidFill>
              </a:rPr>
              <a:t>너희는 하나님의 축복받을 나라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>
                <a:solidFill>
                  <a:schemeClr val="bg1"/>
                </a:solidFill>
              </a:rPr>
              <a:t>너희는 하나님의 축복받은 자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>
                <a:solidFill>
                  <a:schemeClr val="bg1"/>
                </a:solidFill>
              </a:rPr>
              <a:t>너희는 하나님의 구원받은 자녀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>
                <a:solidFill>
                  <a:schemeClr val="bg1"/>
                </a:solidFill>
              </a:rPr>
              <a:t>너희는 내일을 치유할 남은 자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>
                <a:solidFill>
                  <a:schemeClr val="bg1"/>
                </a:solidFill>
              </a:rPr>
              <a:t>법률이 고치지 못하는 의사가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>
                <a:solidFill>
                  <a:schemeClr val="bg1"/>
                </a:solidFill>
              </a:rPr>
              <a:t>고치지 못하는 병 정치가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>
                <a:solidFill>
                  <a:schemeClr val="bg1"/>
                </a:solidFill>
              </a:rPr>
              <a:t>고치지 못하는 그 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828C-76DC-4993-82A6-D7E08B0ED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257175"/>
            <a:ext cx="3886200" cy="441841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9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61296-D73E-4802-824F-56FE5A85C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57175"/>
            <a:ext cx="3886200" cy="441841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>
                <a:solidFill>
                  <a:schemeClr val="bg1"/>
                </a:solidFill>
              </a:rPr>
              <a:t>나일강과 애굽을 살리러가라 블레셋 앗수르 아람을 살리러가라 바벨론과 로마를 살리러가라 렘넌트여 어디로 가든지 살리러가라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828C-76DC-4993-82A6-D7E08B0ED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257175"/>
            <a:ext cx="3886200" cy="441841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9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61296-D73E-4802-824F-56FE5A85C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57175"/>
            <a:ext cx="3886200" cy="441841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>
                <a:solidFill>
                  <a:schemeClr val="bg1"/>
                </a:solidFill>
              </a:rPr>
              <a:t>너희는 하나님의 능력 입은 나라 너희는 하나님의 부름 받은 자 너희는 하나님의 영에 감동된 자 너희는 미래 살릴 남은 자 렘넌트 왕이 하지 못한 능력의 일 제사장이 못한 능력의 배경 선지자가 못한 그 능력의 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828C-76DC-4993-82A6-D7E08B0ED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257175"/>
            <a:ext cx="3886200" cy="4418410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4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61296-D73E-4802-824F-56FE5A85C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57175"/>
            <a:ext cx="3886200" cy="441841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>
                <a:solidFill>
                  <a:schemeClr val="bg1"/>
                </a:solidFill>
              </a:rPr>
              <a:t>나일강과 애굽을 살리러가라 블레셋 앗수르 아람을 살리러가라 바벨론과 로마를 살리러가라 렘넌트여 어디로 가든지 살리러가라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828C-76DC-4993-82A6-D7E08B0ED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257175"/>
            <a:ext cx="3886200" cy="441841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7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5959440" y="118872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58480" y="457200"/>
            <a:ext cx="4404960" cy="347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무엇이 나의 마음을 뜨겁게 하는가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무엇이 나의 마음을 역동케 하는가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내 안에 있는 영원한 생명이 아닌가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복음 증거의 불타는 열방이 아닌가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722DDD75-8DBB-4B32-91BC-F6FF30CAC8C1}"/>
              </a:ext>
            </a:extLst>
          </p:cNvPr>
          <p:cNvSpPr/>
          <p:nvPr/>
        </p:nvSpPr>
        <p:spPr>
          <a:xfrm>
            <a:off x="4663440" y="360473"/>
            <a:ext cx="4260240" cy="44234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 me Lord, deep within my heart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makes it burn within?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Pure and true, Your everlasting life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Unchanging, grace of God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 life, and all that I desire, forever yearns for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11760" y="365760"/>
            <a:ext cx="3894480" cy="42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예수의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이름이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온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땅에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증거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된다면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나의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생명을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조금도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아깝지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않으리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32C70CF-8350-4D3F-82BD-825BA055F84D}"/>
              </a:ext>
            </a:extLst>
          </p:cNvPr>
          <p:cNvSpPr/>
          <p:nvPr/>
        </p:nvSpPr>
        <p:spPr>
          <a:xfrm>
            <a:off x="4319954" y="293077"/>
            <a:ext cx="4603726" cy="4086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glory of the Lord, be proclaimed over all the earth.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me to live is Christ, and to die, My life is to gain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311760" y="444960"/>
            <a:ext cx="4008194" cy="40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주께서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내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안에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생명으로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충만하여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온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땅이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나를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통해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주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보게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하소서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C8ED44A-CF4A-40F2-A773-FE81FEA6047A}"/>
              </a:ext>
            </a:extLst>
          </p:cNvPr>
          <p:cNvSpPr/>
          <p:nvPr/>
        </p:nvSpPr>
        <p:spPr>
          <a:xfrm>
            <a:off x="4319954" y="293077"/>
            <a:ext cx="4603726" cy="4086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Lord fill me with Your life, Your Spirt and Your perfect strength.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the world see Christ through me, receive You in their hearts.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9370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311760" y="444960"/>
            <a:ext cx="4008194" cy="40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복음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때문에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흐르는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내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눈물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받으사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이 땅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회복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시켜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주소서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C8ED44A-CF4A-40F2-A773-FE81FEA6047A}"/>
              </a:ext>
            </a:extLst>
          </p:cNvPr>
          <p:cNvSpPr/>
          <p:nvPr/>
        </p:nvSpPr>
        <p:spPr>
          <a:xfrm>
            <a:off x="4319954" y="293077"/>
            <a:ext cx="4603726" cy="4086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50000"/>
              </a:lnSpc>
              <a:spcAft>
                <a:spcPts val="1599"/>
              </a:spcAft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Lord please hear my cries, receive my tears that yearns for this cause.</a:t>
            </a:r>
          </a:p>
          <a:p>
            <a:pPr>
              <a:lnSpc>
                <a:spcPct val="150000"/>
              </a:lnSpc>
              <a:spcAft>
                <a:spcPts val="1599"/>
              </a:spcAft>
            </a:pPr>
            <a:r>
              <a:rPr lang="en-US" sz="3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Restore this world through my commission Lord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2473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11760" y="365760"/>
            <a:ext cx="3894480" cy="42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예수의</a:t>
            </a:r>
            <a:r>
              <a:rPr lang="en-US" sz="3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US" sz="3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이름이</a:t>
            </a:r>
            <a:r>
              <a:rPr lang="en-US" sz="3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온 </a:t>
            </a:r>
            <a:r>
              <a:rPr lang="en-US" sz="3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땅의</a:t>
            </a:r>
            <a:r>
              <a:rPr lang="en-US" sz="3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US" sz="3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선포</a:t>
            </a:r>
            <a:r>
              <a:rPr lang="en-US" sz="3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US" sz="3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된다면</a:t>
            </a:r>
            <a:endParaRPr lang="en-US" sz="3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나의</a:t>
            </a:r>
            <a:r>
              <a:rPr lang="en-US" sz="3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US" sz="3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죽음도</a:t>
            </a:r>
            <a:r>
              <a:rPr lang="en-US" sz="3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US" sz="3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진실로</a:t>
            </a:r>
            <a:r>
              <a:rPr lang="en-US" sz="3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US" sz="3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유익</a:t>
            </a:r>
            <a:r>
              <a:rPr lang="en-US" sz="3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US" sz="3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하리라</a:t>
            </a:r>
            <a:endParaRPr lang="en-US" sz="3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32C70CF-8350-4D3F-82BD-825BA055F84D}"/>
              </a:ext>
            </a:extLst>
          </p:cNvPr>
          <p:cNvSpPr/>
          <p:nvPr/>
        </p:nvSpPr>
        <p:spPr>
          <a:xfrm>
            <a:off x="4319954" y="293077"/>
            <a:ext cx="4603726" cy="4086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glory of the Lord, be proclaimed over all the earth.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me to live is Christ, and to die, My life is to gain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79434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311760" y="444960"/>
            <a:ext cx="4008194" cy="40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주께서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내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안에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생명으로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충만하여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온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땅이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나를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통해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주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보게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하소서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C8ED44A-CF4A-40F2-A773-FE81FEA6047A}"/>
              </a:ext>
            </a:extLst>
          </p:cNvPr>
          <p:cNvSpPr/>
          <p:nvPr/>
        </p:nvSpPr>
        <p:spPr>
          <a:xfrm>
            <a:off x="4319954" y="293077"/>
            <a:ext cx="4603726" cy="4086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Lord fill me with Your life, Your Spirt and Your perfect strength.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the world see Christ through me, receive You in their hearts.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311760" y="444960"/>
            <a:ext cx="4008194" cy="40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복음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때문에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흐르는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내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눈물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받으사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이 땅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회복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시켜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주소서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C8ED44A-CF4A-40F2-A773-FE81FEA6047A}"/>
              </a:ext>
            </a:extLst>
          </p:cNvPr>
          <p:cNvSpPr/>
          <p:nvPr/>
        </p:nvSpPr>
        <p:spPr>
          <a:xfrm>
            <a:off x="4319954" y="293077"/>
            <a:ext cx="4603726" cy="4086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50000"/>
              </a:lnSpc>
              <a:spcAft>
                <a:spcPts val="1599"/>
              </a:spcAft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Lord please hear my cries, receive my tears that yearns for this cause.</a:t>
            </a:r>
          </a:p>
          <a:p>
            <a:pPr>
              <a:lnSpc>
                <a:spcPct val="150000"/>
              </a:lnSpc>
              <a:spcAft>
                <a:spcPts val="1599"/>
              </a:spcAft>
            </a:pPr>
            <a:r>
              <a:rPr lang="en-US" sz="3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Restore this world through my commission Lord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5922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9D8-E427-45B4-8E93-B69C150F7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렘넌트를축복합니다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6285E-C1ED-41A9-8C91-D0B4A5472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383</Words>
  <Application>Microsoft Office PowerPoint</Application>
  <PresentationFormat>On-screen Show (16:9)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DejaVu Sans</vt:lpstr>
      <vt:lpstr>Arial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렘넌트를축복합니다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Jin Heo</cp:lastModifiedBy>
  <cp:revision>6</cp:revision>
  <dcterms:modified xsi:type="dcterms:W3CDTF">2018-09-09T20:11:25Z</dcterms:modified>
  <dc:language>en-US</dc:language>
</cp:coreProperties>
</file>