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 txBox="1"/>
          <p:nvPr>
            <p:ph idx="2" type="hdr"/>
          </p:nvPr>
        </p:nvSpPr>
        <p:spPr>
          <a:xfrm>
            <a:off x="0" y="0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3884612" y="0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/>
          <p:nvPr>
            <p:ph idx="3" type="sldImg"/>
          </p:nvPr>
        </p:nvSpPr>
        <p:spPr>
          <a:xfrm>
            <a:off x="1143000" y="685800"/>
            <a:ext cx="4570411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0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4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7812"/>
            <a:ext cx="8228012" cy="1138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248400"/>
            <a:ext cx="2894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7812"/>
            <a:ext cx="8228012" cy="1138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8400"/>
            <a:ext cx="2894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/>
          <p:nvPr/>
        </p:nvSpPr>
        <p:spPr>
          <a:xfrm>
            <a:off x="381000" y="228600"/>
            <a:ext cx="8229600" cy="6095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19075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457200" y="6172200"/>
            <a:ext cx="8229600" cy="1587"/>
          </a:xfrm>
          <a:prstGeom prst="straightConnector1">
            <a:avLst/>
          </a:prstGeom>
          <a:noFill/>
          <a:ln cap="sq" cmpd="sng" w="19075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14400" y="1524000"/>
            <a:ext cx="7621587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50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3637"/>
            <a:ext cx="2894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609600" y="1219200"/>
            <a:ext cx="7924799" cy="914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5550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1981200" y="3962400"/>
            <a:ext cx="6511924" cy="1587"/>
          </a:xfrm>
          <a:prstGeom prst="straightConnector1">
            <a:avLst/>
          </a:prstGeom>
          <a:noFill/>
          <a:ln cap="sq" cmpd="sng" w="19075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0-(1)</a:t>
            </a:r>
          </a:p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8400"/>
            <a:ext cx="2894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그루터기 2000</a:t>
            </a: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743200" y="2438400"/>
            <a:ext cx="3886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그루터기 2000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0-(1)</a:t>
            </a:r>
          </a:p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8400"/>
            <a:ext cx="3681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그루터기 2000</a:t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5004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250825" y="3573462"/>
            <a:ext cx="8642349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100000"/>
              <a:buFont typeface="Arial"/>
              <a:buAutoNum type="arabicPeriod"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As the terebinth and oak trees leave stumps when they’re cut down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So the holy seed of God will be the stump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In this world of hopeless souls and in this land so dry God has called you to be His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lang="en-US" sz="2000">
                <a:solidFill>
                  <a:srgbClr val="006633"/>
                </a:solidFill>
              </a:rPr>
              <a:t>2.</a:t>
            </a: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 Lord will blow the wind of His Spirit in this 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>
              <a:solidFill>
                <a:srgbClr val="0066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His glory will appear all around the world. As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0-(1)</a:t>
            </a:r>
          </a:p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5188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그루터기 2000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50825" y="3844925"/>
            <a:ext cx="8642349" cy="131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100000"/>
              <a:buAutoNum type="arabicPeriod"/>
            </a:pPr>
            <a:r>
              <a:rPr lang="en-US" sz="2000">
                <a:solidFill>
                  <a:srgbClr val="006633"/>
                </a:solidFill>
              </a:rPr>
              <a:t>Remnant. The -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100000"/>
              <a:buFont typeface="Arial"/>
              <a:buAutoNum type="arabicPeriod"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Look forward to how God will save the future.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May you stand upon His everlasting Word.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The glory of the Lord rises upon you.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Arise and shine the Light of Christ to 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43637"/>
            <a:ext cx="2132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0-(1)</a:t>
            </a:r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8400"/>
            <a:ext cx="28940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200" u="none" cap="none" strike="noStrik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그루터기 2000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28453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23850" y="3275011"/>
            <a:ext cx="8820149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World of darkness.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Arise and shine the light of Christ that is in you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33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6633"/>
                </a:solidFill>
                <a:latin typeface="Arial"/>
                <a:ea typeface="Arial"/>
                <a:cs typeface="Arial"/>
                <a:sym typeface="Arial"/>
              </a:rPr>
              <a:t>Until the day when all the world will live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