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90" r:id="rId3"/>
    <p:sldId id="287" r:id="rId4"/>
    <p:sldId id="310" r:id="rId5"/>
    <p:sldId id="295" r:id="rId6"/>
    <p:sldId id="259" r:id="rId7"/>
    <p:sldId id="312" r:id="rId8"/>
    <p:sldId id="313" r:id="rId9"/>
    <p:sldId id="293" r:id="rId10"/>
    <p:sldId id="311" r:id="rId11"/>
    <p:sldId id="314" r:id="rId12"/>
    <p:sldId id="306" r:id="rId13"/>
  </p:sldIdLst>
  <p:sldSz cx="12192000" cy="6858000"/>
  <p:notesSz cx="6858000" cy="9144000"/>
  <p:custShowLst>
    <p:custShow name="自定义放映 1" id="0">
      <p:sldLst>
        <p:sld r:id="rId2"/>
        <p:sld r:id="rId4"/>
        <p:sld r:id="rId7"/>
        <p:sld r:id="rId3"/>
        <p:sld r:id="rId6"/>
        <p:sld r:id="rId10"/>
        <p:sld r:id="rId13"/>
      </p:sldLst>
    </p:custShow>
  </p:custShow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E1C39"/>
    <a:srgbClr val="1E222A"/>
    <a:srgbClr val="FFFFFF"/>
    <a:srgbClr val="D9112E"/>
    <a:srgbClr val="202833"/>
    <a:srgbClr val="FAAA21"/>
    <a:srgbClr val="00B0F1"/>
    <a:srgbClr val="F17822"/>
    <a:srgbClr val="006DC0"/>
    <a:srgbClr val="0B0D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41" autoAdjust="0"/>
    <p:restoredTop sz="94679" autoAdjust="0"/>
  </p:normalViewPr>
  <p:slideViewPr>
    <p:cSldViewPr snapToGrid="0" showGuides="1">
      <p:cViewPr varScale="1">
        <p:scale>
          <a:sx n="85" d="100"/>
          <a:sy n="85" d="100"/>
        </p:scale>
        <p:origin x="883"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24F77F-5171-4133-B974-E6C3FB9860DA}" type="datetimeFigureOut">
              <a:rPr lang="zh-CN" altLang="en-US" smtClean="0"/>
              <a:t>2018/11/27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5E8086-5501-4AF9-B62F-E3CC9633F955}" type="slidenum">
              <a:rPr lang="zh-CN" altLang="en-US" smtClean="0"/>
              <a:t>‹#›</a:t>
            </a:fld>
            <a:endParaRPr lang="zh-CN" altLang="en-US"/>
          </a:p>
        </p:txBody>
      </p:sp>
    </p:spTree>
    <p:extLst>
      <p:ext uri="{BB962C8B-B14F-4D97-AF65-F5344CB8AC3E}">
        <p14:creationId xmlns:p14="http://schemas.microsoft.com/office/powerpoint/2010/main" val="415008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1</a:t>
            </a:fld>
            <a:endParaRPr lang="zh-CN" altLang="en-US"/>
          </a:p>
        </p:txBody>
      </p:sp>
    </p:spTree>
    <p:extLst>
      <p:ext uri="{BB962C8B-B14F-4D97-AF65-F5344CB8AC3E}">
        <p14:creationId xmlns:p14="http://schemas.microsoft.com/office/powerpoint/2010/main" val="3123468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12</a:t>
            </a:fld>
            <a:endParaRPr lang="zh-CN" altLang="en-US"/>
          </a:p>
        </p:txBody>
      </p:sp>
    </p:spTree>
    <p:extLst>
      <p:ext uri="{BB962C8B-B14F-4D97-AF65-F5344CB8AC3E}">
        <p14:creationId xmlns:p14="http://schemas.microsoft.com/office/powerpoint/2010/main" val="3332479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591D162-5CE8-46AE-8329-82B7EA1D14FD}"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2002439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91D162-5CE8-46AE-8329-82B7EA1D14FD}"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1888489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91D162-5CE8-46AE-8329-82B7EA1D14FD}"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219212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91D162-5CE8-46AE-8329-82B7EA1D14FD}"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444723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591D162-5CE8-46AE-8329-82B7EA1D14FD}"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3329876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591D162-5CE8-46AE-8329-82B7EA1D14FD}" type="datetimeFigureOut">
              <a:rPr lang="zh-CN" altLang="en-US" smtClean="0"/>
              <a:t>2018/11/27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2312471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591D162-5CE8-46AE-8329-82B7EA1D14FD}" type="datetimeFigureOut">
              <a:rPr lang="zh-CN" altLang="en-US" smtClean="0"/>
              <a:t>2018/11/27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3276570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591D162-5CE8-46AE-8329-82B7EA1D14FD}" type="datetimeFigureOut">
              <a:rPr lang="zh-CN" altLang="en-US" smtClean="0"/>
              <a:t>2018/11/27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234293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91D162-5CE8-46AE-8329-82B7EA1D14FD}" type="datetimeFigureOut">
              <a:rPr lang="zh-CN" altLang="en-US" smtClean="0"/>
              <a:t>2018/11/27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1143996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591D162-5CE8-46AE-8329-82B7EA1D14FD}" type="datetimeFigureOut">
              <a:rPr lang="zh-CN" altLang="en-US" smtClean="0"/>
              <a:t>2018/11/27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2757515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591D162-5CE8-46AE-8329-82B7EA1D14FD}" type="datetimeFigureOut">
              <a:rPr lang="zh-CN" altLang="en-US" smtClean="0"/>
              <a:t>2018/11/27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2971063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1D162-5CE8-46AE-8329-82B7EA1D14FD}" type="datetimeFigureOut">
              <a:rPr lang="zh-CN" altLang="en-US" smtClean="0"/>
              <a:t>2018/11/27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4244856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wdUpDiag">
          <a:fgClr>
            <a:srgbClr val="282D38"/>
          </a:fgClr>
          <a:bgClr>
            <a:srgbClr val="0B0D0F"/>
          </a:bgClr>
        </a:pattFill>
        <a:effectLst/>
      </p:bgPr>
    </p:bg>
    <p:spTree>
      <p:nvGrpSpPr>
        <p:cNvPr id="1" name=""/>
        <p:cNvGrpSpPr/>
        <p:nvPr/>
      </p:nvGrpSpPr>
      <p:grpSpPr>
        <a:xfrm>
          <a:off x="0" y="0"/>
          <a:ext cx="0" cy="0"/>
          <a:chOff x="0" y="0"/>
          <a:chExt cx="0" cy="0"/>
        </a:xfrm>
      </p:grpSpPr>
      <p:grpSp>
        <p:nvGrpSpPr>
          <p:cNvPr id="19" name="组合 18"/>
          <p:cNvGrpSpPr/>
          <p:nvPr/>
        </p:nvGrpSpPr>
        <p:grpSpPr>
          <a:xfrm>
            <a:off x="4552950" y="0"/>
            <a:ext cx="7639052" cy="967195"/>
            <a:chOff x="4067174" y="0"/>
            <a:chExt cx="8124827" cy="1028700"/>
          </a:xfrm>
        </p:grpSpPr>
        <p:sp>
          <p:nvSpPr>
            <p:cNvPr id="17" name="任意多边形 16"/>
            <p:cNvSpPr/>
            <p:nvPr/>
          </p:nvSpPr>
          <p:spPr>
            <a:xfrm>
              <a:off x="4067174" y="0"/>
              <a:ext cx="8124825" cy="723900"/>
            </a:xfrm>
            <a:custGeom>
              <a:avLst/>
              <a:gdLst>
                <a:gd name="connsiteX0" fmla="*/ 407194 w 8128000"/>
                <a:gd name="connsiteY0" fmla="*/ 0 h 723900"/>
                <a:gd name="connsiteX1" fmla="*/ 8128000 w 8128000"/>
                <a:gd name="connsiteY1" fmla="*/ 0 h 723900"/>
                <a:gd name="connsiteX2" fmla="*/ 8128000 w 8128000"/>
                <a:gd name="connsiteY2" fmla="*/ 723900 h 723900"/>
                <a:gd name="connsiteX3" fmla="*/ 0 w 8128000"/>
                <a:gd name="connsiteY3" fmla="*/ 72390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7540" h="723900">
                  <a:moveTo>
                    <a:pt x="416734" y="0"/>
                  </a:moveTo>
                  <a:lnTo>
                    <a:pt x="8137540" y="0"/>
                  </a:lnTo>
                  <a:lnTo>
                    <a:pt x="8137540" y="723900"/>
                  </a:lnTo>
                  <a:lnTo>
                    <a:pt x="0" y="704850"/>
                  </a:lnTo>
                  <a:cubicBezTo>
                    <a:pt x="107111" y="473075"/>
                    <a:pt x="281003" y="241300"/>
                    <a:pt x="416734" y="0"/>
                  </a:cubicBezTo>
                  <a:close/>
                </a:path>
              </a:pathLst>
            </a:custGeom>
            <a:solidFill>
              <a:srgbClr val="98141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任意多边形 14"/>
            <p:cNvSpPr/>
            <p:nvPr/>
          </p:nvSpPr>
          <p:spPr>
            <a:xfrm>
              <a:off x="4076700" y="434974"/>
              <a:ext cx="8115301" cy="593726"/>
            </a:xfrm>
            <a:custGeom>
              <a:avLst/>
              <a:gdLst>
                <a:gd name="connsiteX0" fmla="*/ 270626 w 8115301"/>
                <a:gd name="connsiteY0" fmla="*/ 0 h 675970"/>
                <a:gd name="connsiteX1" fmla="*/ 309120 w 8115301"/>
                <a:gd name="connsiteY1" fmla="*/ 0 h 675970"/>
                <a:gd name="connsiteX2" fmla="*/ 8115301 w 8115301"/>
                <a:gd name="connsiteY2" fmla="*/ 0 h 675970"/>
                <a:gd name="connsiteX3" fmla="*/ 8115301 w 8115301"/>
                <a:gd name="connsiteY3" fmla="*/ 675969 h 675970"/>
                <a:gd name="connsiteX4" fmla="*/ 309129 w 8115301"/>
                <a:gd name="connsiteY4" fmla="*/ 675969 h 675970"/>
                <a:gd name="connsiteX5" fmla="*/ 309120 w 8115301"/>
                <a:gd name="connsiteY5" fmla="*/ 675970 h 675970"/>
                <a:gd name="connsiteX6" fmla="*/ 309111 w 8115301"/>
                <a:gd name="connsiteY6" fmla="*/ 675969 h 675970"/>
                <a:gd name="connsiteX7" fmla="*/ 270626 w 8115301"/>
                <a:gd name="connsiteY7" fmla="*/ 675969 h 675970"/>
                <a:gd name="connsiteX8" fmla="*/ 270626 w 8115301"/>
                <a:gd name="connsiteY8" fmla="*/ 671727 h 675970"/>
                <a:gd name="connsiteX9" fmla="*/ 246821 w 8115301"/>
                <a:gd name="connsiteY9" fmla="*/ 669103 h 675970"/>
                <a:gd name="connsiteX10" fmla="*/ 0 w 8115301"/>
                <a:gd name="connsiteY10" fmla="*/ 337985 h 675970"/>
                <a:gd name="connsiteX11" fmla="*/ 246821 w 8115301"/>
                <a:gd name="connsiteY11" fmla="*/ 6867 h 675970"/>
                <a:gd name="connsiteX12" fmla="*/ 270626 w 8115301"/>
                <a:gd name="connsiteY12" fmla="*/ 4243 h 67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5301" h="675970">
                  <a:moveTo>
                    <a:pt x="270626" y="0"/>
                  </a:moveTo>
                  <a:lnTo>
                    <a:pt x="309120" y="0"/>
                  </a:lnTo>
                  <a:lnTo>
                    <a:pt x="8115301" y="0"/>
                  </a:lnTo>
                  <a:lnTo>
                    <a:pt x="8115301" y="675969"/>
                  </a:lnTo>
                  <a:lnTo>
                    <a:pt x="309129" y="675969"/>
                  </a:lnTo>
                  <a:lnTo>
                    <a:pt x="309120" y="675970"/>
                  </a:lnTo>
                  <a:lnTo>
                    <a:pt x="309111" y="675969"/>
                  </a:lnTo>
                  <a:lnTo>
                    <a:pt x="270626" y="675969"/>
                  </a:lnTo>
                  <a:lnTo>
                    <a:pt x="270626" y="671727"/>
                  </a:lnTo>
                  <a:lnTo>
                    <a:pt x="246821" y="669103"/>
                  </a:lnTo>
                  <a:cubicBezTo>
                    <a:pt x="105961" y="637588"/>
                    <a:pt x="0" y="501316"/>
                    <a:pt x="0" y="337985"/>
                  </a:cubicBezTo>
                  <a:cubicBezTo>
                    <a:pt x="0" y="174654"/>
                    <a:pt x="105961" y="38383"/>
                    <a:pt x="246821" y="6867"/>
                  </a:cubicBezTo>
                  <a:lnTo>
                    <a:pt x="270626" y="4243"/>
                  </a:lnTo>
                  <a:close/>
                </a:path>
              </a:pathLst>
            </a:cu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3" name="组合 22"/>
          <p:cNvGrpSpPr/>
          <p:nvPr/>
        </p:nvGrpSpPr>
        <p:grpSpPr>
          <a:xfrm flipH="1" flipV="1">
            <a:off x="0" y="5832074"/>
            <a:ext cx="9772650" cy="1026584"/>
            <a:chOff x="4067174" y="0"/>
            <a:chExt cx="9258302" cy="1028701"/>
          </a:xfrm>
        </p:grpSpPr>
        <p:sp>
          <p:nvSpPr>
            <p:cNvPr id="24" name="任意多边形 23"/>
            <p:cNvSpPr/>
            <p:nvPr/>
          </p:nvSpPr>
          <p:spPr>
            <a:xfrm>
              <a:off x="4067174" y="0"/>
              <a:ext cx="9258302" cy="723900"/>
            </a:xfrm>
            <a:custGeom>
              <a:avLst/>
              <a:gdLst>
                <a:gd name="connsiteX0" fmla="*/ 407194 w 8128000"/>
                <a:gd name="connsiteY0" fmla="*/ 0 h 723900"/>
                <a:gd name="connsiteX1" fmla="*/ 8128000 w 8128000"/>
                <a:gd name="connsiteY1" fmla="*/ 0 h 723900"/>
                <a:gd name="connsiteX2" fmla="*/ 8128000 w 8128000"/>
                <a:gd name="connsiteY2" fmla="*/ 723900 h 723900"/>
                <a:gd name="connsiteX3" fmla="*/ 0 w 8128000"/>
                <a:gd name="connsiteY3" fmla="*/ 72390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7540" h="723900">
                  <a:moveTo>
                    <a:pt x="416734" y="0"/>
                  </a:moveTo>
                  <a:lnTo>
                    <a:pt x="8137540" y="0"/>
                  </a:lnTo>
                  <a:lnTo>
                    <a:pt x="8137540" y="723900"/>
                  </a:lnTo>
                  <a:lnTo>
                    <a:pt x="0" y="704850"/>
                  </a:lnTo>
                  <a:cubicBezTo>
                    <a:pt x="107111" y="473075"/>
                    <a:pt x="281003" y="241300"/>
                    <a:pt x="416734" y="0"/>
                  </a:cubicBezTo>
                  <a:close/>
                </a:path>
              </a:pathLst>
            </a:custGeom>
            <a:solidFill>
              <a:srgbClr val="98141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任意多边形 24"/>
            <p:cNvSpPr/>
            <p:nvPr/>
          </p:nvSpPr>
          <p:spPr>
            <a:xfrm>
              <a:off x="4076700" y="434975"/>
              <a:ext cx="9248776" cy="593726"/>
            </a:xfrm>
            <a:custGeom>
              <a:avLst/>
              <a:gdLst>
                <a:gd name="connsiteX0" fmla="*/ 270626 w 8115301"/>
                <a:gd name="connsiteY0" fmla="*/ 0 h 675970"/>
                <a:gd name="connsiteX1" fmla="*/ 309120 w 8115301"/>
                <a:gd name="connsiteY1" fmla="*/ 0 h 675970"/>
                <a:gd name="connsiteX2" fmla="*/ 8115301 w 8115301"/>
                <a:gd name="connsiteY2" fmla="*/ 0 h 675970"/>
                <a:gd name="connsiteX3" fmla="*/ 8115301 w 8115301"/>
                <a:gd name="connsiteY3" fmla="*/ 675969 h 675970"/>
                <a:gd name="connsiteX4" fmla="*/ 309129 w 8115301"/>
                <a:gd name="connsiteY4" fmla="*/ 675969 h 675970"/>
                <a:gd name="connsiteX5" fmla="*/ 309120 w 8115301"/>
                <a:gd name="connsiteY5" fmla="*/ 675970 h 675970"/>
                <a:gd name="connsiteX6" fmla="*/ 309111 w 8115301"/>
                <a:gd name="connsiteY6" fmla="*/ 675969 h 675970"/>
                <a:gd name="connsiteX7" fmla="*/ 270626 w 8115301"/>
                <a:gd name="connsiteY7" fmla="*/ 675969 h 675970"/>
                <a:gd name="connsiteX8" fmla="*/ 270626 w 8115301"/>
                <a:gd name="connsiteY8" fmla="*/ 671727 h 675970"/>
                <a:gd name="connsiteX9" fmla="*/ 246821 w 8115301"/>
                <a:gd name="connsiteY9" fmla="*/ 669103 h 675970"/>
                <a:gd name="connsiteX10" fmla="*/ 0 w 8115301"/>
                <a:gd name="connsiteY10" fmla="*/ 337985 h 675970"/>
                <a:gd name="connsiteX11" fmla="*/ 246821 w 8115301"/>
                <a:gd name="connsiteY11" fmla="*/ 6867 h 675970"/>
                <a:gd name="connsiteX12" fmla="*/ 270626 w 8115301"/>
                <a:gd name="connsiteY12" fmla="*/ 4243 h 67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5301" h="675970">
                  <a:moveTo>
                    <a:pt x="270626" y="0"/>
                  </a:moveTo>
                  <a:lnTo>
                    <a:pt x="309120" y="0"/>
                  </a:lnTo>
                  <a:lnTo>
                    <a:pt x="8115301" y="0"/>
                  </a:lnTo>
                  <a:lnTo>
                    <a:pt x="8115301" y="675969"/>
                  </a:lnTo>
                  <a:lnTo>
                    <a:pt x="309129" y="675969"/>
                  </a:lnTo>
                  <a:lnTo>
                    <a:pt x="309120" y="675970"/>
                  </a:lnTo>
                  <a:lnTo>
                    <a:pt x="309111" y="675969"/>
                  </a:lnTo>
                  <a:lnTo>
                    <a:pt x="270626" y="675969"/>
                  </a:lnTo>
                  <a:lnTo>
                    <a:pt x="270626" y="671727"/>
                  </a:lnTo>
                  <a:lnTo>
                    <a:pt x="246821" y="669103"/>
                  </a:lnTo>
                  <a:cubicBezTo>
                    <a:pt x="105961" y="637588"/>
                    <a:pt x="0" y="501316"/>
                    <a:pt x="0" y="337985"/>
                  </a:cubicBezTo>
                  <a:cubicBezTo>
                    <a:pt x="0" y="174654"/>
                    <a:pt x="105961" y="38383"/>
                    <a:pt x="246821" y="6867"/>
                  </a:cubicBezTo>
                  <a:lnTo>
                    <a:pt x="270626" y="4243"/>
                  </a:lnTo>
                  <a:close/>
                </a:path>
              </a:pathLst>
            </a:cu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8" name="文本框 27"/>
          <p:cNvSpPr txBox="1"/>
          <p:nvPr/>
        </p:nvSpPr>
        <p:spPr>
          <a:xfrm>
            <a:off x="624114" y="3819204"/>
            <a:ext cx="10972801" cy="769441"/>
          </a:xfrm>
          <a:prstGeom prst="rect">
            <a:avLst/>
          </a:prstGeom>
          <a:noFill/>
        </p:spPr>
        <p:txBody>
          <a:bodyPr wrap="square" rtlCol="0">
            <a:spAutoFit/>
          </a:bodyPr>
          <a:lstStyle/>
          <a:p>
            <a:pPr algn="ctr"/>
            <a:r>
              <a:rPr lang="zh-CN" altLang="en-US" sz="4400" dirty="0" smtClean="0">
                <a:solidFill>
                  <a:schemeClr val="bg1"/>
                </a:solidFill>
                <a:latin typeface="+mj-ea"/>
                <a:ea typeface="+mj-ea"/>
              </a:rPr>
              <a:t>桥接高校社团与企业赞助商的微信小程序</a:t>
            </a:r>
            <a:endParaRPr lang="zh-CN" altLang="en-US" sz="4400" dirty="0">
              <a:solidFill>
                <a:schemeClr val="bg1"/>
              </a:solidFill>
              <a:latin typeface="+mj-ea"/>
              <a:ea typeface="+mj-ea"/>
            </a:endParaRPr>
          </a:p>
        </p:txBody>
      </p:sp>
      <p:grpSp>
        <p:nvGrpSpPr>
          <p:cNvPr id="43" name="组合 42"/>
          <p:cNvGrpSpPr/>
          <p:nvPr/>
        </p:nvGrpSpPr>
        <p:grpSpPr>
          <a:xfrm>
            <a:off x="5243626" y="1774614"/>
            <a:ext cx="1672257" cy="1678229"/>
            <a:chOff x="2720975" y="1514475"/>
            <a:chExt cx="889000" cy="892175"/>
          </a:xfrm>
          <a:solidFill>
            <a:srgbClr val="EE1C39"/>
          </a:solidFill>
        </p:grpSpPr>
        <p:sp>
          <p:nvSpPr>
            <p:cNvPr id="44" name="Freeform 105"/>
            <p:cNvSpPr>
              <a:spLocks noEditPoints="1"/>
            </p:cNvSpPr>
            <p:nvPr/>
          </p:nvSpPr>
          <p:spPr bwMode="auto">
            <a:xfrm>
              <a:off x="2720975" y="1514475"/>
              <a:ext cx="889000" cy="892175"/>
            </a:xfrm>
            <a:custGeom>
              <a:avLst/>
              <a:gdLst>
                <a:gd name="T0" fmla="*/ 117 w 234"/>
                <a:gd name="T1" fmla="*/ 235 h 235"/>
                <a:gd name="T2" fmla="*/ 0 w 234"/>
                <a:gd name="T3" fmla="*/ 118 h 235"/>
                <a:gd name="T4" fmla="*/ 117 w 234"/>
                <a:gd name="T5" fmla="*/ 0 h 235"/>
                <a:gd name="T6" fmla="*/ 234 w 234"/>
                <a:gd name="T7" fmla="*/ 118 h 235"/>
                <a:gd name="T8" fmla="*/ 117 w 234"/>
                <a:gd name="T9" fmla="*/ 235 h 235"/>
                <a:gd name="T10" fmla="*/ 117 w 234"/>
                <a:gd name="T11" fmla="*/ 21 h 235"/>
                <a:gd name="T12" fmla="*/ 20 w 234"/>
                <a:gd name="T13" fmla="*/ 118 h 235"/>
                <a:gd name="T14" fmla="*/ 117 w 234"/>
                <a:gd name="T15" fmla="*/ 215 h 235"/>
                <a:gd name="T16" fmla="*/ 214 w 234"/>
                <a:gd name="T17" fmla="*/ 118 h 235"/>
                <a:gd name="T18" fmla="*/ 117 w 234"/>
                <a:gd name="T19" fmla="*/ 2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5">
                  <a:moveTo>
                    <a:pt x="117" y="235"/>
                  </a:moveTo>
                  <a:cubicBezTo>
                    <a:pt x="52" y="235"/>
                    <a:pt x="0" y="183"/>
                    <a:pt x="0" y="118"/>
                  </a:cubicBezTo>
                  <a:cubicBezTo>
                    <a:pt x="0" y="53"/>
                    <a:pt x="52" y="0"/>
                    <a:pt x="117" y="0"/>
                  </a:cubicBezTo>
                  <a:cubicBezTo>
                    <a:pt x="182" y="0"/>
                    <a:pt x="234" y="53"/>
                    <a:pt x="234" y="118"/>
                  </a:cubicBezTo>
                  <a:cubicBezTo>
                    <a:pt x="234" y="183"/>
                    <a:pt x="182" y="235"/>
                    <a:pt x="117" y="235"/>
                  </a:cubicBezTo>
                  <a:moveTo>
                    <a:pt x="117" y="21"/>
                  </a:moveTo>
                  <a:cubicBezTo>
                    <a:pt x="63" y="21"/>
                    <a:pt x="20" y="64"/>
                    <a:pt x="20" y="118"/>
                  </a:cubicBezTo>
                  <a:cubicBezTo>
                    <a:pt x="20" y="171"/>
                    <a:pt x="63" y="215"/>
                    <a:pt x="117" y="215"/>
                  </a:cubicBezTo>
                  <a:cubicBezTo>
                    <a:pt x="170" y="215"/>
                    <a:pt x="214" y="171"/>
                    <a:pt x="214" y="118"/>
                  </a:cubicBezTo>
                  <a:cubicBezTo>
                    <a:pt x="214" y="64"/>
                    <a:pt x="170" y="21"/>
                    <a:pt x="117"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06"/>
            <p:cNvSpPr>
              <a:spLocks/>
            </p:cNvSpPr>
            <p:nvPr/>
          </p:nvSpPr>
          <p:spPr bwMode="auto">
            <a:xfrm>
              <a:off x="3086100" y="2008188"/>
              <a:ext cx="0" cy="476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07"/>
            <p:cNvSpPr>
              <a:spLocks/>
            </p:cNvSpPr>
            <p:nvPr/>
          </p:nvSpPr>
          <p:spPr bwMode="auto">
            <a:xfrm>
              <a:off x="3244850" y="19177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08"/>
            <p:cNvSpPr>
              <a:spLocks/>
            </p:cNvSpPr>
            <p:nvPr/>
          </p:nvSpPr>
          <p:spPr bwMode="auto">
            <a:xfrm>
              <a:off x="2906713" y="1830388"/>
              <a:ext cx="517525" cy="265113"/>
            </a:xfrm>
            <a:custGeom>
              <a:avLst/>
              <a:gdLst>
                <a:gd name="T0" fmla="*/ 136 w 136"/>
                <a:gd name="T1" fmla="*/ 23 h 70"/>
                <a:gd name="T2" fmla="*/ 89 w 136"/>
                <a:gd name="T3" fmla="*/ 23 h 70"/>
                <a:gd name="T4" fmla="*/ 89 w 136"/>
                <a:gd name="T5" fmla="*/ 25 h 70"/>
                <a:gd name="T6" fmla="*/ 89 w 136"/>
                <a:gd name="T7" fmla="*/ 26 h 70"/>
                <a:gd name="T8" fmla="*/ 89 w 136"/>
                <a:gd name="T9" fmla="*/ 46 h 70"/>
                <a:gd name="T10" fmla="*/ 78 w 136"/>
                <a:gd name="T11" fmla="*/ 49 h 70"/>
                <a:gd name="T12" fmla="*/ 77 w 136"/>
                <a:gd name="T13" fmla="*/ 44 h 70"/>
                <a:gd name="T14" fmla="*/ 77 w 136"/>
                <a:gd name="T15" fmla="*/ 26 h 70"/>
                <a:gd name="T16" fmla="*/ 77 w 136"/>
                <a:gd name="T17" fmla="*/ 24 h 70"/>
                <a:gd name="T18" fmla="*/ 53 w 136"/>
                <a:gd name="T19" fmla="*/ 0 h 70"/>
                <a:gd name="T20" fmla="*/ 29 w 136"/>
                <a:gd name="T21" fmla="*/ 24 h 70"/>
                <a:gd name="T22" fmla="*/ 29 w 136"/>
                <a:gd name="T23" fmla="*/ 25 h 70"/>
                <a:gd name="T24" fmla="*/ 29 w 136"/>
                <a:gd name="T25" fmla="*/ 26 h 70"/>
                <a:gd name="T26" fmla="*/ 29 w 136"/>
                <a:gd name="T27" fmla="*/ 44 h 70"/>
                <a:gd name="T28" fmla="*/ 23 w 136"/>
                <a:gd name="T29" fmla="*/ 52 h 70"/>
                <a:gd name="T30" fmla="*/ 17 w 136"/>
                <a:gd name="T31" fmla="*/ 46 h 70"/>
                <a:gd name="T32" fmla="*/ 17 w 136"/>
                <a:gd name="T33" fmla="*/ 18 h 70"/>
                <a:gd name="T34" fmla="*/ 9 w 136"/>
                <a:gd name="T35" fmla="*/ 9 h 70"/>
                <a:gd name="T36" fmla="*/ 0 w 136"/>
                <a:gd name="T37" fmla="*/ 44 h 70"/>
                <a:gd name="T38" fmla="*/ 0 w 136"/>
                <a:gd name="T39" fmla="*/ 45 h 70"/>
                <a:gd name="T40" fmla="*/ 23 w 136"/>
                <a:gd name="T41" fmla="*/ 70 h 70"/>
                <a:gd name="T42" fmla="*/ 47 w 136"/>
                <a:gd name="T43" fmla="*/ 46 h 70"/>
                <a:gd name="T44" fmla="*/ 47 w 136"/>
                <a:gd name="T45" fmla="*/ 44 h 70"/>
                <a:gd name="T46" fmla="*/ 47 w 136"/>
                <a:gd name="T47" fmla="*/ 24 h 70"/>
                <a:gd name="T48" fmla="*/ 58 w 136"/>
                <a:gd name="T49" fmla="*/ 21 h 70"/>
                <a:gd name="T50" fmla="*/ 59 w 136"/>
                <a:gd name="T51" fmla="*/ 25 h 70"/>
                <a:gd name="T52" fmla="*/ 59 w 136"/>
                <a:gd name="T53" fmla="*/ 44 h 70"/>
                <a:gd name="T54" fmla="*/ 59 w 136"/>
                <a:gd name="T55" fmla="*/ 45 h 70"/>
                <a:gd name="T56" fmla="*/ 59 w 136"/>
                <a:gd name="T57" fmla="*/ 46 h 70"/>
                <a:gd name="T58" fmla="*/ 83 w 136"/>
                <a:gd name="T59" fmla="*/ 70 h 70"/>
                <a:gd name="T60" fmla="*/ 106 w 136"/>
                <a:gd name="T61" fmla="*/ 45 h 70"/>
                <a:gd name="T62" fmla="*/ 106 w 136"/>
                <a:gd name="T63" fmla="*/ 44 h 70"/>
                <a:gd name="T64" fmla="*/ 107 w 136"/>
                <a:gd name="T65" fmla="*/ 24 h 70"/>
                <a:gd name="T66" fmla="*/ 118 w 136"/>
                <a:gd name="T67" fmla="*/ 21 h 70"/>
                <a:gd name="T68" fmla="*/ 118 w 136"/>
                <a:gd name="T69" fmla="*/ 26 h 70"/>
                <a:gd name="T70" fmla="*/ 118 w 136"/>
                <a:gd name="T71" fmla="*/ 52 h 70"/>
                <a:gd name="T72" fmla="*/ 127 w 136"/>
                <a:gd name="T73" fmla="*/ 61 h 70"/>
                <a:gd name="T74" fmla="*/ 136 w 136"/>
                <a:gd name="T75"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70">
                  <a:moveTo>
                    <a:pt x="136" y="24"/>
                  </a:moveTo>
                  <a:cubicBezTo>
                    <a:pt x="136" y="24"/>
                    <a:pt x="136" y="23"/>
                    <a:pt x="136" y="23"/>
                  </a:cubicBezTo>
                  <a:cubicBezTo>
                    <a:pt x="136" y="10"/>
                    <a:pt x="125" y="0"/>
                    <a:pt x="112" y="0"/>
                  </a:cubicBezTo>
                  <a:cubicBezTo>
                    <a:pt x="100" y="0"/>
                    <a:pt x="89" y="10"/>
                    <a:pt x="89" y="23"/>
                  </a:cubicBezTo>
                  <a:cubicBezTo>
                    <a:pt x="89" y="24"/>
                    <a:pt x="89" y="24"/>
                    <a:pt x="89" y="24"/>
                  </a:cubicBezTo>
                  <a:cubicBezTo>
                    <a:pt x="89" y="25"/>
                    <a:pt x="89" y="25"/>
                    <a:pt x="89" y="25"/>
                  </a:cubicBezTo>
                  <a:cubicBezTo>
                    <a:pt x="89" y="26"/>
                    <a:pt x="89" y="26"/>
                    <a:pt x="89" y="26"/>
                  </a:cubicBezTo>
                  <a:cubicBezTo>
                    <a:pt x="89" y="26"/>
                    <a:pt x="89" y="26"/>
                    <a:pt x="89" y="26"/>
                  </a:cubicBezTo>
                  <a:cubicBezTo>
                    <a:pt x="89" y="44"/>
                    <a:pt x="89" y="44"/>
                    <a:pt x="89" y="44"/>
                  </a:cubicBezTo>
                  <a:cubicBezTo>
                    <a:pt x="89" y="46"/>
                    <a:pt x="89" y="46"/>
                    <a:pt x="89" y="46"/>
                  </a:cubicBezTo>
                  <a:cubicBezTo>
                    <a:pt x="89" y="49"/>
                    <a:pt x="86" y="52"/>
                    <a:pt x="83" y="52"/>
                  </a:cubicBezTo>
                  <a:cubicBezTo>
                    <a:pt x="81" y="52"/>
                    <a:pt x="79" y="51"/>
                    <a:pt x="78" y="49"/>
                  </a:cubicBezTo>
                  <a:cubicBezTo>
                    <a:pt x="77" y="48"/>
                    <a:pt x="77" y="47"/>
                    <a:pt x="77" y="46"/>
                  </a:cubicBezTo>
                  <a:cubicBezTo>
                    <a:pt x="77" y="44"/>
                    <a:pt x="77" y="44"/>
                    <a:pt x="77" y="44"/>
                  </a:cubicBezTo>
                  <a:cubicBezTo>
                    <a:pt x="77" y="26"/>
                    <a:pt x="77" y="26"/>
                    <a:pt x="77" y="26"/>
                  </a:cubicBezTo>
                  <a:cubicBezTo>
                    <a:pt x="77" y="26"/>
                    <a:pt x="77" y="26"/>
                    <a:pt x="77" y="26"/>
                  </a:cubicBezTo>
                  <a:cubicBezTo>
                    <a:pt x="77" y="25"/>
                    <a:pt x="77" y="25"/>
                    <a:pt x="77" y="25"/>
                  </a:cubicBezTo>
                  <a:cubicBezTo>
                    <a:pt x="77" y="24"/>
                    <a:pt x="77" y="24"/>
                    <a:pt x="77" y="24"/>
                  </a:cubicBezTo>
                  <a:cubicBezTo>
                    <a:pt x="77" y="24"/>
                    <a:pt x="77" y="23"/>
                    <a:pt x="77" y="23"/>
                  </a:cubicBezTo>
                  <a:cubicBezTo>
                    <a:pt x="77" y="10"/>
                    <a:pt x="66" y="0"/>
                    <a:pt x="53" y="0"/>
                  </a:cubicBezTo>
                  <a:cubicBezTo>
                    <a:pt x="40" y="0"/>
                    <a:pt x="29" y="10"/>
                    <a:pt x="29" y="23"/>
                  </a:cubicBezTo>
                  <a:cubicBezTo>
                    <a:pt x="29" y="24"/>
                    <a:pt x="29" y="24"/>
                    <a:pt x="29" y="24"/>
                  </a:cubicBezTo>
                  <a:cubicBezTo>
                    <a:pt x="29" y="24"/>
                    <a:pt x="29" y="24"/>
                    <a:pt x="29" y="24"/>
                  </a:cubicBezTo>
                  <a:cubicBezTo>
                    <a:pt x="29" y="25"/>
                    <a:pt x="29" y="25"/>
                    <a:pt x="29" y="25"/>
                  </a:cubicBezTo>
                  <a:cubicBezTo>
                    <a:pt x="29" y="25"/>
                    <a:pt x="29" y="25"/>
                    <a:pt x="29" y="25"/>
                  </a:cubicBezTo>
                  <a:cubicBezTo>
                    <a:pt x="29" y="25"/>
                    <a:pt x="29" y="25"/>
                    <a:pt x="29" y="26"/>
                  </a:cubicBezTo>
                  <a:cubicBezTo>
                    <a:pt x="29" y="26"/>
                    <a:pt x="29" y="26"/>
                    <a:pt x="29" y="26"/>
                  </a:cubicBezTo>
                  <a:cubicBezTo>
                    <a:pt x="29" y="44"/>
                    <a:pt x="29" y="44"/>
                    <a:pt x="29" y="44"/>
                  </a:cubicBezTo>
                  <a:cubicBezTo>
                    <a:pt x="29" y="46"/>
                    <a:pt x="29" y="46"/>
                    <a:pt x="29" y="46"/>
                  </a:cubicBezTo>
                  <a:cubicBezTo>
                    <a:pt x="29" y="49"/>
                    <a:pt x="26" y="52"/>
                    <a:pt x="23" y="52"/>
                  </a:cubicBezTo>
                  <a:cubicBezTo>
                    <a:pt x="21" y="52"/>
                    <a:pt x="19" y="51"/>
                    <a:pt x="18" y="49"/>
                  </a:cubicBezTo>
                  <a:cubicBezTo>
                    <a:pt x="18" y="48"/>
                    <a:pt x="17" y="47"/>
                    <a:pt x="17" y="46"/>
                  </a:cubicBezTo>
                  <a:cubicBezTo>
                    <a:pt x="17" y="25"/>
                    <a:pt x="17" y="25"/>
                    <a:pt x="17" y="25"/>
                  </a:cubicBezTo>
                  <a:cubicBezTo>
                    <a:pt x="17" y="18"/>
                    <a:pt x="17" y="18"/>
                    <a:pt x="17" y="18"/>
                  </a:cubicBezTo>
                  <a:cubicBezTo>
                    <a:pt x="17" y="16"/>
                    <a:pt x="17" y="15"/>
                    <a:pt x="16" y="13"/>
                  </a:cubicBezTo>
                  <a:cubicBezTo>
                    <a:pt x="14" y="10"/>
                    <a:pt x="12" y="9"/>
                    <a:pt x="9" y="9"/>
                  </a:cubicBezTo>
                  <a:cubicBezTo>
                    <a:pt x="4" y="9"/>
                    <a:pt x="0" y="13"/>
                    <a:pt x="0" y="18"/>
                  </a:cubicBezTo>
                  <a:cubicBezTo>
                    <a:pt x="0" y="44"/>
                    <a:pt x="0" y="44"/>
                    <a:pt x="0" y="44"/>
                  </a:cubicBezTo>
                  <a:cubicBezTo>
                    <a:pt x="0" y="45"/>
                    <a:pt x="0" y="45"/>
                    <a:pt x="0" y="45"/>
                  </a:cubicBezTo>
                  <a:cubicBezTo>
                    <a:pt x="0" y="45"/>
                    <a:pt x="0" y="45"/>
                    <a:pt x="0" y="45"/>
                  </a:cubicBezTo>
                  <a:cubicBezTo>
                    <a:pt x="0" y="47"/>
                    <a:pt x="0" y="47"/>
                    <a:pt x="0" y="47"/>
                  </a:cubicBezTo>
                  <a:cubicBezTo>
                    <a:pt x="0" y="60"/>
                    <a:pt x="10" y="70"/>
                    <a:pt x="23" y="70"/>
                  </a:cubicBezTo>
                  <a:cubicBezTo>
                    <a:pt x="36" y="70"/>
                    <a:pt x="46" y="60"/>
                    <a:pt x="47" y="48"/>
                  </a:cubicBezTo>
                  <a:cubicBezTo>
                    <a:pt x="47" y="48"/>
                    <a:pt x="47" y="46"/>
                    <a:pt x="47" y="46"/>
                  </a:cubicBezTo>
                  <a:cubicBezTo>
                    <a:pt x="47" y="45"/>
                    <a:pt x="47" y="45"/>
                    <a:pt x="47" y="45"/>
                  </a:cubicBezTo>
                  <a:cubicBezTo>
                    <a:pt x="47" y="44"/>
                    <a:pt x="47" y="44"/>
                    <a:pt x="47" y="44"/>
                  </a:cubicBezTo>
                  <a:cubicBezTo>
                    <a:pt x="47" y="44"/>
                    <a:pt x="47" y="44"/>
                    <a:pt x="47" y="44"/>
                  </a:cubicBezTo>
                  <a:cubicBezTo>
                    <a:pt x="47" y="24"/>
                    <a:pt x="47" y="24"/>
                    <a:pt x="47" y="24"/>
                  </a:cubicBezTo>
                  <a:cubicBezTo>
                    <a:pt x="47" y="20"/>
                    <a:pt x="50" y="18"/>
                    <a:pt x="53" y="18"/>
                  </a:cubicBezTo>
                  <a:cubicBezTo>
                    <a:pt x="55" y="18"/>
                    <a:pt x="57" y="19"/>
                    <a:pt x="58" y="21"/>
                  </a:cubicBezTo>
                  <a:cubicBezTo>
                    <a:pt x="59" y="22"/>
                    <a:pt x="59" y="23"/>
                    <a:pt x="59" y="24"/>
                  </a:cubicBezTo>
                  <a:cubicBezTo>
                    <a:pt x="59" y="25"/>
                    <a:pt x="59" y="25"/>
                    <a:pt x="59" y="25"/>
                  </a:cubicBezTo>
                  <a:cubicBezTo>
                    <a:pt x="59" y="44"/>
                    <a:pt x="59" y="44"/>
                    <a:pt x="59" y="44"/>
                  </a:cubicBezTo>
                  <a:cubicBezTo>
                    <a:pt x="59" y="44"/>
                    <a:pt x="59" y="44"/>
                    <a:pt x="59" y="44"/>
                  </a:cubicBezTo>
                  <a:cubicBezTo>
                    <a:pt x="59" y="44"/>
                    <a:pt x="59" y="45"/>
                    <a:pt x="59" y="45"/>
                  </a:cubicBezTo>
                  <a:cubicBezTo>
                    <a:pt x="59" y="45"/>
                    <a:pt x="59" y="45"/>
                    <a:pt x="59" y="45"/>
                  </a:cubicBezTo>
                  <a:cubicBezTo>
                    <a:pt x="59" y="46"/>
                    <a:pt x="59" y="46"/>
                    <a:pt x="59" y="46"/>
                  </a:cubicBezTo>
                  <a:cubicBezTo>
                    <a:pt x="59" y="46"/>
                    <a:pt x="59" y="46"/>
                    <a:pt x="59" y="46"/>
                  </a:cubicBezTo>
                  <a:cubicBezTo>
                    <a:pt x="59" y="46"/>
                    <a:pt x="59" y="46"/>
                    <a:pt x="59" y="47"/>
                  </a:cubicBezTo>
                  <a:cubicBezTo>
                    <a:pt x="59" y="60"/>
                    <a:pt x="70" y="70"/>
                    <a:pt x="83" y="70"/>
                  </a:cubicBezTo>
                  <a:cubicBezTo>
                    <a:pt x="96" y="70"/>
                    <a:pt x="106" y="60"/>
                    <a:pt x="106" y="47"/>
                  </a:cubicBezTo>
                  <a:cubicBezTo>
                    <a:pt x="106" y="45"/>
                    <a:pt x="106" y="45"/>
                    <a:pt x="106" y="45"/>
                  </a:cubicBezTo>
                  <a:cubicBezTo>
                    <a:pt x="106" y="45"/>
                    <a:pt x="106" y="45"/>
                    <a:pt x="106" y="45"/>
                  </a:cubicBezTo>
                  <a:cubicBezTo>
                    <a:pt x="106" y="45"/>
                    <a:pt x="106" y="44"/>
                    <a:pt x="106" y="44"/>
                  </a:cubicBezTo>
                  <a:cubicBezTo>
                    <a:pt x="107" y="25"/>
                    <a:pt x="107" y="25"/>
                    <a:pt x="107" y="25"/>
                  </a:cubicBezTo>
                  <a:cubicBezTo>
                    <a:pt x="107" y="24"/>
                    <a:pt x="107" y="24"/>
                    <a:pt x="107" y="24"/>
                  </a:cubicBezTo>
                  <a:cubicBezTo>
                    <a:pt x="107" y="20"/>
                    <a:pt x="109" y="18"/>
                    <a:pt x="112" y="18"/>
                  </a:cubicBezTo>
                  <a:cubicBezTo>
                    <a:pt x="115" y="18"/>
                    <a:pt x="116" y="19"/>
                    <a:pt x="118" y="21"/>
                  </a:cubicBezTo>
                  <a:cubicBezTo>
                    <a:pt x="118" y="21"/>
                    <a:pt x="118" y="23"/>
                    <a:pt x="118" y="24"/>
                  </a:cubicBezTo>
                  <a:cubicBezTo>
                    <a:pt x="118" y="26"/>
                    <a:pt x="118" y="26"/>
                    <a:pt x="118" y="26"/>
                  </a:cubicBezTo>
                  <a:cubicBezTo>
                    <a:pt x="118" y="44"/>
                    <a:pt x="118" y="44"/>
                    <a:pt x="118" y="44"/>
                  </a:cubicBezTo>
                  <a:cubicBezTo>
                    <a:pt x="118" y="52"/>
                    <a:pt x="118" y="52"/>
                    <a:pt x="118" y="52"/>
                  </a:cubicBezTo>
                  <a:cubicBezTo>
                    <a:pt x="118" y="54"/>
                    <a:pt x="119" y="55"/>
                    <a:pt x="120" y="57"/>
                  </a:cubicBezTo>
                  <a:cubicBezTo>
                    <a:pt x="121" y="59"/>
                    <a:pt x="124" y="61"/>
                    <a:pt x="127" y="61"/>
                  </a:cubicBezTo>
                  <a:cubicBezTo>
                    <a:pt x="132" y="61"/>
                    <a:pt x="136" y="57"/>
                    <a:pt x="136" y="52"/>
                  </a:cubicBezTo>
                  <a:cubicBezTo>
                    <a:pt x="136" y="26"/>
                    <a:pt x="136" y="26"/>
                    <a:pt x="136" y="26"/>
                  </a:cubicBezTo>
                  <a:cubicBezTo>
                    <a:pt x="136" y="26"/>
                    <a:pt x="136" y="24"/>
                    <a:pt x="136" y="2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82019499"/>
      </p:ext>
    </p:extLst>
  </p:cSld>
  <p:clrMapOvr>
    <a:masterClrMapping/>
  </p:clrMapOvr>
  <mc:AlternateContent xmlns:mc="http://schemas.openxmlformats.org/markup-compatibility/2006" xmlns:p14="http://schemas.microsoft.com/office/powerpoint/2010/main">
    <mc:Choice Requires="p14">
      <p:transition spd="slow" p14:dur="3000" advTm="1000">
        <p14:reveal/>
      </p:transition>
    </mc:Choice>
    <mc:Fallback xmlns="">
      <p:transition spd="slow" advTm="1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文本框 20"/>
          <p:cNvSpPr txBox="1"/>
          <p:nvPr/>
        </p:nvSpPr>
        <p:spPr>
          <a:xfrm>
            <a:off x="1944754" y="4476274"/>
            <a:ext cx="8302493" cy="1015663"/>
          </a:xfrm>
          <a:prstGeom prst="rect">
            <a:avLst/>
          </a:prstGeom>
          <a:noFill/>
        </p:spPr>
        <p:txBody>
          <a:bodyPr wrap="square" rtlCol="0">
            <a:spAutoFit/>
          </a:bodyPr>
          <a:lstStyle/>
          <a:p>
            <a:pPr algn="ctr"/>
            <a:r>
              <a:rPr lang="zh-CN" altLang="en-US" sz="6000" dirty="0" smtClean="0">
                <a:solidFill>
                  <a:schemeClr val="bg1"/>
                </a:solidFill>
                <a:latin typeface="+mj-ea"/>
                <a:ea typeface="+mj-ea"/>
              </a:rPr>
              <a:t>项目展示</a:t>
            </a:r>
            <a:endParaRPr lang="zh-CN" altLang="en-US" sz="6000" dirty="0">
              <a:solidFill>
                <a:schemeClr val="bg1"/>
              </a:solidFill>
              <a:latin typeface="+mj-ea"/>
              <a:ea typeface="+mj-ea"/>
            </a:endParaRPr>
          </a:p>
        </p:txBody>
      </p:sp>
      <p:sp>
        <p:nvSpPr>
          <p:cNvPr id="8" name="矩形 7"/>
          <p:cNvSpPr/>
          <p:nvPr/>
        </p:nvSpPr>
        <p:spPr>
          <a:xfrm>
            <a:off x="5187950" y="-9525"/>
            <a:ext cx="1816100" cy="2645221"/>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203372" y="1751311"/>
            <a:ext cx="1778000" cy="1778000"/>
          </a:xfrm>
          <a:prstGeom prst="ellipse">
            <a:avLst/>
          </a:prstGeom>
          <a:solidFill>
            <a:srgbClr val="EE1C39"/>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Freeform 106"/>
          <p:cNvSpPr>
            <a:spLocks/>
          </p:cNvSpPr>
          <p:nvPr/>
        </p:nvSpPr>
        <p:spPr bwMode="auto">
          <a:xfrm>
            <a:off x="6092372" y="2635696"/>
            <a:ext cx="0" cy="9231"/>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07"/>
          <p:cNvSpPr>
            <a:spLocks/>
          </p:cNvSpPr>
          <p:nvPr/>
        </p:nvSpPr>
        <p:spPr bwMode="auto">
          <a:xfrm>
            <a:off x="6092372" y="264031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文本框 21"/>
          <p:cNvSpPr txBox="1"/>
          <p:nvPr/>
        </p:nvSpPr>
        <p:spPr>
          <a:xfrm>
            <a:off x="5391810" y="2078861"/>
            <a:ext cx="1442080" cy="1200329"/>
          </a:xfrm>
          <a:prstGeom prst="rect">
            <a:avLst/>
          </a:prstGeom>
          <a:noFill/>
        </p:spPr>
        <p:txBody>
          <a:bodyPr wrap="square" rtlCol="0">
            <a:spAutoFit/>
          </a:bodyPr>
          <a:lstStyle/>
          <a:p>
            <a:pPr algn="ctr"/>
            <a:r>
              <a:rPr lang="en-US" altLang="zh-CN" sz="7200" b="1" dirty="0" smtClean="0">
                <a:solidFill>
                  <a:schemeClr val="bg1"/>
                </a:solidFill>
                <a:latin typeface="Roboto" pitchFamily="2" charset="0"/>
                <a:ea typeface="Roboto" pitchFamily="2" charset="0"/>
              </a:rPr>
              <a:t>03</a:t>
            </a:r>
            <a:endParaRPr lang="zh-CN" altLang="en-US" sz="7200" b="1" dirty="0">
              <a:solidFill>
                <a:schemeClr val="bg1"/>
              </a:solidFill>
              <a:latin typeface="Roboto" pitchFamily="2" charset="0"/>
            </a:endParaRPr>
          </a:p>
        </p:txBody>
      </p:sp>
      <p:sp>
        <p:nvSpPr>
          <p:cNvPr id="23" name="矩形 22"/>
          <p:cNvSpPr/>
          <p:nvPr/>
        </p:nvSpPr>
        <p:spPr>
          <a:xfrm>
            <a:off x="5203372" y="6438900"/>
            <a:ext cx="1817882" cy="483163"/>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91055612"/>
      </p:ext>
    </p:extLst>
  </p:cSld>
  <p:clrMapOvr>
    <a:masterClrMapping/>
  </p:clrMapOvr>
  <mc:AlternateContent xmlns:mc="http://schemas.openxmlformats.org/markup-compatibility/2006" xmlns:p14="http://schemas.microsoft.com/office/powerpoint/2010/main">
    <mc:Choice Requires="p14">
      <p:transition spd="slow" p14:dur="3000" advTm="2000">
        <p:push dir="u"/>
      </p:transition>
    </mc:Choice>
    <mc:Fallback xmlns="">
      <p:transition spd="slow" advTm="2000">
        <p:push dir="u"/>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sp>
        <p:nvSpPr>
          <p:cNvPr id="10" name="灯片编号占位符 9"/>
          <p:cNvSpPr>
            <a:spLocks noGrp="1"/>
          </p:cNvSpPr>
          <p:nvPr>
            <p:ph type="sldNum" sz="quarter" idx="12"/>
          </p:nvPr>
        </p:nvSpPr>
        <p:spPr>
          <a:xfrm>
            <a:off x="11359821" y="6424885"/>
            <a:ext cx="476250" cy="320675"/>
          </a:xfrm>
          <a:solidFill>
            <a:srgbClr val="EE1C39"/>
          </a:solidFill>
        </p:spPr>
        <p:txBody>
          <a:bodyPr/>
          <a:lstStyle/>
          <a:p>
            <a:pPr algn="ctr"/>
            <a:r>
              <a:rPr lang="en-US" altLang="zh-CN" sz="1800" dirty="0">
                <a:solidFill>
                  <a:schemeClr val="bg1"/>
                </a:solidFill>
                <a:latin typeface="Roboto" pitchFamily="2" charset="0"/>
              </a:rPr>
              <a:t>5</a:t>
            </a:r>
            <a:endParaRPr lang="zh-CN" altLang="en-US" sz="1800" dirty="0">
              <a:solidFill>
                <a:schemeClr val="bg1"/>
              </a:solidFill>
              <a:latin typeface="Roboto" pitchFamily="2" charset="0"/>
            </a:endParaRPr>
          </a:p>
        </p:txBody>
      </p:sp>
      <p:sp>
        <p:nvSpPr>
          <p:cNvPr id="13" name="文本框 12"/>
          <p:cNvSpPr txBox="1"/>
          <p:nvPr/>
        </p:nvSpPr>
        <p:spPr>
          <a:xfrm>
            <a:off x="1794449" y="340072"/>
            <a:ext cx="8302493" cy="707886"/>
          </a:xfrm>
          <a:prstGeom prst="rect">
            <a:avLst/>
          </a:prstGeom>
          <a:noFill/>
        </p:spPr>
        <p:txBody>
          <a:bodyPr wrap="square" rtlCol="0">
            <a:spAutoFit/>
          </a:bodyPr>
          <a:lstStyle/>
          <a:p>
            <a:r>
              <a:rPr lang="zh-CN" altLang="en-US" sz="4000" b="1" dirty="0" smtClean="0">
                <a:latin typeface="+mj-ea"/>
                <a:ea typeface="+mj-ea"/>
              </a:rPr>
              <a:t>项目展示</a:t>
            </a:r>
            <a:endParaRPr lang="zh-CN" altLang="en-US" sz="4000" b="1" dirty="0">
              <a:latin typeface="+mj-ea"/>
              <a:ea typeface="+mj-ea"/>
            </a:endParaRPr>
          </a:p>
        </p:txBody>
      </p:sp>
      <p:grpSp>
        <p:nvGrpSpPr>
          <p:cNvPr id="67" name="组合 66"/>
          <p:cNvGrpSpPr/>
          <p:nvPr/>
        </p:nvGrpSpPr>
        <p:grpSpPr>
          <a:xfrm>
            <a:off x="-19051" y="340072"/>
            <a:ext cx="1785254" cy="675969"/>
            <a:chOff x="285749" y="263872"/>
            <a:chExt cx="1785254" cy="675969"/>
          </a:xfrm>
        </p:grpSpPr>
        <p:grpSp>
          <p:nvGrpSpPr>
            <p:cNvPr id="68" name="组合 67"/>
            <p:cNvGrpSpPr/>
            <p:nvPr/>
          </p:nvGrpSpPr>
          <p:grpSpPr>
            <a:xfrm flipH="1">
              <a:off x="285749" y="263872"/>
              <a:ext cx="1623000" cy="675969"/>
              <a:chOff x="3533690" y="533400"/>
              <a:chExt cx="1637426" cy="675969"/>
            </a:xfrm>
            <a:solidFill>
              <a:srgbClr val="EE1C39"/>
            </a:solidFill>
          </p:grpSpPr>
          <p:sp>
            <p:nvSpPr>
              <p:cNvPr id="70" name="矩形 69"/>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69" name="文本框 7"/>
            <p:cNvSpPr txBox="1"/>
            <p:nvPr/>
          </p:nvSpPr>
          <p:spPr>
            <a:xfrm>
              <a:off x="928003" y="309468"/>
              <a:ext cx="1143000" cy="584775"/>
            </a:xfrm>
            <a:prstGeom prst="rect">
              <a:avLst/>
            </a:prstGeom>
            <a:noFill/>
          </p:spPr>
          <p:txBody>
            <a:bodyPr wrap="square" rtlCol="0">
              <a:spAutoFit/>
            </a:bodyPr>
            <a:lstStyle/>
            <a:p>
              <a:r>
                <a:rPr lang="en-US" altLang="zh-CN" sz="3200" spc="300" dirty="0" smtClean="0">
                  <a:solidFill>
                    <a:schemeClr val="bg1"/>
                  </a:solidFill>
                  <a:latin typeface="Roboto" pitchFamily="2" charset="0"/>
                </a:rPr>
                <a:t>3.1</a:t>
              </a:r>
              <a:endParaRPr lang="zh-CN" altLang="en-US" sz="3200" spc="300" dirty="0">
                <a:solidFill>
                  <a:schemeClr val="bg1"/>
                </a:solidFill>
                <a:latin typeface="Roboto" pitchFamily="2" charset="0"/>
              </a:endParaRPr>
            </a:p>
          </p:txBody>
        </p:sp>
      </p:grpSp>
      <p:pic>
        <p:nvPicPr>
          <p:cNvPr id="2" name="图片 1"/>
          <p:cNvPicPr>
            <a:picLocks noChangeAspect="1"/>
          </p:cNvPicPr>
          <p:nvPr/>
        </p:nvPicPr>
        <p:blipFill>
          <a:blip r:embed="rId2"/>
          <a:stretch>
            <a:fillRect/>
          </a:stretch>
        </p:blipFill>
        <p:spPr>
          <a:xfrm>
            <a:off x="1333320" y="1873624"/>
            <a:ext cx="1774015" cy="2951691"/>
          </a:xfrm>
          <a:prstGeom prst="rect">
            <a:avLst/>
          </a:prstGeom>
        </p:spPr>
      </p:pic>
      <p:pic>
        <p:nvPicPr>
          <p:cNvPr id="3" name="图片 2"/>
          <p:cNvPicPr>
            <a:picLocks noChangeAspect="1"/>
          </p:cNvPicPr>
          <p:nvPr/>
        </p:nvPicPr>
        <p:blipFill>
          <a:blip r:embed="rId3"/>
          <a:stretch>
            <a:fillRect/>
          </a:stretch>
        </p:blipFill>
        <p:spPr>
          <a:xfrm>
            <a:off x="3487509" y="1873624"/>
            <a:ext cx="1728367" cy="2951691"/>
          </a:xfrm>
          <a:prstGeom prst="rect">
            <a:avLst/>
          </a:prstGeom>
        </p:spPr>
      </p:pic>
      <p:pic>
        <p:nvPicPr>
          <p:cNvPr id="4" name="图片 3"/>
          <p:cNvPicPr>
            <a:picLocks noChangeAspect="1"/>
          </p:cNvPicPr>
          <p:nvPr/>
        </p:nvPicPr>
        <p:blipFill>
          <a:blip r:embed="rId4"/>
          <a:stretch>
            <a:fillRect/>
          </a:stretch>
        </p:blipFill>
        <p:spPr>
          <a:xfrm>
            <a:off x="5596050" y="1873624"/>
            <a:ext cx="1743678" cy="2951691"/>
          </a:xfrm>
          <a:prstGeom prst="rect">
            <a:avLst/>
          </a:prstGeom>
        </p:spPr>
      </p:pic>
      <p:pic>
        <p:nvPicPr>
          <p:cNvPr id="5" name="图片 4"/>
          <p:cNvPicPr>
            <a:picLocks noChangeAspect="1"/>
          </p:cNvPicPr>
          <p:nvPr/>
        </p:nvPicPr>
        <p:blipFill>
          <a:blip r:embed="rId5"/>
          <a:stretch>
            <a:fillRect/>
          </a:stretch>
        </p:blipFill>
        <p:spPr>
          <a:xfrm>
            <a:off x="7719902" y="1876164"/>
            <a:ext cx="2966027" cy="2949151"/>
          </a:xfrm>
          <a:prstGeom prst="rect">
            <a:avLst/>
          </a:prstGeom>
        </p:spPr>
      </p:pic>
      <p:sp>
        <p:nvSpPr>
          <p:cNvPr id="6" name="文本框 5"/>
          <p:cNvSpPr txBox="1"/>
          <p:nvPr/>
        </p:nvSpPr>
        <p:spPr>
          <a:xfrm>
            <a:off x="1633139" y="1426777"/>
            <a:ext cx="1174376"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账户选择</a:t>
            </a:r>
            <a:endParaRPr lang="zh-CN" altLang="en-US" dirty="0">
              <a:latin typeface="黑体" panose="02010609060101010101" pitchFamily="49" charset="-122"/>
              <a:ea typeface="黑体" panose="02010609060101010101" pitchFamily="49" charset="-122"/>
            </a:endParaRPr>
          </a:p>
        </p:txBody>
      </p:sp>
      <p:sp>
        <p:nvSpPr>
          <p:cNvPr id="15" name="文本框 14"/>
          <p:cNvSpPr txBox="1"/>
          <p:nvPr/>
        </p:nvSpPr>
        <p:spPr>
          <a:xfrm>
            <a:off x="3764504" y="1426777"/>
            <a:ext cx="1174376"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登录</a:t>
            </a:r>
            <a:endParaRPr lang="zh-CN" altLang="en-US" dirty="0">
              <a:latin typeface="黑体" panose="02010609060101010101" pitchFamily="49" charset="-122"/>
              <a:ea typeface="黑体" panose="02010609060101010101" pitchFamily="49" charset="-122"/>
            </a:endParaRPr>
          </a:p>
        </p:txBody>
      </p:sp>
      <p:sp>
        <p:nvSpPr>
          <p:cNvPr id="16" name="文本框 15"/>
          <p:cNvSpPr txBox="1"/>
          <p:nvPr/>
        </p:nvSpPr>
        <p:spPr>
          <a:xfrm>
            <a:off x="5880701" y="1426777"/>
            <a:ext cx="1174376"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注册</a:t>
            </a:r>
          </a:p>
        </p:txBody>
      </p:sp>
      <p:sp>
        <p:nvSpPr>
          <p:cNvPr id="17" name="文本框 16"/>
          <p:cNvSpPr txBox="1"/>
          <p:nvPr/>
        </p:nvSpPr>
        <p:spPr>
          <a:xfrm>
            <a:off x="8615726" y="1425718"/>
            <a:ext cx="1481215"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数据库设计</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39031492"/>
      </p:ext>
    </p:extLst>
  </p:cSld>
  <p:clrMapOvr>
    <a:masterClrMapping/>
  </p:clrMapOvr>
  <mc:AlternateContent xmlns:mc="http://schemas.openxmlformats.org/markup-compatibility/2006" xmlns:p14="http://schemas.microsoft.com/office/powerpoint/2010/main">
    <mc:Choice Requires="p14">
      <p:transition spd="slow" p14:dur="3400" advTm="2000">
        <p14:reveal/>
      </p:transition>
    </mc:Choice>
    <mc:Fallback xmlns="">
      <p:transition spd="slow" advTm="2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wdUpDiag">
          <a:fgClr>
            <a:srgbClr val="282D38"/>
          </a:fgClr>
          <a:bgClr>
            <a:srgbClr val="0B0D0F"/>
          </a:bgClr>
        </a:pattFill>
        <a:effectLst/>
      </p:bgPr>
    </p:bg>
    <p:spTree>
      <p:nvGrpSpPr>
        <p:cNvPr id="1" name=""/>
        <p:cNvGrpSpPr/>
        <p:nvPr/>
      </p:nvGrpSpPr>
      <p:grpSpPr>
        <a:xfrm>
          <a:off x="0" y="0"/>
          <a:ext cx="0" cy="0"/>
          <a:chOff x="0" y="0"/>
          <a:chExt cx="0" cy="0"/>
        </a:xfrm>
      </p:grpSpPr>
      <p:grpSp>
        <p:nvGrpSpPr>
          <p:cNvPr id="19" name="组合 18"/>
          <p:cNvGrpSpPr/>
          <p:nvPr/>
        </p:nvGrpSpPr>
        <p:grpSpPr>
          <a:xfrm>
            <a:off x="4552950" y="0"/>
            <a:ext cx="7639052" cy="967195"/>
            <a:chOff x="4067174" y="0"/>
            <a:chExt cx="8124827" cy="1028700"/>
          </a:xfrm>
        </p:grpSpPr>
        <p:sp>
          <p:nvSpPr>
            <p:cNvPr id="17" name="任意多边形 16"/>
            <p:cNvSpPr/>
            <p:nvPr/>
          </p:nvSpPr>
          <p:spPr>
            <a:xfrm>
              <a:off x="4067174" y="0"/>
              <a:ext cx="8124825" cy="723900"/>
            </a:xfrm>
            <a:custGeom>
              <a:avLst/>
              <a:gdLst>
                <a:gd name="connsiteX0" fmla="*/ 407194 w 8128000"/>
                <a:gd name="connsiteY0" fmla="*/ 0 h 723900"/>
                <a:gd name="connsiteX1" fmla="*/ 8128000 w 8128000"/>
                <a:gd name="connsiteY1" fmla="*/ 0 h 723900"/>
                <a:gd name="connsiteX2" fmla="*/ 8128000 w 8128000"/>
                <a:gd name="connsiteY2" fmla="*/ 723900 h 723900"/>
                <a:gd name="connsiteX3" fmla="*/ 0 w 8128000"/>
                <a:gd name="connsiteY3" fmla="*/ 72390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7540" h="723900">
                  <a:moveTo>
                    <a:pt x="416734" y="0"/>
                  </a:moveTo>
                  <a:lnTo>
                    <a:pt x="8137540" y="0"/>
                  </a:lnTo>
                  <a:lnTo>
                    <a:pt x="8137540" y="723900"/>
                  </a:lnTo>
                  <a:lnTo>
                    <a:pt x="0" y="704850"/>
                  </a:lnTo>
                  <a:cubicBezTo>
                    <a:pt x="107111" y="473075"/>
                    <a:pt x="281003" y="241300"/>
                    <a:pt x="416734" y="0"/>
                  </a:cubicBezTo>
                  <a:close/>
                </a:path>
              </a:pathLst>
            </a:custGeom>
            <a:solidFill>
              <a:srgbClr val="98141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任意多边形 14"/>
            <p:cNvSpPr/>
            <p:nvPr/>
          </p:nvSpPr>
          <p:spPr>
            <a:xfrm>
              <a:off x="4076700" y="434974"/>
              <a:ext cx="8115301" cy="593726"/>
            </a:xfrm>
            <a:custGeom>
              <a:avLst/>
              <a:gdLst>
                <a:gd name="connsiteX0" fmla="*/ 270626 w 8115301"/>
                <a:gd name="connsiteY0" fmla="*/ 0 h 675970"/>
                <a:gd name="connsiteX1" fmla="*/ 309120 w 8115301"/>
                <a:gd name="connsiteY1" fmla="*/ 0 h 675970"/>
                <a:gd name="connsiteX2" fmla="*/ 8115301 w 8115301"/>
                <a:gd name="connsiteY2" fmla="*/ 0 h 675970"/>
                <a:gd name="connsiteX3" fmla="*/ 8115301 w 8115301"/>
                <a:gd name="connsiteY3" fmla="*/ 675969 h 675970"/>
                <a:gd name="connsiteX4" fmla="*/ 309129 w 8115301"/>
                <a:gd name="connsiteY4" fmla="*/ 675969 h 675970"/>
                <a:gd name="connsiteX5" fmla="*/ 309120 w 8115301"/>
                <a:gd name="connsiteY5" fmla="*/ 675970 h 675970"/>
                <a:gd name="connsiteX6" fmla="*/ 309111 w 8115301"/>
                <a:gd name="connsiteY6" fmla="*/ 675969 h 675970"/>
                <a:gd name="connsiteX7" fmla="*/ 270626 w 8115301"/>
                <a:gd name="connsiteY7" fmla="*/ 675969 h 675970"/>
                <a:gd name="connsiteX8" fmla="*/ 270626 w 8115301"/>
                <a:gd name="connsiteY8" fmla="*/ 671727 h 675970"/>
                <a:gd name="connsiteX9" fmla="*/ 246821 w 8115301"/>
                <a:gd name="connsiteY9" fmla="*/ 669103 h 675970"/>
                <a:gd name="connsiteX10" fmla="*/ 0 w 8115301"/>
                <a:gd name="connsiteY10" fmla="*/ 337985 h 675970"/>
                <a:gd name="connsiteX11" fmla="*/ 246821 w 8115301"/>
                <a:gd name="connsiteY11" fmla="*/ 6867 h 675970"/>
                <a:gd name="connsiteX12" fmla="*/ 270626 w 8115301"/>
                <a:gd name="connsiteY12" fmla="*/ 4243 h 67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5301" h="675970">
                  <a:moveTo>
                    <a:pt x="270626" y="0"/>
                  </a:moveTo>
                  <a:lnTo>
                    <a:pt x="309120" y="0"/>
                  </a:lnTo>
                  <a:lnTo>
                    <a:pt x="8115301" y="0"/>
                  </a:lnTo>
                  <a:lnTo>
                    <a:pt x="8115301" y="675969"/>
                  </a:lnTo>
                  <a:lnTo>
                    <a:pt x="309129" y="675969"/>
                  </a:lnTo>
                  <a:lnTo>
                    <a:pt x="309120" y="675970"/>
                  </a:lnTo>
                  <a:lnTo>
                    <a:pt x="309111" y="675969"/>
                  </a:lnTo>
                  <a:lnTo>
                    <a:pt x="270626" y="675969"/>
                  </a:lnTo>
                  <a:lnTo>
                    <a:pt x="270626" y="671727"/>
                  </a:lnTo>
                  <a:lnTo>
                    <a:pt x="246821" y="669103"/>
                  </a:lnTo>
                  <a:cubicBezTo>
                    <a:pt x="105961" y="637588"/>
                    <a:pt x="0" y="501316"/>
                    <a:pt x="0" y="337985"/>
                  </a:cubicBezTo>
                  <a:cubicBezTo>
                    <a:pt x="0" y="174654"/>
                    <a:pt x="105961" y="38383"/>
                    <a:pt x="246821" y="6867"/>
                  </a:cubicBezTo>
                  <a:lnTo>
                    <a:pt x="270626" y="4243"/>
                  </a:lnTo>
                  <a:close/>
                </a:path>
              </a:pathLst>
            </a:cu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3" name="组合 22"/>
          <p:cNvGrpSpPr/>
          <p:nvPr/>
        </p:nvGrpSpPr>
        <p:grpSpPr>
          <a:xfrm flipH="1" flipV="1">
            <a:off x="0" y="5832074"/>
            <a:ext cx="9772650" cy="1026584"/>
            <a:chOff x="4067174" y="0"/>
            <a:chExt cx="9258302" cy="1028701"/>
          </a:xfrm>
        </p:grpSpPr>
        <p:sp>
          <p:nvSpPr>
            <p:cNvPr id="24" name="任意多边形 23"/>
            <p:cNvSpPr/>
            <p:nvPr/>
          </p:nvSpPr>
          <p:spPr>
            <a:xfrm>
              <a:off x="4067174" y="0"/>
              <a:ext cx="9258302" cy="723900"/>
            </a:xfrm>
            <a:custGeom>
              <a:avLst/>
              <a:gdLst>
                <a:gd name="connsiteX0" fmla="*/ 407194 w 8128000"/>
                <a:gd name="connsiteY0" fmla="*/ 0 h 723900"/>
                <a:gd name="connsiteX1" fmla="*/ 8128000 w 8128000"/>
                <a:gd name="connsiteY1" fmla="*/ 0 h 723900"/>
                <a:gd name="connsiteX2" fmla="*/ 8128000 w 8128000"/>
                <a:gd name="connsiteY2" fmla="*/ 723900 h 723900"/>
                <a:gd name="connsiteX3" fmla="*/ 0 w 8128000"/>
                <a:gd name="connsiteY3" fmla="*/ 72390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7540" h="723900">
                  <a:moveTo>
                    <a:pt x="416734" y="0"/>
                  </a:moveTo>
                  <a:lnTo>
                    <a:pt x="8137540" y="0"/>
                  </a:lnTo>
                  <a:lnTo>
                    <a:pt x="8137540" y="723900"/>
                  </a:lnTo>
                  <a:lnTo>
                    <a:pt x="0" y="704850"/>
                  </a:lnTo>
                  <a:cubicBezTo>
                    <a:pt x="107111" y="473075"/>
                    <a:pt x="281003" y="241300"/>
                    <a:pt x="416734" y="0"/>
                  </a:cubicBezTo>
                  <a:close/>
                </a:path>
              </a:pathLst>
            </a:custGeom>
            <a:solidFill>
              <a:srgbClr val="98141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任意多边形 24"/>
            <p:cNvSpPr/>
            <p:nvPr/>
          </p:nvSpPr>
          <p:spPr>
            <a:xfrm>
              <a:off x="4076700" y="434975"/>
              <a:ext cx="9248776" cy="593726"/>
            </a:xfrm>
            <a:custGeom>
              <a:avLst/>
              <a:gdLst>
                <a:gd name="connsiteX0" fmla="*/ 270626 w 8115301"/>
                <a:gd name="connsiteY0" fmla="*/ 0 h 675970"/>
                <a:gd name="connsiteX1" fmla="*/ 309120 w 8115301"/>
                <a:gd name="connsiteY1" fmla="*/ 0 h 675970"/>
                <a:gd name="connsiteX2" fmla="*/ 8115301 w 8115301"/>
                <a:gd name="connsiteY2" fmla="*/ 0 h 675970"/>
                <a:gd name="connsiteX3" fmla="*/ 8115301 w 8115301"/>
                <a:gd name="connsiteY3" fmla="*/ 675969 h 675970"/>
                <a:gd name="connsiteX4" fmla="*/ 309129 w 8115301"/>
                <a:gd name="connsiteY4" fmla="*/ 675969 h 675970"/>
                <a:gd name="connsiteX5" fmla="*/ 309120 w 8115301"/>
                <a:gd name="connsiteY5" fmla="*/ 675970 h 675970"/>
                <a:gd name="connsiteX6" fmla="*/ 309111 w 8115301"/>
                <a:gd name="connsiteY6" fmla="*/ 675969 h 675970"/>
                <a:gd name="connsiteX7" fmla="*/ 270626 w 8115301"/>
                <a:gd name="connsiteY7" fmla="*/ 675969 h 675970"/>
                <a:gd name="connsiteX8" fmla="*/ 270626 w 8115301"/>
                <a:gd name="connsiteY8" fmla="*/ 671727 h 675970"/>
                <a:gd name="connsiteX9" fmla="*/ 246821 w 8115301"/>
                <a:gd name="connsiteY9" fmla="*/ 669103 h 675970"/>
                <a:gd name="connsiteX10" fmla="*/ 0 w 8115301"/>
                <a:gd name="connsiteY10" fmla="*/ 337985 h 675970"/>
                <a:gd name="connsiteX11" fmla="*/ 246821 w 8115301"/>
                <a:gd name="connsiteY11" fmla="*/ 6867 h 675970"/>
                <a:gd name="connsiteX12" fmla="*/ 270626 w 8115301"/>
                <a:gd name="connsiteY12" fmla="*/ 4243 h 67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5301" h="675970">
                  <a:moveTo>
                    <a:pt x="270626" y="0"/>
                  </a:moveTo>
                  <a:lnTo>
                    <a:pt x="309120" y="0"/>
                  </a:lnTo>
                  <a:lnTo>
                    <a:pt x="8115301" y="0"/>
                  </a:lnTo>
                  <a:lnTo>
                    <a:pt x="8115301" y="675969"/>
                  </a:lnTo>
                  <a:lnTo>
                    <a:pt x="309129" y="675969"/>
                  </a:lnTo>
                  <a:lnTo>
                    <a:pt x="309120" y="675970"/>
                  </a:lnTo>
                  <a:lnTo>
                    <a:pt x="309111" y="675969"/>
                  </a:lnTo>
                  <a:lnTo>
                    <a:pt x="270626" y="675969"/>
                  </a:lnTo>
                  <a:lnTo>
                    <a:pt x="270626" y="671727"/>
                  </a:lnTo>
                  <a:lnTo>
                    <a:pt x="246821" y="669103"/>
                  </a:lnTo>
                  <a:cubicBezTo>
                    <a:pt x="105961" y="637588"/>
                    <a:pt x="0" y="501316"/>
                    <a:pt x="0" y="337985"/>
                  </a:cubicBezTo>
                  <a:cubicBezTo>
                    <a:pt x="0" y="174654"/>
                    <a:pt x="105961" y="38383"/>
                    <a:pt x="246821" y="6867"/>
                  </a:cubicBezTo>
                  <a:lnTo>
                    <a:pt x="270626" y="4243"/>
                  </a:lnTo>
                  <a:close/>
                </a:path>
              </a:pathLst>
            </a:cu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8" name="文本框 27"/>
          <p:cNvSpPr txBox="1"/>
          <p:nvPr/>
        </p:nvSpPr>
        <p:spPr>
          <a:xfrm>
            <a:off x="624114" y="3951939"/>
            <a:ext cx="10972801" cy="1015663"/>
          </a:xfrm>
          <a:prstGeom prst="rect">
            <a:avLst/>
          </a:prstGeom>
          <a:noFill/>
        </p:spPr>
        <p:txBody>
          <a:bodyPr wrap="square" rtlCol="0">
            <a:spAutoFit/>
          </a:bodyPr>
          <a:lstStyle/>
          <a:p>
            <a:pPr algn="ctr"/>
            <a:r>
              <a:rPr lang="zh-CN" altLang="en-US" sz="6000" dirty="0" smtClean="0">
                <a:solidFill>
                  <a:schemeClr val="bg1"/>
                </a:solidFill>
                <a:latin typeface="+mj-ea"/>
                <a:ea typeface="+mj-ea"/>
              </a:rPr>
              <a:t>感谢观看</a:t>
            </a:r>
            <a:endParaRPr lang="zh-CN" altLang="en-US" sz="6000" dirty="0">
              <a:solidFill>
                <a:schemeClr val="bg1"/>
              </a:solidFill>
              <a:latin typeface="+mj-ea"/>
              <a:ea typeface="+mj-ea"/>
            </a:endParaRPr>
          </a:p>
        </p:txBody>
      </p:sp>
      <p:grpSp>
        <p:nvGrpSpPr>
          <p:cNvPr id="43" name="组合 42"/>
          <p:cNvGrpSpPr/>
          <p:nvPr/>
        </p:nvGrpSpPr>
        <p:grpSpPr>
          <a:xfrm>
            <a:off x="5243626" y="1922097"/>
            <a:ext cx="1672257" cy="1678229"/>
            <a:chOff x="2720975" y="1514475"/>
            <a:chExt cx="889000" cy="892175"/>
          </a:xfrm>
          <a:solidFill>
            <a:srgbClr val="EE1C39"/>
          </a:solidFill>
        </p:grpSpPr>
        <p:sp>
          <p:nvSpPr>
            <p:cNvPr id="44" name="Freeform 105"/>
            <p:cNvSpPr>
              <a:spLocks noEditPoints="1"/>
            </p:cNvSpPr>
            <p:nvPr/>
          </p:nvSpPr>
          <p:spPr bwMode="auto">
            <a:xfrm>
              <a:off x="2720975" y="1514475"/>
              <a:ext cx="889000" cy="892175"/>
            </a:xfrm>
            <a:custGeom>
              <a:avLst/>
              <a:gdLst>
                <a:gd name="T0" fmla="*/ 117 w 234"/>
                <a:gd name="T1" fmla="*/ 235 h 235"/>
                <a:gd name="T2" fmla="*/ 0 w 234"/>
                <a:gd name="T3" fmla="*/ 118 h 235"/>
                <a:gd name="T4" fmla="*/ 117 w 234"/>
                <a:gd name="T5" fmla="*/ 0 h 235"/>
                <a:gd name="T6" fmla="*/ 234 w 234"/>
                <a:gd name="T7" fmla="*/ 118 h 235"/>
                <a:gd name="T8" fmla="*/ 117 w 234"/>
                <a:gd name="T9" fmla="*/ 235 h 235"/>
                <a:gd name="T10" fmla="*/ 117 w 234"/>
                <a:gd name="T11" fmla="*/ 21 h 235"/>
                <a:gd name="T12" fmla="*/ 20 w 234"/>
                <a:gd name="T13" fmla="*/ 118 h 235"/>
                <a:gd name="T14" fmla="*/ 117 w 234"/>
                <a:gd name="T15" fmla="*/ 215 h 235"/>
                <a:gd name="T16" fmla="*/ 214 w 234"/>
                <a:gd name="T17" fmla="*/ 118 h 235"/>
                <a:gd name="T18" fmla="*/ 117 w 234"/>
                <a:gd name="T19" fmla="*/ 2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5">
                  <a:moveTo>
                    <a:pt x="117" y="235"/>
                  </a:moveTo>
                  <a:cubicBezTo>
                    <a:pt x="52" y="235"/>
                    <a:pt x="0" y="183"/>
                    <a:pt x="0" y="118"/>
                  </a:cubicBezTo>
                  <a:cubicBezTo>
                    <a:pt x="0" y="53"/>
                    <a:pt x="52" y="0"/>
                    <a:pt x="117" y="0"/>
                  </a:cubicBezTo>
                  <a:cubicBezTo>
                    <a:pt x="182" y="0"/>
                    <a:pt x="234" y="53"/>
                    <a:pt x="234" y="118"/>
                  </a:cubicBezTo>
                  <a:cubicBezTo>
                    <a:pt x="234" y="183"/>
                    <a:pt x="182" y="235"/>
                    <a:pt x="117" y="235"/>
                  </a:cubicBezTo>
                  <a:moveTo>
                    <a:pt x="117" y="21"/>
                  </a:moveTo>
                  <a:cubicBezTo>
                    <a:pt x="63" y="21"/>
                    <a:pt x="20" y="64"/>
                    <a:pt x="20" y="118"/>
                  </a:cubicBezTo>
                  <a:cubicBezTo>
                    <a:pt x="20" y="171"/>
                    <a:pt x="63" y="215"/>
                    <a:pt x="117" y="215"/>
                  </a:cubicBezTo>
                  <a:cubicBezTo>
                    <a:pt x="170" y="215"/>
                    <a:pt x="214" y="171"/>
                    <a:pt x="214" y="118"/>
                  </a:cubicBezTo>
                  <a:cubicBezTo>
                    <a:pt x="214" y="64"/>
                    <a:pt x="170" y="21"/>
                    <a:pt x="117"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06"/>
            <p:cNvSpPr>
              <a:spLocks/>
            </p:cNvSpPr>
            <p:nvPr/>
          </p:nvSpPr>
          <p:spPr bwMode="auto">
            <a:xfrm>
              <a:off x="3086100" y="2008188"/>
              <a:ext cx="0" cy="476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07"/>
            <p:cNvSpPr>
              <a:spLocks/>
            </p:cNvSpPr>
            <p:nvPr/>
          </p:nvSpPr>
          <p:spPr bwMode="auto">
            <a:xfrm>
              <a:off x="3244850" y="19177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08"/>
            <p:cNvSpPr>
              <a:spLocks/>
            </p:cNvSpPr>
            <p:nvPr/>
          </p:nvSpPr>
          <p:spPr bwMode="auto">
            <a:xfrm>
              <a:off x="2906713" y="1830388"/>
              <a:ext cx="517525" cy="265113"/>
            </a:xfrm>
            <a:custGeom>
              <a:avLst/>
              <a:gdLst>
                <a:gd name="T0" fmla="*/ 136 w 136"/>
                <a:gd name="T1" fmla="*/ 23 h 70"/>
                <a:gd name="T2" fmla="*/ 89 w 136"/>
                <a:gd name="T3" fmla="*/ 23 h 70"/>
                <a:gd name="T4" fmla="*/ 89 w 136"/>
                <a:gd name="T5" fmla="*/ 25 h 70"/>
                <a:gd name="T6" fmla="*/ 89 w 136"/>
                <a:gd name="T7" fmla="*/ 26 h 70"/>
                <a:gd name="T8" fmla="*/ 89 w 136"/>
                <a:gd name="T9" fmla="*/ 46 h 70"/>
                <a:gd name="T10" fmla="*/ 78 w 136"/>
                <a:gd name="T11" fmla="*/ 49 h 70"/>
                <a:gd name="T12" fmla="*/ 77 w 136"/>
                <a:gd name="T13" fmla="*/ 44 h 70"/>
                <a:gd name="T14" fmla="*/ 77 w 136"/>
                <a:gd name="T15" fmla="*/ 26 h 70"/>
                <a:gd name="T16" fmla="*/ 77 w 136"/>
                <a:gd name="T17" fmla="*/ 24 h 70"/>
                <a:gd name="T18" fmla="*/ 53 w 136"/>
                <a:gd name="T19" fmla="*/ 0 h 70"/>
                <a:gd name="T20" fmla="*/ 29 w 136"/>
                <a:gd name="T21" fmla="*/ 24 h 70"/>
                <a:gd name="T22" fmla="*/ 29 w 136"/>
                <a:gd name="T23" fmla="*/ 25 h 70"/>
                <a:gd name="T24" fmla="*/ 29 w 136"/>
                <a:gd name="T25" fmla="*/ 26 h 70"/>
                <a:gd name="T26" fmla="*/ 29 w 136"/>
                <a:gd name="T27" fmla="*/ 44 h 70"/>
                <a:gd name="T28" fmla="*/ 23 w 136"/>
                <a:gd name="T29" fmla="*/ 52 h 70"/>
                <a:gd name="T30" fmla="*/ 17 w 136"/>
                <a:gd name="T31" fmla="*/ 46 h 70"/>
                <a:gd name="T32" fmla="*/ 17 w 136"/>
                <a:gd name="T33" fmla="*/ 18 h 70"/>
                <a:gd name="T34" fmla="*/ 9 w 136"/>
                <a:gd name="T35" fmla="*/ 9 h 70"/>
                <a:gd name="T36" fmla="*/ 0 w 136"/>
                <a:gd name="T37" fmla="*/ 44 h 70"/>
                <a:gd name="T38" fmla="*/ 0 w 136"/>
                <a:gd name="T39" fmla="*/ 45 h 70"/>
                <a:gd name="T40" fmla="*/ 23 w 136"/>
                <a:gd name="T41" fmla="*/ 70 h 70"/>
                <a:gd name="T42" fmla="*/ 47 w 136"/>
                <a:gd name="T43" fmla="*/ 46 h 70"/>
                <a:gd name="T44" fmla="*/ 47 w 136"/>
                <a:gd name="T45" fmla="*/ 44 h 70"/>
                <a:gd name="T46" fmla="*/ 47 w 136"/>
                <a:gd name="T47" fmla="*/ 24 h 70"/>
                <a:gd name="T48" fmla="*/ 58 w 136"/>
                <a:gd name="T49" fmla="*/ 21 h 70"/>
                <a:gd name="T50" fmla="*/ 59 w 136"/>
                <a:gd name="T51" fmla="*/ 25 h 70"/>
                <a:gd name="T52" fmla="*/ 59 w 136"/>
                <a:gd name="T53" fmla="*/ 44 h 70"/>
                <a:gd name="T54" fmla="*/ 59 w 136"/>
                <a:gd name="T55" fmla="*/ 45 h 70"/>
                <a:gd name="T56" fmla="*/ 59 w 136"/>
                <a:gd name="T57" fmla="*/ 46 h 70"/>
                <a:gd name="T58" fmla="*/ 83 w 136"/>
                <a:gd name="T59" fmla="*/ 70 h 70"/>
                <a:gd name="T60" fmla="*/ 106 w 136"/>
                <a:gd name="T61" fmla="*/ 45 h 70"/>
                <a:gd name="T62" fmla="*/ 106 w 136"/>
                <a:gd name="T63" fmla="*/ 44 h 70"/>
                <a:gd name="T64" fmla="*/ 107 w 136"/>
                <a:gd name="T65" fmla="*/ 24 h 70"/>
                <a:gd name="T66" fmla="*/ 118 w 136"/>
                <a:gd name="T67" fmla="*/ 21 h 70"/>
                <a:gd name="T68" fmla="*/ 118 w 136"/>
                <a:gd name="T69" fmla="*/ 26 h 70"/>
                <a:gd name="T70" fmla="*/ 118 w 136"/>
                <a:gd name="T71" fmla="*/ 52 h 70"/>
                <a:gd name="T72" fmla="*/ 127 w 136"/>
                <a:gd name="T73" fmla="*/ 61 h 70"/>
                <a:gd name="T74" fmla="*/ 136 w 136"/>
                <a:gd name="T75"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70">
                  <a:moveTo>
                    <a:pt x="136" y="24"/>
                  </a:moveTo>
                  <a:cubicBezTo>
                    <a:pt x="136" y="24"/>
                    <a:pt x="136" y="23"/>
                    <a:pt x="136" y="23"/>
                  </a:cubicBezTo>
                  <a:cubicBezTo>
                    <a:pt x="136" y="10"/>
                    <a:pt x="125" y="0"/>
                    <a:pt x="112" y="0"/>
                  </a:cubicBezTo>
                  <a:cubicBezTo>
                    <a:pt x="100" y="0"/>
                    <a:pt x="89" y="10"/>
                    <a:pt x="89" y="23"/>
                  </a:cubicBezTo>
                  <a:cubicBezTo>
                    <a:pt x="89" y="24"/>
                    <a:pt x="89" y="24"/>
                    <a:pt x="89" y="24"/>
                  </a:cubicBezTo>
                  <a:cubicBezTo>
                    <a:pt x="89" y="25"/>
                    <a:pt x="89" y="25"/>
                    <a:pt x="89" y="25"/>
                  </a:cubicBezTo>
                  <a:cubicBezTo>
                    <a:pt x="89" y="26"/>
                    <a:pt x="89" y="26"/>
                    <a:pt x="89" y="26"/>
                  </a:cubicBezTo>
                  <a:cubicBezTo>
                    <a:pt x="89" y="26"/>
                    <a:pt x="89" y="26"/>
                    <a:pt x="89" y="26"/>
                  </a:cubicBezTo>
                  <a:cubicBezTo>
                    <a:pt x="89" y="44"/>
                    <a:pt x="89" y="44"/>
                    <a:pt x="89" y="44"/>
                  </a:cubicBezTo>
                  <a:cubicBezTo>
                    <a:pt x="89" y="46"/>
                    <a:pt x="89" y="46"/>
                    <a:pt x="89" y="46"/>
                  </a:cubicBezTo>
                  <a:cubicBezTo>
                    <a:pt x="89" y="49"/>
                    <a:pt x="86" y="52"/>
                    <a:pt x="83" y="52"/>
                  </a:cubicBezTo>
                  <a:cubicBezTo>
                    <a:pt x="81" y="52"/>
                    <a:pt x="79" y="51"/>
                    <a:pt x="78" y="49"/>
                  </a:cubicBezTo>
                  <a:cubicBezTo>
                    <a:pt x="77" y="48"/>
                    <a:pt x="77" y="47"/>
                    <a:pt x="77" y="46"/>
                  </a:cubicBezTo>
                  <a:cubicBezTo>
                    <a:pt x="77" y="44"/>
                    <a:pt x="77" y="44"/>
                    <a:pt x="77" y="44"/>
                  </a:cubicBezTo>
                  <a:cubicBezTo>
                    <a:pt x="77" y="26"/>
                    <a:pt x="77" y="26"/>
                    <a:pt x="77" y="26"/>
                  </a:cubicBezTo>
                  <a:cubicBezTo>
                    <a:pt x="77" y="26"/>
                    <a:pt x="77" y="26"/>
                    <a:pt x="77" y="26"/>
                  </a:cubicBezTo>
                  <a:cubicBezTo>
                    <a:pt x="77" y="25"/>
                    <a:pt x="77" y="25"/>
                    <a:pt x="77" y="25"/>
                  </a:cubicBezTo>
                  <a:cubicBezTo>
                    <a:pt x="77" y="24"/>
                    <a:pt x="77" y="24"/>
                    <a:pt x="77" y="24"/>
                  </a:cubicBezTo>
                  <a:cubicBezTo>
                    <a:pt x="77" y="24"/>
                    <a:pt x="77" y="23"/>
                    <a:pt x="77" y="23"/>
                  </a:cubicBezTo>
                  <a:cubicBezTo>
                    <a:pt x="77" y="10"/>
                    <a:pt x="66" y="0"/>
                    <a:pt x="53" y="0"/>
                  </a:cubicBezTo>
                  <a:cubicBezTo>
                    <a:pt x="40" y="0"/>
                    <a:pt x="29" y="10"/>
                    <a:pt x="29" y="23"/>
                  </a:cubicBezTo>
                  <a:cubicBezTo>
                    <a:pt x="29" y="24"/>
                    <a:pt x="29" y="24"/>
                    <a:pt x="29" y="24"/>
                  </a:cubicBezTo>
                  <a:cubicBezTo>
                    <a:pt x="29" y="24"/>
                    <a:pt x="29" y="24"/>
                    <a:pt x="29" y="24"/>
                  </a:cubicBezTo>
                  <a:cubicBezTo>
                    <a:pt x="29" y="25"/>
                    <a:pt x="29" y="25"/>
                    <a:pt x="29" y="25"/>
                  </a:cubicBezTo>
                  <a:cubicBezTo>
                    <a:pt x="29" y="25"/>
                    <a:pt x="29" y="25"/>
                    <a:pt x="29" y="25"/>
                  </a:cubicBezTo>
                  <a:cubicBezTo>
                    <a:pt x="29" y="25"/>
                    <a:pt x="29" y="25"/>
                    <a:pt x="29" y="26"/>
                  </a:cubicBezTo>
                  <a:cubicBezTo>
                    <a:pt x="29" y="26"/>
                    <a:pt x="29" y="26"/>
                    <a:pt x="29" y="26"/>
                  </a:cubicBezTo>
                  <a:cubicBezTo>
                    <a:pt x="29" y="44"/>
                    <a:pt x="29" y="44"/>
                    <a:pt x="29" y="44"/>
                  </a:cubicBezTo>
                  <a:cubicBezTo>
                    <a:pt x="29" y="46"/>
                    <a:pt x="29" y="46"/>
                    <a:pt x="29" y="46"/>
                  </a:cubicBezTo>
                  <a:cubicBezTo>
                    <a:pt x="29" y="49"/>
                    <a:pt x="26" y="52"/>
                    <a:pt x="23" y="52"/>
                  </a:cubicBezTo>
                  <a:cubicBezTo>
                    <a:pt x="21" y="52"/>
                    <a:pt x="19" y="51"/>
                    <a:pt x="18" y="49"/>
                  </a:cubicBezTo>
                  <a:cubicBezTo>
                    <a:pt x="18" y="48"/>
                    <a:pt x="17" y="47"/>
                    <a:pt x="17" y="46"/>
                  </a:cubicBezTo>
                  <a:cubicBezTo>
                    <a:pt x="17" y="25"/>
                    <a:pt x="17" y="25"/>
                    <a:pt x="17" y="25"/>
                  </a:cubicBezTo>
                  <a:cubicBezTo>
                    <a:pt x="17" y="18"/>
                    <a:pt x="17" y="18"/>
                    <a:pt x="17" y="18"/>
                  </a:cubicBezTo>
                  <a:cubicBezTo>
                    <a:pt x="17" y="16"/>
                    <a:pt x="17" y="15"/>
                    <a:pt x="16" y="13"/>
                  </a:cubicBezTo>
                  <a:cubicBezTo>
                    <a:pt x="14" y="10"/>
                    <a:pt x="12" y="9"/>
                    <a:pt x="9" y="9"/>
                  </a:cubicBezTo>
                  <a:cubicBezTo>
                    <a:pt x="4" y="9"/>
                    <a:pt x="0" y="13"/>
                    <a:pt x="0" y="18"/>
                  </a:cubicBezTo>
                  <a:cubicBezTo>
                    <a:pt x="0" y="44"/>
                    <a:pt x="0" y="44"/>
                    <a:pt x="0" y="44"/>
                  </a:cubicBezTo>
                  <a:cubicBezTo>
                    <a:pt x="0" y="45"/>
                    <a:pt x="0" y="45"/>
                    <a:pt x="0" y="45"/>
                  </a:cubicBezTo>
                  <a:cubicBezTo>
                    <a:pt x="0" y="45"/>
                    <a:pt x="0" y="45"/>
                    <a:pt x="0" y="45"/>
                  </a:cubicBezTo>
                  <a:cubicBezTo>
                    <a:pt x="0" y="47"/>
                    <a:pt x="0" y="47"/>
                    <a:pt x="0" y="47"/>
                  </a:cubicBezTo>
                  <a:cubicBezTo>
                    <a:pt x="0" y="60"/>
                    <a:pt x="10" y="70"/>
                    <a:pt x="23" y="70"/>
                  </a:cubicBezTo>
                  <a:cubicBezTo>
                    <a:pt x="36" y="70"/>
                    <a:pt x="46" y="60"/>
                    <a:pt x="47" y="48"/>
                  </a:cubicBezTo>
                  <a:cubicBezTo>
                    <a:pt x="47" y="48"/>
                    <a:pt x="47" y="46"/>
                    <a:pt x="47" y="46"/>
                  </a:cubicBezTo>
                  <a:cubicBezTo>
                    <a:pt x="47" y="45"/>
                    <a:pt x="47" y="45"/>
                    <a:pt x="47" y="45"/>
                  </a:cubicBezTo>
                  <a:cubicBezTo>
                    <a:pt x="47" y="44"/>
                    <a:pt x="47" y="44"/>
                    <a:pt x="47" y="44"/>
                  </a:cubicBezTo>
                  <a:cubicBezTo>
                    <a:pt x="47" y="44"/>
                    <a:pt x="47" y="44"/>
                    <a:pt x="47" y="44"/>
                  </a:cubicBezTo>
                  <a:cubicBezTo>
                    <a:pt x="47" y="24"/>
                    <a:pt x="47" y="24"/>
                    <a:pt x="47" y="24"/>
                  </a:cubicBezTo>
                  <a:cubicBezTo>
                    <a:pt x="47" y="20"/>
                    <a:pt x="50" y="18"/>
                    <a:pt x="53" y="18"/>
                  </a:cubicBezTo>
                  <a:cubicBezTo>
                    <a:pt x="55" y="18"/>
                    <a:pt x="57" y="19"/>
                    <a:pt x="58" y="21"/>
                  </a:cubicBezTo>
                  <a:cubicBezTo>
                    <a:pt x="59" y="22"/>
                    <a:pt x="59" y="23"/>
                    <a:pt x="59" y="24"/>
                  </a:cubicBezTo>
                  <a:cubicBezTo>
                    <a:pt x="59" y="25"/>
                    <a:pt x="59" y="25"/>
                    <a:pt x="59" y="25"/>
                  </a:cubicBezTo>
                  <a:cubicBezTo>
                    <a:pt x="59" y="44"/>
                    <a:pt x="59" y="44"/>
                    <a:pt x="59" y="44"/>
                  </a:cubicBezTo>
                  <a:cubicBezTo>
                    <a:pt x="59" y="44"/>
                    <a:pt x="59" y="44"/>
                    <a:pt x="59" y="44"/>
                  </a:cubicBezTo>
                  <a:cubicBezTo>
                    <a:pt x="59" y="44"/>
                    <a:pt x="59" y="45"/>
                    <a:pt x="59" y="45"/>
                  </a:cubicBezTo>
                  <a:cubicBezTo>
                    <a:pt x="59" y="45"/>
                    <a:pt x="59" y="45"/>
                    <a:pt x="59" y="45"/>
                  </a:cubicBezTo>
                  <a:cubicBezTo>
                    <a:pt x="59" y="46"/>
                    <a:pt x="59" y="46"/>
                    <a:pt x="59" y="46"/>
                  </a:cubicBezTo>
                  <a:cubicBezTo>
                    <a:pt x="59" y="46"/>
                    <a:pt x="59" y="46"/>
                    <a:pt x="59" y="46"/>
                  </a:cubicBezTo>
                  <a:cubicBezTo>
                    <a:pt x="59" y="46"/>
                    <a:pt x="59" y="46"/>
                    <a:pt x="59" y="47"/>
                  </a:cubicBezTo>
                  <a:cubicBezTo>
                    <a:pt x="59" y="60"/>
                    <a:pt x="70" y="70"/>
                    <a:pt x="83" y="70"/>
                  </a:cubicBezTo>
                  <a:cubicBezTo>
                    <a:pt x="96" y="70"/>
                    <a:pt x="106" y="60"/>
                    <a:pt x="106" y="47"/>
                  </a:cubicBezTo>
                  <a:cubicBezTo>
                    <a:pt x="106" y="45"/>
                    <a:pt x="106" y="45"/>
                    <a:pt x="106" y="45"/>
                  </a:cubicBezTo>
                  <a:cubicBezTo>
                    <a:pt x="106" y="45"/>
                    <a:pt x="106" y="45"/>
                    <a:pt x="106" y="45"/>
                  </a:cubicBezTo>
                  <a:cubicBezTo>
                    <a:pt x="106" y="45"/>
                    <a:pt x="106" y="44"/>
                    <a:pt x="106" y="44"/>
                  </a:cubicBezTo>
                  <a:cubicBezTo>
                    <a:pt x="107" y="25"/>
                    <a:pt x="107" y="25"/>
                    <a:pt x="107" y="25"/>
                  </a:cubicBezTo>
                  <a:cubicBezTo>
                    <a:pt x="107" y="24"/>
                    <a:pt x="107" y="24"/>
                    <a:pt x="107" y="24"/>
                  </a:cubicBezTo>
                  <a:cubicBezTo>
                    <a:pt x="107" y="20"/>
                    <a:pt x="109" y="18"/>
                    <a:pt x="112" y="18"/>
                  </a:cubicBezTo>
                  <a:cubicBezTo>
                    <a:pt x="115" y="18"/>
                    <a:pt x="116" y="19"/>
                    <a:pt x="118" y="21"/>
                  </a:cubicBezTo>
                  <a:cubicBezTo>
                    <a:pt x="118" y="21"/>
                    <a:pt x="118" y="23"/>
                    <a:pt x="118" y="24"/>
                  </a:cubicBezTo>
                  <a:cubicBezTo>
                    <a:pt x="118" y="26"/>
                    <a:pt x="118" y="26"/>
                    <a:pt x="118" y="26"/>
                  </a:cubicBezTo>
                  <a:cubicBezTo>
                    <a:pt x="118" y="44"/>
                    <a:pt x="118" y="44"/>
                    <a:pt x="118" y="44"/>
                  </a:cubicBezTo>
                  <a:cubicBezTo>
                    <a:pt x="118" y="52"/>
                    <a:pt x="118" y="52"/>
                    <a:pt x="118" y="52"/>
                  </a:cubicBezTo>
                  <a:cubicBezTo>
                    <a:pt x="118" y="54"/>
                    <a:pt x="119" y="55"/>
                    <a:pt x="120" y="57"/>
                  </a:cubicBezTo>
                  <a:cubicBezTo>
                    <a:pt x="121" y="59"/>
                    <a:pt x="124" y="61"/>
                    <a:pt x="127" y="61"/>
                  </a:cubicBezTo>
                  <a:cubicBezTo>
                    <a:pt x="132" y="61"/>
                    <a:pt x="136" y="57"/>
                    <a:pt x="136" y="52"/>
                  </a:cubicBezTo>
                  <a:cubicBezTo>
                    <a:pt x="136" y="26"/>
                    <a:pt x="136" y="26"/>
                    <a:pt x="136" y="26"/>
                  </a:cubicBezTo>
                  <a:cubicBezTo>
                    <a:pt x="136" y="26"/>
                    <a:pt x="136" y="24"/>
                    <a:pt x="136" y="2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199181298"/>
      </p:ext>
    </p:extLst>
  </p:cSld>
  <p:clrMapOvr>
    <a:masterClrMapping/>
  </p:clrMapOvr>
  <mc:AlternateContent xmlns:mc="http://schemas.openxmlformats.org/markup-compatibility/2006" xmlns:p14="http://schemas.microsoft.com/office/powerpoint/2010/main">
    <mc:Choice Requires="p14">
      <p:transition spd="slow" p14:dur="4000" advTm="2000">
        <p14:vortex dir="r"/>
      </p:transition>
    </mc:Choice>
    <mc:Fallback xmlns="">
      <p:transition spd="slow" advTm="2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624133" cy="675969"/>
            <a:chOff x="285749" y="263872"/>
            <a:chExt cx="1624133" cy="675969"/>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766882" y="312079"/>
              <a:ext cx="1143000" cy="584775"/>
            </a:xfrm>
            <a:prstGeom prst="rect">
              <a:avLst/>
            </a:prstGeom>
            <a:noFill/>
          </p:spPr>
          <p:txBody>
            <a:bodyPr wrap="square" rtlCol="0">
              <a:spAutoFit/>
            </a:bodyPr>
            <a:lstStyle/>
            <a:p>
              <a:r>
                <a:rPr lang="zh-CN" altLang="en-US" sz="3200" spc="300" smtClean="0">
                  <a:solidFill>
                    <a:schemeClr val="bg1"/>
                  </a:solidFill>
                  <a:latin typeface="Roboto" pitchFamily="2" charset="0"/>
                </a:rPr>
                <a:t>目录</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0" cy="320675"/>
          </a:xfrm>
          <a:solidFill>
            <a:srgbClr val="EE1C39"/>
          </a:solidFill>
        </p:spPr>
        <p:txBody>
          <a:bodyPr/>
          <a:lstStyle/>
          <a:p>
            <a:pPr algn="ctr"/>
            <a:r>
              <a:rPr lang="en-US" altLang="zh-CN" sz="1800" dirty="0">
                <a:solidFill>
                  <a:schemeClr val="bg1"/>
                </a:solidFill>
                <a:latin typeface="Roboto" pitchFamily="2" charset="0"/>
              </a:rPr>
              <a:t>1</a:t>
            </a:r>
            <a:endParaRPr lang="zh-CN" altLang="en-US" sz="1800" dirty="0">
              <a:solidFill>
                <a:schemeClr val="bg1"/>
              </a:solidFill>
              <a:latin typeface="Roboto" pitchFamily="2" charset="0"/>
            </a:endParaRPr>
          </a:p>
        </p:txBody>
      </p:sp>
      <p:grpSp>
        <p:nvGrpSpPr>
          <p:cNvPr id="11" name="组合 10"/>
          <p:cNvGrpSpPr/>
          <p:nvPr/>
        </p:nvGrpSpPr>
        <p:grpSpPr>
          <a:xfrm>
            <a:off x="5086858" y="32624"/>
            <a:ext cx="6670951" cy="6585223"/>
            <a:chOff x="528101" y="272780"/>
            <a:chExt cx="6670951" cy="6585223"/>
          </a:xfrm>
        </p:grpSpPr>
        <p:sp>
          <p:nvSpPr>
            <p:cNvPr id="14" name="矩形 13"/>
            <p:cNvSpPr/>
            <p:nvPr/>
          </p:nvSpPr>
          <p:spPr>
            <a:xfrm>
              <a:off x="4701733" y="272780"/>
              <a:ext cx="1048629" cy="3534721"/>
            </a:xfrm>
            <a:prstGeom prst="rect">
              <a:avLst/>
            </a:prstGeom>
            <a:solidFill>
              <a:srgbClr val="D911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L 形 14"/>
            <p:cNvSpPr/>
            <p:nvPr/>
          </p:nvSpPr>
          <p:spPr>
            <a:xfrm rot="5400000">
              <a:off x="1752076" y="2859717"/>
              <a:ext cx="4114802" cy="3881770"/>
            </a:xfrm>
            <a:prstGeom prst="corner">
              <a:avLst>
                <a:gd name="adj1" fmla="val 27216"/>
                <a:gd name="adj2" fmla="val 27602"/>
              </a:avLst>
            </a:prstGeom>
            <a:solidFill>
              <a:srgbClr val="E82C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矩形 15"/>
            <p:cNvSpPr/>
            <p:nvPr/>
          </p:nvSpPr>
          <p:spPr>
            <a:xfrm>
              <a:off x="1873770" y="2743199"/>
              <a:ext cx="1066978" cy="4114802"/>
            </a:xfrm>
            <a:prstGeom prst="rect">
              <a:avLst/>
            </a:prstGeom>
            <a:solidFill>
              <a:srgbClr val="D911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矩形 16"/>
            <p:cNvSpPr/>
            <p:nvPr/>
          </p:nvSpPr>
          <p:spPr>
            <a:xfrm>
              <a:off x="3349048" y="1369124"/>
              <a:ext cx="1023937" cy="3829525"/>
            </a:xfrm>
            <a:prstGeom prst="rect">
              <a:avLst/>
            </a:prstGeom>
            <a:solidFill>
              <a:srgbClr val="282D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L 形 17"/>
            <p:cNvSpPr/>
            <p:nvPr/>
          </p:nvSpPr>
          <p:spPr>
            <a:xfrm rot="5400000">
              <a:off x="1111459" y="3596475"/>
              <a:ext cx="2678168" cy="3844883"/>
            </a:xfrm>
            <a:prstGeom prst="corner">
              <a:avLst>
                <a:gd name="adj1" fmla="val 38909"/>
                <a:gd name="adj2" fmla="val 38431"/>
              </a:avLst>
            </a:prstGeom>
            <a:solidFill>
              <a:srgbClr val="383F4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矩形 18"/>
            <p:cNvSpPr/>
            <p:nvPr/>
          </p:nvSpPr>
          <p:spPr>
            <a:xfrm>
              <a:off x="6173652" y="272780"/>
              <a:ext cx="1025400" cy="2140760"/>
            </a:xfrm>
            <a:prstGeom prst="rect">
              <a:avLst/>
            </a:prstGeom>
            <a:solidFill>
              <a:srgbClr val="282D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矩形 19"/>
            <p:cNvSpPr/>
            <p:nvPr/>
          </p:nvSpPr>
          <p:spPr>
            <a:xfrm>
              <a:off x="3349048" y="1369124"/>
              <a:ext cx="3835014" cy="1044416"/>
            </a:xfrm>
            <a:prstGeom prst="rect">
              <a:avLst/>
            </a:prstGeom>
            <a:solidFill>
              <a:srgbClr val="383F4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矩形 20"/>
            <p:cNvSpPr/>
            <p:nvPr/>
          </p:nvSpPr>
          <p:spPr>
            <a:xfrm>
              <a:off x="1868592" y="2743199"/>
              <a:ext cx="3891582" cy="1064303"/>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5" name="矩形 24"/>
          <p:cNvSpPr/>
          <p:nvPr/>
        </p:nvSpPr>
        <p:spPr>
          <a:xfrm>
            <a:off x="6244976" y="4197794"/>
            <a:ext cx="3202672" cy="584775"/>
          </a:xfrm>
          <a:prstGeom prst="rect">
            <a:avLst/>
          </a:prstGeom>
        </p:spPr>
        <p:txBody>
          <a:bodyPr wrap="square">
            <a:spAutoFit/>
          </a:bodyPr>
          <a:lstStyle/>
          <a:p>
            <a:r>
              <a:rPr lang="zh-CN" altLang="en-US" sz="3200" dirty="0" smtClean="0">
                <a:solidFill>
                  <a:schemeClr val="bg1"/>
                </a:solidFill>
                <a:latin typeface="+mj-ea"/>
                <a:ea typeface="+mj-ea"/>
                <a:cs typeface="Open Sans" panose="020B0606030504020204" pitchFamily="34" charset="0"/>
              </a:rPr>
              <a:t>项目展示</a:t>
            </a:r>
            <a:endParaRPr lang="zh-CN" altLang="en-US" sz="3200" dirty="0">
              <a:solidFill>
                <a:schemeClr val="bg1"/>
              </a:solidFill>
              <a:latin typeface="+mj-ea"/>
              <a:ea typeface="+mj-ea"/>
              <a:cs typeface="Open Sans" panose="020B0606030504020204" pitchFamily="34" charset="0"/>
            </a:endParaRPr>
          </a:p>
        </p:txBody>
      </p:sp>
      <p:sp>
        <p:nvSpPr>
          <p:cNvPr id="27" name="矩形 26"/>
          <p:cNvSpPr/>
          <p:nvPr/>
        </p:nvSpPr>
        <p:spPr>
          <a:xfrm>
            <a:off x="7499505" y="2742080"/>
            <a:ext cx="3414434" cy="584775"/>
          </a:xfrm>
          <a:prstGeom prst="rect">
            <a:avLst/>
          </a:prstGeom>
        </p:spPr>
        <p:txBody>
          <a:bodyPr wrap="square">
            <a:spAutoFit/>
          </a:bodyPr>
          <a:lstStyle/>
          <a:p>
            <a:r>
              <a:rPr lang="en-US" altLang="zh-CN" sz="3200" dirty="0" smtClean="0">
                <a:solidFill>
                  <a:schemeClr val="bg1"/>
                </a:solidFill>
                <a:latin typeface="+mj-ea"/>
                <a:ea typeface="+mj-ea"/>
                <a:cs typeface="Open Sans" panose="020B0606030504020204" pitchFamily="34" charset="0"/>
              </a:rPr>
              <a:t>SE</a:t>
            </a:r>
            <a:r>
              <a:rPr lang="zh-CN" altLang="en-US" sz="3200" dirty="0" smtClean="0">
                <a:solidFill>
                  <a:schemeClr val="bg1"/>
                </a:solidFill>
                <a:latin typeface="+mj-ea"/>
                <a:ea typeface="+mj-ea"/>
                <a:cs typeface="Open Sans" panose="020B0606030504020204" pitchFamily="34" charset="0"/>
              </a:rPr>
              <a:t> </a:t>
            </a:r>
            <a:r>
              <a:rPr lang="en-US" altLang="zh-CN" sz="3200" dirty="0" smtClean="0">
                <a:solidFill>
                  <a:schemeClr val="bg1"/>
                </a:solidFill>
                <a:latin typeface="+mj-ea"/>
                <a:ea typeface="+mj-ea"/>
                <a:cs typeface="Open Sans" panose="020B0606030504020204" pitchFamily="34" charset="0"/>
              </a:rPr>
              <a:t>at</a:t>
            </a:r>
            <a:r>
              <a:rPr lang="zh-CN" altLang="en-US" sz="3200" dirty="0" smtClean="0">
                <a:solidFill>
                  <a:schemeClr val="bg1"/>
                </a:solidFill>
                <a:latin typeface="+mj-ea"/>
                <a:ea typeface="+mj-ea"/>
                <a:cs typeface="Open Sans" panose="020B0606030504020204" pitchFamily="34" charset="0"/>
              </a:rPr>
              <a:t> </a:t>
            </a:r>
            <a:r>
              <a:rPr lang="en-US" altLang="zh-CN" sz="3200" dirty="0" smtClean="0">
                <a:solidFill>
                  <a:schemeClr val="bg1"/>
                </a:solidFill>
                <a:latin typeface="+mj-ea"/>
                <a:ea typeface="+mj-ea"/>
                <a:cs typeface="Open Sans" panose="020B0606030504020204" pitchFamily="34" charset="0"/>
              </a:rPr>
              <a:t>Google</a:t>
            </a:r>
            <a:endParaRPr lang="zh-CN" altLang="en-US" sz="3200" dirty="0">
              <a:solidFill>
                <a:schemeClr val="bg1"/>
              </a:solidFill>
              <a:latin typeface="+mj-ea"/>
              <a:ea typeface="+mj-ea"/>
              <a:cs typeface="Open Sans" panose="020B0606030504020204" pitchFamily="34" charset="0"/>
            </a:endParaRPr>
          </a:p>
        </p:txBody>
      </p:sp>
      <p:grpSp>
        <p:nvGrpSpPr>
          <p:cNvPr id="29" name="组合 28"/>
          <p:cNvGrpSpPr/>
          <p:nvPr/>
        </p:nvGrpSpPr>
        <p:grpSpPr>
          <a:xfrm>
            <a:off x="342844" y="1834974"/>
            <a:ext cx="3919457" cy="523220"/>
            <a:chOff x="383458" y="1441994"/>
            <a:chExt cx="3919457" cy="523220"/>
          </a:xfrm>
        </p:grpSpPr>
        <p:sp>
          <p:nvSpPr>
            <p:cNvPr id="30" name="文本框 29"/>
            <p:cNvSpPr txBox="1"/>
            <p:nvPr/>
          </p:nvSpPr>
          <p:spPr>
            <a:xfrm>
              <a:off x="483083" y="1441994"/>
              <a:ext cx="3819832" cy="523220"/>
            </a:xfrm>
            <a:prstGeom prst="rect">
              <a:avLst/>
            </a:prstGeom>
            <a:noFill/>
          </p:spPr>
          <p:txBody>
            <a:bodyPr wrap="square" rtlCol="0">
              <a:spAutoFit/>
            </a:bodyPr>
            <a:lstStyle/>
            <a:p>
              <a:r>
                <a:rPr lang="zh-CN" altLang="en-US" sz="2800" dirty="0" smtClean="0">
                  <a:latin typeface="+mj-ea"/>
                  <a:ea typeface="+mj-ea"/>
                </a:rPr>
                <a:t>项目成员三人</a:t>
              </a:r>
              <a:endParaRPr lang="zh-CN" altLang="en-US" sz="2800" dirty="0">
                <a:latin typeface="+mj-ea"/>
                <a:ea typeface="+mj-ea"/>
              </a:endParaRPr>
            </a:p>
          </p:txBody>
        </p:sp>
        <p:cxnSp>
          <p:nvCxnSpPr>
            <p:cNvPr id="31" name="直接连接符 30"/>
            <p:cNvCxnSpPr/>
            <p:nvPr/>
          </p:nvCxnSpPr>
          <p:spPr>
            <a:xfrm>
              <a:off x="383458" y="1521097"/>
              <a:ext cx="0" cy="365014"/>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sp>
        <p:nvSpPr>
          <p:cNvPr id="32" name="矩形 31"/>
          <p:cNvSpPr/>
          <p:nvPr/>
        </p:nvSpPr>
        <p:spPr>
          <a:xfrm>
            <a:off x="342844" y="2754615"/>
            <a:ext cx="4203938" cy="1200329"/>
          </a:xfrm>
          <a:prstGeom prst="rect">
            <a:avLst/>
          </a:prstGeom>
        </p:spPr>
        <p:txBody>
          <a:bodyPr wrap="square">
            <a:spAutoFit/>
          </a:bodyPr>
          <a:lstStyle/>
          <a:p>
            <a:pPr>
              <a:lnSpc>
                <a:spcPct val="120000"/>
              </a:lnSpc>
            </a:pPr>
            <a:r>
              <a:rPr lang="zh-CN" altLang="en-US" sz="2000" dirty="0" smtClean="0">
                <a:latin typeface="+mj-ea"/>
                <a:ea typeface="+mj-ea"/>
              </a:rPr>
              <a:t>组长：</a:t>
            </a:r>
            <a:r>
              <a:rPr lang="zh-CN" altLang="en-US" sz="2000" dirty="0" smtClean="0">
                <a:latin typeface="+mj-ea"/>
              </a:rPr>
              <a:t>吴</a:t>
            </a:r>
            <a:r>
              <a:rPr lang="zh-CN" altLang="en-US" sz="2000" dirty="0">
                <a:latin typeface="+mj-ea"/>
              </a:rPr>
              <a:t>昊田 </a:t>
            </a:r>
            <a:r>
              <a:rPr lang="en-US" altLang="zh-CN" sz="2000" dirty="0">
                <a:latin typeface="+mj-ea"/>
              </a:rPr>
              <a:t>2016141462006</a:t>
            </a:r>
            <a:endParaRPr lang="en-US" altLang="zh-CN" sz="2000" dirty="0" smtClean="0">
              <a:latin typeface="+mj-ea"/>
              <a:ea typeface="+mj-ea"/>
            </a:endParaRPr>
          </a:p>
          <a:p>
            <a:pPr>
              <a:lnSpc>
                <a:spcPct val="120000"/>
              </a:lnSpc>
            </a:pPr>
            <a:r>
              <a:rPr lang="zh-CN" altLang="en-US" sz="2000" dirty="0" smtClean="0">
                <a:latin typeface="+mj-ea"/>
                <a:ea typeface="+mj-ea"/>
              </a:rPr>
              <a:t>组员：田煜鑫 </a:t>
            </a:r>
            <a:r>
              <a:rPr lang="en-US" altLang="zh-CN" sz="2000" dirty="0" smtClean="0">
                <a:latin typeface="+mj-ea"/>
                <a:ea typeface="+mj-ea"/>
              </a:rPr>
              <a:t>2016141462200</a:t>
            </a:r>
          </a:p>
          <a:p>
            <a:pPr>
              <a:lnSpc>
                <a:spcPct val="120000"/>
              </a:lnSpc>
            </a:pPr>
            <a:r>
              <a:rPr lang="zh-CN" altLang="en-US" sz="2000" dirty="0" smtClean="0">
                <a:latin typeface="+mj-ea"/>
                <a:ea typeface="+mj-ea"/>
              </a:rPr>
              <a:t>组员：</a:t>
            </a:r>
            <a:r>
              <a:rPr lang="zh-CN" altLang="en-US" sz="2000" dirty="0">
                <a:latin typeface="+mj-ea"/>
              </a:rPr>
              <a:t>杨谋星 </a:t>
            </a:r>
            <a:r>
              <a:rPr lang="en-US" altLang="zh-CN" sz="2000" dirty="0">
                <a:latin typeface="+mj-ea"/>
              </a:rPr>
              <a:t>2016141462019</a:t>
            </a:r>
            <a:endParaRPr lang="zh-CN" altLang="en-US" sz="2000" dirty="0">
              <a:latin typeface="+mj-ea"/>
              <a:ea typeface="+mj-ea"/>
            </a:endParaRPr>
          </a:p>
        </p:txBody>
      </p:sp>
      <p:sp>
        <p:nvSpPr>
          <p:cNvPr id="33" name="文本框 32"/>
          <p:cNvSpPr txBox="1"/>
          <p:nvPr/>
        </p:nvSpPr>
        <p:spPr>
          <a:xfrm>
            <a:off x="7698733" y="1172847"/>
            <a:ext cx="1442080" cy="923330"/>
          </a:xfrm>
          <a:prstGeom prst="rect">
            <a:avLst/>
          </a:prstGeom>
          <a:noFill/>
        </p:spPr>
        <p:txBody>
          <a:bodyPr wrap="square" rtlCol="0">
            <a:spAutoFit/>
          </a:bodyPr>
          <a:lstStyle/>
          <a:p>
            <a:pPr algn="ctr"/>
            <a:r>
              <a:rPr lang="en-US" altLang="zh-CN" sz="5400" b="1" dirty="0" smtClean="0">
                <a:solidFill>
                  <a:schemeClr val="bg1"/>
                </a:solidFill>
                <a:latin typeface="Roboto" pitchFamily="2" charset="0"/>
                <a:ea typeface="Roboto" pitchFamily="2" charset="0"/>
              </a:rPr>
              <a:t>01</a:t>
            </a:r>
            <a:endParaRPr lang="zh-CN" altLang="en-US" sz="5400" b="1" dirty="0">
              <a:solidFill>
                <a:schemeClr val="bg1"/>
              </a:solidFill>
              <a:latin typeface="Roboto" pitchFamily="2" charset="0"/>
            </a:endParaRPr>
          </a:p>
        </p:txBody>
      </p:sp>
      <p:sp>
        <p:nvSpPr>
          <p:cNvPr id="34" name="文本框 33"/>
          <p:cNvSpPr txBox="1"/>
          <p:nvPr/>
        </p:nvSpPr>
        <p:spPr>
          <a:xfrm>
            <a:off x="6244976" y="2573529"/>
            <a:ext cx="1442080" cy="923330"/>
          </a:xfrm>
          <a:prstGeom prst="rect">
            <a:avLst/>
          </a:prstGeom>
          <a:noFill/>
        </p:spPr>
        <p:txBody>
          <a:bodyPr wrap="square" rtlCol="0">
            <a:spAutoFit/>
          </a:bodyPr>
          <a:lstStyle/>
          <a:p>
            <a:pPr algn="ctr"/>
            <a:r>
              <a:rPr lang="en-US" altLang="zh-CN" sz="5400" b="1" dirty="0" smtClean="0">
                <a:solidFill>
                  <a:schemeClr val="bg1"/>
                </a:solidFill>
                <a:latin typeface="Roboto" pitchFamily="2" charset="0"/>
                <a:ea typeface="Roboto" pitchFamily="2" charset="0"/>
              </a:rPr>
              <a:t>02</a:t>
            </a:r>
            <a:endParaRPr lang="zh-CN" altLang="en-US" sz="5400" b="1" dirty="0">
              <a:solidFill>
                <a:schemeClr val="bg1"/>
              </a:solidFill>
              <a:latin typeface="Roboto" pitchFamily="2" charset="0"/>
            </a:endParaRPr>
          </a:p>
        </p:txBody>
      </p:sp>
      <p:sp>
        <p:nvSpPr>
          <p:cNvPr id="35" name="文本框 34"/>
          <p:cNvSpPr txBox="1"/>
          <p:nvPr/>
        </p:nvSpPr>
        <p:spPr>
          <a:xfrm>
            <a:off x="4950294" y="4028517"/>
            <a:ext cx="1442080" cy="923330"/>
          </a:xfrm>
          <a:prstGeom prst="rect">
            <a:avLst/>
          </a:prstGeom>
          <a:noFill/>
        </p:spPr>
        <p:txBody>
          <a:bodyPr wrap="square" rtlCol="0">
            <a:spAutoFit/>
          </a:bodyPr>
          <a:lstStyle/>
          <a:p>
            <a:pPr algn="ctr"/>
            <a:r>
              <a:rPr lang="en-US" altLang="zh-CN" sz="5400" b="1" dirty="0" smtClean="0">
                <a:solidFill>
                  <a:schemeClr val="bg1"/>
                </a:solidFill>
                <a:latin typeface="Roboto" pitchFamily="2" charset="0"/>
                <a:ea typeface="Roboto" pitchFamily="2" charset="0"/>
              </a:rPr>
              <a:t>03</a:t>
            </a:r>
            <a:endParaRPr lang="zh-CN" altLang="en-US" sz="5400" b="1" dirty="0">
              <a:solidFill>
                <a:schemeClr val="bg1"/>
              </a:solidFill>
              <a:latin typeface="Roboto" pitchFamily="2" charset="0"/>
            </a:endParaRPr>
          </a:p>
        </p:txBody>
      </p:sp>
      <p:sp>
        <p:nvSpPr>
          <p:cNvPr id="36" name="矩形 35"/>
          <p:cNvSpPr/>
          <p:nvPr/>
        </p:nvSpPr>
        <p:spPr>
          <a:xfrm>
            <a:off x="8992113" y="1355406"/>
            <a:ext cx="2765696" cy="584775"/>
          </a:xfrm>
          <a:prstGeom prst="rect">
            <a:avLst/>
          </a:prstGeom>
        </p:spPr>
        <p:txBody>
          <a:bodyPr wrap="square">
            <a:spAutoFit/>
          </a:bodyPr>
          <a:lstStyle/>
          <a:p>
            <a:r>
              <a:rPr lang="zh-CN" altLang="en-US" sz="3200" dirty="0" smtClean="0">
                <a:solidFill>
                  <a:schemeClr val="bg1"/>
                </a:solidFill>
                <a:latin typeface="+mj-ea"/>
                <a:ea typeface="+mj-ea"/>
                <a:cs typeface="Open Sans" panose="020B0606030504020204" pitchFamily="34" charset="0"/>
              </a:rPr>
              <a:t>项目进展</a:t>
            </a:r>
            <a:endParaRPr lang="zh-CN" altLang="en-US" sz="3200" dirty="0">
              <a:solidFill>
                <a:schemeClr val="bg1"/>
              </a:solidFill>
              <a:latin typeface="+mj-ea"/>
              <a:ea typeface="+mj-ea"/>
              <a:cs typeface="Open Sans" panose="020B0606030504020204" pitchFamily="34" charset="0"/>
            </a:endParaRPr>
          </a:p>
        </p:txBody>
      </p:sp>
    </p:spTree>
    <p:extLst>
      <p:ext uri="{BB962C8B-B14F-4D97-AF65-F5344CB8AC3E}">
        <p14:creationId xmlns:p14="http://schemas.microsoft.com/office/powerpoint/2010/main" val="382716339"/>
      </p:ext>
    </p:extLst>
  </p:cSld>
  <p:clrMapOvr>
    <a:masterClrMapping/>
  </p:clrMapOvr>
  <mc:AlternateContent xmlns:mc="http://schemas.openxmlformats.org/markup-compatibility/2006" xmlns:p14="http://schemas.microsoft.com/office/powerpoint/2010/main">
    <mc:Choice Requires="p14">
      <p:transition spd="slow" p14:dur="3250" advTm="2000">
        <p:wipe/>
      </p:transition>
    </mc:Choice>
    <mc:Fallback xmlns="">
      <p:transition spd="slow" advTm="2000">
        <p:wip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文本框 20"/>
          <p:cNvSpPr txBox="1"/>
          <p:nvPr/>
        </p:nvSpPr>
        <p:spPr>
          <a:xfrm>
            <a:off x="1944754" y="4476274"/>
            <a:ext cx="8302493" cy="1015663"/>
          </a:xfrm>
          <a:prstGeom prst="rect">
            <a:avLst/>
          </a:prstGeom>
          <a:noFill/>
        </p:spPr>
        <p:txBody>
          <a:bodyPr wrap="square" rtlCol="0">
            <a:spAutoFit/>
          </a:bodyPr>
          <a:lstStyle/>
          <a:p>
            <a:pPr algn="ctr"/>
            <a:r>
              <a:rPr lang="zh-CN" altLang="en-US" sz="6000" dirty="0" smtClean="0">
                <a:solidFill>
                  <a:schemeClr val="bg1"/>
                </a:solidFill>
                <a:latin typeface="+mj-ea"/>
                <a:ea typeface="+mj-ea"/>
              </a:rPr>
              <a:t>项目进展</a:t>
            </a:r>
            <a:endParaRPr lang="zh-CN" altLang="en-US" sz="6000" dirty="0">
              <a:solidFill>
                <a:schemeClr val="bg1"/>
              </a:solidFill>
              <a:latin typeface="+mj-ea"/>
              <a:ea typeface="+mj-ea"/>
            </a:endParaRPr>
          </a:p>
        </p:txBody>
      </p:sp>
      <p:sp>
        <p:nvSpPr>
          <p:cNvPr id="8" name="矩形 7"/>
          <p:cNvSpPr/>
          <p:nvPr/>
        </p:nvSpPr>
        <p:spPr>
          <a:xfrm>
            <a:off x="5187950" y="-9525"/>
            <a:ext cx="1816100" cy="2645221"/>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203372" y="1751311"/>
            <a:ext cx="1778000" cy="1778000"/>
          </a:xfrm>
          <a:prstGeom prst="ellipse">
            <a:avLst/>
          </a:prstGeom>
          <a:solidFill>
            <a:srgbClr val="EE1C39"/>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Freeform 106"/>
          <p:cNvSpPr>
            <a:spLocks/>
          </p:cNvSpPr>
          <p:nvPr/>
        </p:nvSpPr>
        <p:spPr bwMode="auto">
          <a:xfrm>
            <a:off x="6092372" y="2635696"/>
            <a:ext cx="0" cy="9231"/>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07"/>
          <p:cNvSpPr>
            <a:spLocks/>
          </p:cNvSpPr>
          <p:nvPr/>
        </p:nvSpPr>
        <p:spPr bwMode="auto">
          <a:xfrm>
            <a:off x="6092372" y="264031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文本框 21"/>
          <p:cNvSpPr txBox="1"/>
          <p:nvPr/>
        </p:nvSpPr>
        <p:spPr>
          <a:xfrm>
            <a:off x="5391810" y="2078861"/>
            <a:ext cx="1442080" cy="1200329"/>
          </a:xfrm>
          <a:prstGeom prst="rect">
            <a:avLst/>
          </a:prstGeom>
          <a:noFill/>
        </p:spPr>
        <p:txBody>
          <a:bodyPr wrap="square" rtlCol="0">
            <a:spAutoFit/>
          </a:bodyPr>
          <a:lstStyle/>
          <a:p>
            <a:pPr algn="ctr"/>
            <a:r>
              <a:rPr lang="en-US" altLang="zh-CN" sz="7200" b="1" dirty="0" smtClean="0">
                <a:solidFill>
                  <a:schemeClr val="bg1"/>
                </a:solidFill>
                <a:latin typeface="Roboto" pitchFamily="2" charset="0"/>
                <a:ea typeface="Roboto" pitchFamily="2" charset="0"/>
              </a:rPr>
              <a:t>01</a:t>
            </a:r>
            <a:endParaRPr lang="zh-CN" altLang="en-US" sz="7200" b="1" dirty="0">
              <a:solidFill>
                <a:schemeClr val="bg1"/>
              </a:solidFill>
              <a:latin typeface="Roboto" pitchFamily="2" charset="0"/>
            </a:endParaRPr>
          </a:p>
        </p:txBody>
      </p:sp>
      <p:sp>
        <p:nvSpPr>
          <p:cNvPr id="23" name="矩形 22"/>
          <p:cNvSpPr/>
          <p:nvPr/>
        </p:nvSpPr>
        <p:spPr>
          <a:xfrm>
            <a:off x="5203372" y="6438900"/>
            <a:ext cx="1817882" cy="483163"/>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76615086"/>
      </p:ext>
    </p:extLst>
  </p:cSld>
  <p:clrMapOvr>
    <a:masterClrMapping/>
  </p:clrMapOvr>
  <mc:AlternateContent xmlns:mc="http://schemas.openxmlformats.org/markup-compatibility/2006" xmlns:p14="http://schemas.microsoft.com/office/powerpoint/2010/main">
    <mc:Choice Requires="p14">
      <p:transition spd="slow" p14:dur="3000" advTm="2000">
        <p:push dir="u"/>
      </p:transition>
    </mc:Choice>
    <mc:Fallback xmlns="">
      <p:transition spd="slow" advTm="2000">
        <p:push dir="u"/>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sp>
        <p:nvSpPr>
          <p:cNvPr id="10" name="灯片编号占位符 9"/>
          <p:cNvSpPr>
            <a:spLocks noGrp="1"/>
          </p:cNvSpPr>
          <p:nvPr>
            <p:ph type="sldNum" sz="quarter" idx="12"/>
          </p:nvPr>
        </p:nvSpPr>
        <p:spPr>
          <a:xfrm>
            <a:off x="11359821" y="6424885"/>
            <a:ext cx="476250" cy="320675"/>
          </a:xfrm>
          <a:solidFill>
            <a:srgbClr val="EE1C39"/>
          </a:solidFill>
        </p:spPr>
        <p:txBody>
          <a:bodyPr/>
          <a:lstStyle/>
          <a:p>
            <a:pPr algn="ctr"/>
            <a:r>
              <a:rPr lang="en-US" altLang="zh-CN" sz="1800" dirty="0">
                <a:solidFill>
                  <a:schemeClr val="bg1"/>
                </a:solidFill>
                <a:latin typeface="Roboto" pitchFamily="2" charset="0"/>
              </a:rPr>
              <a:t>2</a:t>
            </a:r>
            <a:endParaRPr lang="zh-CN" altLang="en-US" sz="1800" dirty="0">
              <a:solidFill>
                <a:schemeClr val="bg1"/>
              </a:solidFill>
              <a:latin typeface="Roboto" pitchFamily="2" charset="0"/>
            </a:endParaRPr>
          </a:p>
        </p:txBody>
      </p:sp>
      <p:sp>
        <p:nvSpPr>
          <p:cNvPr id="13" name="文本框 12"/>
          <p:cNvSpPr txBox="1"/>
          <p:nvPr/>
        </p:nvSpPr>
        <p:spPr>
          <a:xfrm>
            <a:off x="1794449" y="340072"/>
            <a:ext cx="8302493" cy="707886"/>
          </a:xfrm>
          <a:prstGeom prst="rect">
            <a:avLst/>
          </a:prstGeom>
          <a:noFill/>
        </p:spPr>
        <p:txBody>
          <a:bodyPr wrap="square" rtlCol="0">
            <a:spAutoFit/>
          </a:bodyPr>
          <a:lstStyle/>
          <a:p>
            <a:r>
              <a:rPr lang="zh-CN" altLang="en-US" sz="4000" b="1" dirty="0" smtClean="0">
                <a:latin typeface="+mj-ea"/>
                <a:ea typeface="+mj-ea"/>
              </a:rPr>
              <a:t>完成情况</a:t>
            </a:r>
            <a:endParaRPr lang="en-US" altLang="zh-CN" sz="4000" b="1" dirty="0">
              <a:latin typeface="+mj-ea"/>
              <a:ea typeface="+mj-ea"/>
            </a:endParaRPr>
          </a:p>
        </p:txBody>
      </p:sp>
      <p:grpSp>
        <p:nvGrpSpPr>
          <p:cNvPr id="4" name="组合 3"/>
          <p:cNvGrpSpPr/>
          <p:nvPr/>
        </p:nvGrpSpPr>
        <p:grpSpPr>
          <a:xfrm>
            <a:off x="156110" y="1742988"/>
            <a:ext cx="2895678" cy="3943398"/>
            <a:chOff x="2752793" y="1734729"/>
            <a:chExt cx="2895678" cy="3943398"/>
          </a:xfrm>
        </p:grpSpPr>
        <p:sp>
          <p:nvSpPr>
            <p:cNvPr id="11" name="椭圆 10"/>
            <p:cNvSpPr/>
            <p:nvPr/>
          </p:nvSpPr>
          <p:spPr>
            <a:xfrm>
              <a:off x="2752793" y="1734729"/>
              <a:ext cx="2895678" cy="2895678"/>
            </a:xfrm>
            <a:prstGeom prst="ellipse">
              <a:avLst/>
            </a:prstGeom>
            <a:solidFill>
              <a:srgbClr val="EE1C39">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014049" y="2725063"/>
              <a:ext cx="2456476" cy="830997"/>
            </a:xfrm>
            <a:prstGeom prst="rect">
              <a:avLst/>
            </a:prstGeom>
          </p:spPr>
          <p:txBody>
            <a:bodyPr wrap="square">
              <a:spAutoFit/>
            </a:bodyPr>
            <a:lstStyle/>
            <a:p>
              <a:pPr algn="ctr"/>
              <a:r>
                <a:rPr lang="zh-CN" altLang="en-US" sz="2400" dirty="0" smtClean="0">
                  <a:solidFill>
                    <a:schemeClr val="bg1"/>
                  </a:solidFill>
                  <a:latin typeface="+mj-ea"/>
                  <a:ea typeface="+mj-ea"/>
                </a:rPr>
                <a:t>注册、登陆前端后台初步实现</a:t>
              </a:r>
              <a:endParaRPr lang="zh-CN" altLang="en-US" sz="2400" dirty="0">
                <a:solidFill>
                  <a:schemeClr val="bg1"/>
                </a:solidFill>
                <a:latin typeface="+mj-ea"/>
                <a:ea typeface="+mj-ea"/>
              </a:endParaRPr>
            </a:p>
          </p:txBody>
        </p:sp>
        <p:cxnSp>
          <p:nvCxnSpPr>
            <p:cNvPr id="34" name="直接连接符 33"/>
            <p:cNvCxnSpPr/>
            <p:nvPr/>
          </p:nvCxnSpPr>
          <p:spPr>
            <a:xfrm>
              <a:off x="4182222" y="4836882"/>
              <a:ext cx="0" cy="841245"/>
            </a:xfrm>
            <a:prstGeom prst="line">
              <a:avLst/>
            </a:prstGeom>
            <a:ln>
              <a:solidFill>
                <a:srgbClr val="EE1C39"/>
              </a:solidFill>
              <a:tailEnd type="ova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19051" y="340072"/>
            <a:ext cx="1785254" cy="675969"/>
            <a:chOff x="285749" y="263872"/>
            <a:chExt cx="1785254" cy="675969"/>
          </a:xfrm>
        </p:grpSpPr>
        <p:grpSp>
          <p:nvGrpSpPr>
            <p:cNvPr id="35" name="组合 34"/>
            <p:cNvGrpSpPr/>
            <p:nvPr/>
          </p:nvGrpSpPr>
          <p:grpSpPr>
            <a:xfrm flipH="1">
              <a:off x="285749" y="263872"/>
              <a:ext cx="1623000" cy="675969"/>
              <a:chOff x="3533690" y="533400"/>
              <a:chExt cx="1637426" cy="675969"/>
            </a:xfrm>
            <a:solidFill>
              <a:srgbClr val="EE1C39"/>
            </a:solidFill>
          </p:grpSpPr>
          <p:sp>
            <p:nvSpPr>
              <p:cNvPr id="37" name="矩形 36"/>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8" name="椭圆 37"/>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36" name="文本框 7"/>
            <p:cNvSpPr txBox="1"/>
            <p:nvPr/>
          </p:nvSpPr>
          <p:spPr>
            <a:xfrm>
              <a:off x="928003" y="309468"/>
              <a:ext cx="1143000" cy="584775"/>
            </a:xfrm>
            <a:prstGeom prst="rect">
              <a:avLst/>
            </a:prstGeom>
            <a:noFill/>
          </p:spPr>
          <p:txBody>
            <a:bodyPr wrap="square" rtlCol="0">
              <a:spAutoFit/>
            </a:bodyPr>
            <a:lstStyle/>
            <a:p>
              <a:r>
                <a:rPr lang="en-US" altLang="zh-CN" sz="3200" spc="300" dirty="0">
                  <a:solidFill>
                    <a:schemeClr val="bg1"/>
                  </a:solidFill>
                  <a:latin typeface="Roboto" pitchFamily="2" charset="0"/>
                </a:rPr>
                <a:t>1</a:t>
              </a:r>
              <a:endParaRPr lang="zh-CN" altLang="en-US" sz="3200" spc="300" dirty="0">
                <a:solidFill>
                  <a:schemeClr val="bg1"/>
                </a:solidFill>
                <a:latin typeface="Roboto" pitchFamily="2" charset="0"/>
              </a:endParaRPr>
            </a:p>
          </p:txBody>
        </p:sp>
      </p:grpSp>
      <p:grpSp>
        <p:nvGrpSpPr>
          <p:cNvPr id="45" name="组合 44"/>
          <p:cNvGrpSpPr/>
          <p:nvPr/>
        </p:nvGrpSpPr>
        <p:grpSpPr>
          <a:xfrm>
            <a:off x="4201183" y="1748943"/>
            <a:ext cx="2895678" cy="3943398"/>
            <a:chOff x="2752793" y="1734729"/>
            <a:chExt cx="2895678" cy="3943398"/>
          </a:xfrm>
        </p:grpSpPr>
        <p:sp>
          <p:nvSpPr>
            <p:cNvPr id="46" name="椭圆 45"/>
            <p:cNvSpPr/>
            <p:nvPr/>
          </p:nvSpPr>
          <p:spPr>
            <a:xfrm>
              <a:off x="2752793" y="1734729"/>
              <a:ext cx="2895678" cy="2895678"/>
            </a:xfrm>
            <a:prstGeom prst="ellipse">
              <a:avLst/>
            </a:prstGeom>
            <a:solidFill>
              <a:srgbClr val="EE1C39">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014049" y="2725063"/>
              <a:ext cx="2456476" cy="830997"/>
            </a:xfrm>
            <a:prstGeom prst="rect">
              <a:avLst/>
            </a:prstGeom>
          </p:spPr>
          <p:txBody>
            <a:bodyPr wrap="square">
              <a:spAutoFit/>
            </a:bodyPr>
            <a:lstStyle/>
            <a:p>
              <a:pPr algn="ctr"/>
              <a:r>
                <a:rPr lang="zh-CN" altLang="en-US" sz="2400" dirty="0" smtClean="0">
                  <a:solidFill>
                    <a:schemeClr val="bg1"/>
                  </a:solidFill>
                  <a:latin typeface="+mj-ea"/>
                  <a:ea typeface="+mj-ea"/>
                </a:rPr>
                <a:t>用户功能界面初步实现</a:t>
              </a:r>
              <a:endParaRPr lang="zh-CN" altLang="en-US" sz="2400" dirty="0">
                <a:solidFill>
                  <a:schemeClr val="bg1"/>
                </a:solidFill>
                <a:latin typeface="+mj-ea"/>
                <a:ea typeface="+mj-ea"/>
              </a:endParaRPr>
            </a:p>
          </p:txBody>
        </p:sp>
        <p:cxnSp>
          <p:nvCxnSpPr>
            <p:cNvPr id="48" name="直接连接符 47"/>
            <p:cNvCxnSpPr/>
            <p:nvPr/>
          </p:nvCxnSpPr>
          <p:spPr>
            <a:xfrm>
              <a:off x="4182222" y="4836882"/>
              <a:ext cx="0" cy="841245"/>
            </a:xfrm>
            <a:prstGeom prst="line">
              <a:avLst/>
            </a:prstGeom>
            <a:ln>
              <a:solidFill>
                <a:srgbClr val="EE1C39"/>
              </a:solidFill>
              <a:tailEnd type="oval"/>
            </a:ln>
          </p:spPr>
          <p:style>
            <a:lnRef idx="1">
              <a:schemeClr val="accent1"/>
            </a:lnRef>
            <a:fillRef idx="0">
              <a:schemeClr val="accent1"/>
            </a:fillRef>
            <a:effectRef idx="0">
              <a:schemeClr val="accent1"/>
            </a:effectRef>
            <a:fontRef idx="minor">
              <a:schemeClr val="tx1"/>
            </a:fontRef>
          </p:style>
        </p:cxnSp>
      </p:grpSp>
      <p:grpSp>
        <p:nvGrpSpPr>
          <p:cNvPr id="18" name="组合 44"/>
          <p:cNvGrpSpPr/>
          <p:nvPr/>
        </p:nvGrpSpPr>
        <p:grpSpPr>
          <a:xfrm>
            <a:off x="8283075" y="1742988"/>
            <a:ext cx="2895678" cy="3943398"/>
            <a:chOff x="2752793" y="1734729"/>
            <a:chExt cx="2895678" cy="3943398"/>
          </a:xfrm>
        </p:grpSpPr>
        <p:sp>
          <p:nvSpPr>
            <p:cNvPr id="19" name="椭圆 18"/>
            <p:cNvSpPr/>
            <p:nvPr/>
          </p:nvSpPr>
          <p:spPr>
            <a:xfrm>
              <a:off x="2752793" y="1734729"/>
              <a:ext cx="2895678" cy="2895678"/>
            </a:xfrm>
            <a:prstGeom prst="ellipse">
              <a:avLst/>
            </a:prstGeom>
            <a:solidFill>
              <a:srgbClr val="EE1C39">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972394" y="2988147"/>
              <a:ext cx="2456476" cy="830997"/>
            </a:xfrm>
            <a:prstGeom prst="rect">
              <a:avLst/>
            </a:prstGeom>
          </p:spPr>
          <p:txBody>
            <a:bodyPr wrap="square">
              <a:spAutoFit/>
            </a:bodyPr>
            <a:lstStyle/>
            <a:p>
              <a:pPr algn="ctr"/>
              <a:r>
                <a:rPr lang="zh-CN" altLang="en-US" sz="2400" dirty="0" smtClean="0">
                  <a:solidFill>
                    <a:schemeClr val="bg1"/>
                  </a:solidFill>
                  <a:latin typeface="+mj-ea"/>
                  <a:ea typeface="+mj-ea"/>
                </a:rPr>
                <a:t>数据库设计及实现</a:t>
              </a:r>
              <a:endParaRPr lang="zh-CN" altLang="en-US" sz="2400" dirty="0">
                <a:solidFill>
                  <a:schemeClr val="bg1"/>
                </a:solidFill>
                <a:latin typeface="+mj-ea"/>
                <a:ea typeface="+mj-ea"/>
              </a:endParaRPr>
            </a:p>
          </p:txBody>
        </p:sp>
        <p:cxnSp>
          <p:nvCxnSpPr>
            <p:cNvPr id="21" name="直接连接符 47"/>
            <p:cNvCxnSpPr/>
            <p:nvPr/>
          </p:nvCxnSpPr>
          <p:spPr>
            <a:xfrm>
              <a:off x="4182222" y="4836882"/>
              <a:ext cx="0" cy="841245"/>
            </a:xfrm>
            <a:prstGeom prst="line">
              <a:avLst/>
            </a:prstGeom>
            <a:ln>
              <a:solidFill>
                <a:srgbClr val="EE1C39"/>
              </a:solidFill>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88366199"/>
      </p:ext>
    </p:extLst>
  </p:cSld>
  <p:clrMapOvr>
    <a:masterClrMapping/>
  </p:clrMapOvr>
  <mc:AlternateContent xmlns:mc="http://schemas.openxmlformats.org/markup-compatibility/2006" xmlns:p14="http://schemas.microsoft.com/office/powerpoint/2010/main">
    <mc:Choice Requires="p14">
      <p:transition spd="slow" p14:dur="800" advTm="2000">
        <p:circle/>
      </p:transition>
    </mc:Choice>
    <mc:Fallback xmlns="">
      <p:transition spd="slow" advTm="2000">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矩形 10"/>
          <p:cNvSpPr/>
          <p:nvPr/>
        </p:nvSpPr>
        <p:spPr>
          <a:xfrm>
            <a:off x="5187950" y="-9525"/>
            <a:ext cx="1816100" cy="2645221"/>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640970" y="4476274"/>
            <a:ext cx="8939556" cy="1015663"/>
          </a:xfrm>
          <a:prstGeom prst="rect">
            <a:avLst/>
          </a:prstGeom>
          <a:noFill/>
        </p:spPr>
        <p:txBody>
          <a:bodyPr wrap="square" rtlCol="0">
            <a:spAutoFit/>
          </a:bodyPr>
          <a:lstStyle/>
          <a:p>
            <a:pPr algn="ctr"/>
            <a:r>
              <a:rPr lang="en-US" altLang="zh-CN" sz="6000" dirty="0" smtClean="0">
                <a:solidFill>
                  <a:schemeClr val="bg1"/>
                </a:solidFill>
                <a:latin typeface="+mj-ea"/>
                <a:ea typeface="+mj-ea"/>
              </a:rPr>
              <a:t>SE</a:t>
            </a:r>
            <a:r>
              <a:rPr lang="zh-CN" altLang="en-US" sz="6000" dirty="0" smtClean="0">
                <a:solidFill>
                  <a:schemeClr val="bg1"/>
                </a:solidFill>
                <a:latin typeface="+mj-ea"/>
                <a:ea typeface="+mj-ea"/>
              </a:rPr>
              <a:t> </a:t>
            </a:r>
            <a:r>
              <a:rPr lang="en-US" altLang="zh-CN" sz="6000" dirty="0" smtClean="0">
                <a:solidFill>
                  <a:schemeClr val="bg1"/>
                </a:solidFill>
                <a:latin typeface="+mj-ea"/>
                <a:ea typeface="+mj-ea"/>
              </a:rPr>
              <a:t>at</a:t>
            </a:r>
            <a:r>
              <a:rPr lang="zh-CN" altLang="en-US" sz="6000" dirty="0" smtClean="0">
                <a:solidFill>
                  <a:schemeClr val="bg1"/>
                </a:solidFill>
                <a:latin typeface="+mj-ea"/>
                <a:ea typeface="+mj-ea"/>
              </a:rPr>
              <a:t> </a:t>
            </a:r>
            <a:r>
              <a:rPr lang="en-US" altLang="zh-CN" sz="6000" dirty="0" smtClean="0">
                <a:solidFill>
                  <a:schemeClr val="bg1"/>
                </a:solidFill>
                <a:latin typeface="+mj-ea"/>
                <a:ea typeface="+mj-ea"/>
              </a:rPr>
              <a:t>Google</a:t>
            </a:r>
            <a:endParaRPr lang="zh-CN" altLang="en-US" sz="6000" dirty="0">
              <a:solidFill>
                <a:schemeClr val="bg1"/>
              </a:solidFill>
              <a:latin typeface="+mj-ea"/>
              <a:ea typeface="+mj-ea"/>
            </a:endParaRPr>
          </a:p>
        </p:txBody>
      </p:sp>
      <p:grpSp>
        <p:nvGrpSpPr>
          <p:cNvPr id="19" name="组合 18"/>
          <p:cNvGrpSpPr/>
          <p:nvPr/>
        </p:nvGrpSpPr>
        <p:grpSpPr>
          <a:xfrm>
            <a:off x="5203372" y="1751311"/>
            <a:ext cx="1778000" cy="1778000"/>
            <a:chOff x="5159830" y="1574801"/>
            <a:chExt cx="1778000" cy="1778000"/>
          </a:xfrm>
          <a:solidFill>
            <a:srgbClr val="EE1C39"/>
          </a:solidFill>
        </p:grpSpPr>
        <p:sp>
          <p:nvSpPr>
            <p:cNvPr id="17" name="椭圆 16"/>
            <p:cNvSpPr/>
            <p:nvPr/>
          </p:nvSpPr>
          <p:spPr>
            <a:xfrm>
              <a:off x="5159830" y="1574801"/>
              <a:ext cx="1778000" cy="1778000"/>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Freeform 106"/>
            <p:cNvSpPr>
              <a:spLocks/>
            </p:cNvSpPr>
            <p:nvPr/>
          </p:nvSpPr>
          <p:spPr bwMode="auto">
            <a:xfrm>
              <a:off x="6048830" y="2459186"/>
              <a:ext cx="0" cy="9231"/>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07"/>
            <p:cNvSpPr>
              <a:spLocks/>
            </p:cNvSpPr>
            <p:nvPr/>
          </p:nvSpPr>
          <p:spPr bwMode="auto">
            <a:xfrm>
              <a:off x="6048830" y="246380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 name="文本框 21"/>
          <p:cNvSpPr txBox="1"/>
          <p:nvPr/>
        </p:nvSpPr>
        <p:spPr>
          <a:xfrm>
            <a:off x="5391810" y="2078861"/>
            <a:ext cx="1442080" cy="1200329"/>
          </a:xfrm>
          <a:prstGeom prst="rect">
            <a:avLst/>
          </a:prstGeom>
          <a:noFill/>
        </p:spPr>
        <p:txBody>
          <a:bodyPr wrap="square" rtlCol="0">
            <a:spAutoFit/>
          </a:bodyPr>
          <a:lstStyle/>
          <a:p>
            <a:pPr algn="ctr"/>
            <a:r>
              <a:rPr lang="en-US" altLang="zh-CN" sz="7200" b="1" dirty="0" smtClean="0">
                <a:solidFill>
                  <a:schemeClr val="bg1"/>
                </a:solidFill>
                <a:latin typeface="Roboto" pitchFamily="2" charset="0"/>
                <a:ea typeface="Roboto" pitchFamily="2" charset="0"/>
              </a:rPr>
              <a:t>02</a:t>
            </a:r>
            <a:endParaRPr lang="zh-CN" altLang="en-US" sz="7200" b="1" dirty="0">
              <a:solidFill>
                <a:schemeClr val="bg1"/>
              </a:solidFill>
              <a:latin typeface="Roboto" pitchFamily="2" charset="0"/>
            </a:endParaRPr>
          </a:p>
        </p:txBody>
      </p:sp>
      <p:sp>
        <p:nvSpPr>
          <p:cNvPr id="23" name="矩形 22"/>
          <p:cNvSpPr/>
          <p:nvPr/>
        </p:nvSpPr>
        <p:spPr>
          <a:xfrm>
            <a:off x="5203372" y="6438900"/>
            <a:ext cx="1817882" cy="483163"/>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046117"/>
      </p:ext>
    </p:extLst>
  </p:cSld>
  <p:clrMapOvr>
    <a:masterClrMapping/>
  </p:clrMapOvr>
  <p:transition spd="slow" advTm="2000">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785254" cy="675969"/>
            <a:chOff x="285749" y="263872"/>
            <a:chExt cx="1785254" cy="675969"/>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928003" y="309468"/>
              <a:ext cx="1143000" cy="584775"/>
            </a:xfrm>
            <a:prstGeom prst="rect">
              <a:avLst/>
            </a:prstGeom>
            <a:noFill/>
          </p:spPr>
          <p:txBody>
            <a:bodyPr wrap="square" rtlCol="0">
              <a:spAutoFit/>
            </a:bodyPr>
            <a:lstStyle/>
            <a:p>
              <a:r>
                <a:rPr lang="en-US" altLang="zh-CN" sz="3200" spc="300" dirty="0" smtClean="0">
                  <a:solidFill>
                    <a:schemeClr val="bg1"/>
                  </a:solidFill>
                  <a:latin typeface="Roboto" pitchFamily="2" charset="0"/>
                </a:rPr>
                <a:t>2.1</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0" cy="320675"/>
          </a:xfrm>
          <a:solidFill>
            <a:srgbClr val="EE1C39"/>
          </a:solidFill>
        </p:spPr>
        <p:txBody>
          <a:bodyPr/>
          <a:lstStyle/>
          <a:p>
            <a:pPr algn="ctr"/>
            <a:r>
              <a:rPr lang="en-US" altLang="zh-CN" sz="1800" dirty="0">
                <a:solidFill>
                  <a:schemeClr val="bg1"/>
                </a:solidFill>
                <a:latin typeface="Roboto" pitchFamily="2" charset="0"/>
              </a:rPr>
              <a:t>3</a:t>
            </a:r>
            <a:endParaRPr lang="zh-CN" altLang="en-US" sz="1800" dirty="0">
              <a:solidFill>
                <a:schemeClr val="bg1"/>
              </a:solidFill>
              <a:latin typeface="Roboto" pitchFamily="2" charset="0"/>
            </a:endParaRPr>
          </a:p>
        </p:txBody>
      </p:sp>
      <p:sp>
        <p:nvSpPr>
          <p:cNvPr id="13" name="文本框 12"/>
          <p:cNvSpPr txBox="1"/>
          <p:nvPr/>
        </p:nvSpPr>
        <p:spPr>
          <a:xfrm>
            <a:off x="1794449" y="340072"/>
            <a:ext cx="8302493" cy="707886"/>
          </a:xfrm>
          <a:prstGeom prst="rect">
            <a:avLst/>
          </a:prstGeom>
          <a:noFill/>
        </p:spPr>
        <p:txBody>
          <a:bodyPr wrap="square" rtlCol="0">
            <a:spAutoFit/>
          </a:bodyPr>
          <a:lstStyle/>
          <a:p>
            <a:r>
              <a:rPr lang="zh-CN" altLang="en-US" sz="4000" b="1" dirty="0" smtClean="0">
                <a:latin typeface="+mj-ea"/>
                <a:ea typeface="+mj-ea"/>
              </a:rPr>
              <a:t>源码仓库</a:t>
            </a:r>
            <a:endParaRPr lang="zh-CN" altLang="en-US" sz="4000" b="1" dirty="0">
              <a:latin typeface="+mj-ea"/>
              <a:ea typeface="+mj-ea"/>
            </a:endParaRPr>
          </a:p>
        </p:txBody>
      </p:sp>
      <p:sp>
        <p:nvSpPr>
          <p:cNvPr id="20" name="矩形 19"/>
          <p:cNvSpPr/>
          <p:nvPr/>
        </p:nvSpPr>
        <p:spPr>
          <a:xfrm>
            <a:off x="8283277" y="3299549"/>
            <a:ext cx="3596947" cy="1631216"/>
          </a:xfrm>
          <a:prstGeom prst="rect">
            <a:avLst/>
          </a:prstGeom>
        </p:spPr>
        <p:txBody>
          <a:bodyPr wrap="square">
            <a:spAutoFit/>
          </a:bodyPr>
          <a:lstStyle/>
          <a:p>
            <a:r>
              <a:rPr lang="en-US" altLang="zh-CN"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adipisicing elit, sed do eiusmod tempor incididunt ut labore et dolore magna aliqua. </a:t>
            </a:r>
            <a:endParaRPr lang="zh-CN" altLang="en-US" sz="2000" dirty="0">
              <a:solidFill>
                <a:schemeClr val="bg1"/>
              </a:solidFill>
              <a:latin typeface="Open Sans" panose="020B0606030504020204" pitchFamily="34" charset="0"/>
              <a:cs typeface="Open Sans" panose="020B0606030504020204" pitchFamily="34" charset="0"/>
            </a:endParaRPr>
          </a:p>
        </p:txBody>
      </p:sp>
      <p:cxnSp>
        <p:nvCxnSpPr>
          <p:cNvPr id="22" name="直接连接符 21"/>
          <p:cNvCxnSpPr/>
          <p:nvPr/>
        </p:nvCxnSpPr>
        <p:spPr>
          <a:xfrm>
            <a:off x="8347582" y="2050026"/>
            <a:ext cx="57518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259094" y="2566215"/>
            <a:ext cx="2580973" cy="646331"/>
          </a:xfrm>
          <a:prstGeom prst="rect">
            <a:avLst/>
          </a:prstGeom>
          <a:noFill/>
        </p:spPr>
        <p:txBody>
          <a:bodyPr wrap="square" rtlCol="0">
            <a:spAutoFit/>
          </a:bodyPr>
          <a:lstStyle/>
          <a:p>
            <a:r>
              <a:rPr lang="en-US" altLang="zh-CN" sz="3600" b="1" dirty="0" smtClean="0">
                <a:solidFill>
                  <a:schemeClr val="bg1"/>
                </a:solidFill>
                <a:latin typeface="Roboto" pitchFamily="2" charset="0"/>
                <a:ea typeface="Roboto" pitchFamily="2" charset="0"/>
              </a:rPr>
              <a:t>THE NO.1</a:t>
            </a:r>
            <a:endParaRPr lang="zh-CN" altLang="en-US" sz="3600" b="1" dirty="0">
              <a:solidFill>
                <a:schemeClr val="bg1"/>
              </a:solidFill>
              <a:latin typeface="Roboto" pitchFamily="2" charset="0"/>
            </a:endParaRPr>
          </a:p>
        </p:txBody>
      </p:sp>
      <p:sp>
        <p:nvSpPr>
          <p:cNvPr id="15" name="TextBox 1"/>
          <p:cNvSpPr txBox="1"/>
          <p:nvPr/>
        </p:nvSpPr>
        <p:spPr>
          <a:xfrm>
            <a:off x="620581" y="1121952"/>
            <a:ext cx="10812567" cy="5286062"/>
          </a:xfrm>
          <a:prstGeom prst="rect">
            <a:avLst/>
          </a:prstGeom>
          <a:noFill/>
        </p:spPr>
        <p:txBody>
          <a:bodyPr wrap="square" rtlCol="0">
            <a:spAutoFit/>
          </a:bodyPr>
          <a:lstStyle/>
          <a:p>
            <a:pPr>
              <a:lnSpc>
                <a:spcPct val="150000"/>
              </a:lnSpc>
            </a:pPr>
            <a:r>
              <a:rPr lang="zh-CN" altLang="en-US" sz="2100" dirty="0">
                <a:latin typeface="+mj-ea"/>
                <a:ea typeface="+mj-ea"/>
              </a:rPr>
              <a:t> </a:t>
            </a:r>
            <a:r>
              <a:rPr lang="zh-CN" altLang="en-US" sz="2100" dirty="0" smtClean="0">
                <a:latin typeface="+mj-ea"/>
                <a:ea typeface="+mj-ea"/>
              </a:rPr>
              <a:t>       项目的开发过程中要尽量使用版本控制工具，相比手工</a:t>
            </a:r>
            <a:r>
              <a:rPr lang="zh-CN" altLang="en-US" sz="2400" dirty="0" smtClean="0"/>
              <a:t>复制</a:t>
            </a:r>
            <a:r>
              <a:rPr lang="zh-CN" altLang="en-US" sz="2400" dirty="0"/>
              <a:t>文件以备份，在备份的文件名中添加上日期和</a:t>
            </a:r>
            <a:r>
              <a:rPr lang="zh-CN" altLang="en-US" sz="2400" dirty="0" smtClean="0"/>
              <a:t>时间，使用版本控制工具</a:t>
            </a:r>
            <a:r>
              <a:rPr lang="zh-CN" altLang="en-US" sz="2400" dirty="0"/>
              <a:t>帮助我们记录和跟踪项目中各文件内容的修改</a:t>
            </a:r>
            <a:r>
              <a:rPr lang="zh-CN" altLang="en-US" sz="2400" dirty="0" smtClean="0"/>
              <a:t>变化，提高开发效率</a:t>
            </a:r>
            <a:endParaRPr lang="en-US" altLang="zh-CN" sz="2400" dirty="0" smtClean="0"/>
          </a:p>
          <a:p>
            <a:pPr>
              <a:lnSpc>
                <a:spcPct val="150000"/>
              </a:lnSpc>
            </a:pPr>
            <a:r>
              <a:rPr lang="zh-CN" altLang="en-US" sz="2400" dirty="0"/>
              <a:t> </a:t>
            </a:r>
            <a:r>
              <a:rPr lang="zh-CN" altLang="en-US" sz="2400" dirty="0" smtClean="0"/>
              <a:t>       项目的整体部署要在存储仓库的“根部”进行，本项目开发过程中就曾与之相违背，三个组员分别负责写后台、登陆注册功能、用户界面操作功能，并未在</a:t>
            </a:r>
            <a:r>
              <a:rPr lang="zh-CN" altLang="en-US" sz="2400" dirty="0"/>
              <a:t>存储仓库的“根部”</a:t>
            </a:r>
            <a:r>
              <a:rPr lang="zh-CN" altLang="en-US" sz="2400" dirty="0" smtClean="0"/>
              <a:t>进行很好的部署（分配），大家各做各的，最后都提交到仓库中，由于三者之间各有极大关联，这样各做各的分别提交到代码仓库的不同文件夹中，最后产生了代码整合的困难，严重印象</a:t>
            </a:r>
            <a:r>
              <a:rPr lang="zh-CN" altLang="en-US" sz="2400" smtClean="0"/>
              <a:t>效率。</a:t>
            </a:r>
            <a:endParaRPr lang="en-US" altLang="zh-CN" sz="2400" dirty="0" smtClean="0"/>
          </a:p>
          <a:p>
            <a:pPr>
              <a:lnSpc>
                <a:spcPct val="150000"/>
              </a:lnSpc>
            </a:pPr>
            <a:endParaRPr lang="zh-CN" altLang="zh-CN" sz="2100" dirty="0">
              <a:latin typeface="+mj-ea"/>
              <a:ea typeface="+mj-ea"/>
            </a:endParaRPr>
          </a:p>
          <a:p>
            <a:endParaRPr lang="zh-CN" altLang="en-US" dirty="0"/>
          </a:p>
        </p:txBody>
      </p:sp>
    </p:spTree>
    <p:extLst>
      <p:ext uri="{BB962C8B-B14F-4D97-AF65-F5344CB8AC3E}">
        <p14:creationId xmlns:p14="http://schemas.microsoft.com/office/powerpoint/2010/main" val="1561795789"/>
      </p:ext>
    </p:extLst>
  </p:cSld>
  <p:clrMapOvr>
    <a:masterClrMapping/>
  </p:clrMapOvr>
  <mc:AlternateContent xmlns:mc="http://schemas.openxmlformats.org/markup-compatibility/2006" xmlns:p14="http://schemas.microsoft.com/office/powerpoint/2010/main">
    <mc:Choice Requires="p14">
      <p:transition spd="slow" p14:dur="3000" advTm="2000">
        <p14:reveal/>
      </p:transition>
    </mc:Choice>
    <mc:Fallback xmlns="">
      <p:transition spd="slow" advTm="2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sp>
        <p:nvSpPr>
          <p:cNvPr id="10" name="灯片编号占位符 9"/>
          <p:cNvSpPr>
            <a:spLocks noGrp="1"/>
          </p:cNvSpPr>
          <p:nvPr>
            <p:ph type="sldNum" sz="quarter" idx="12"/>
          </p:nvPr>
        </p:nvSpPr>
        <p:spPr>
          <a:xfrm>
            <a:off x="11359821" y="6424885"/>
            <a:ext cx="476250" cy="320675"/>
          </a:xfrm>
          <a:solidFill>
            <a:srgbClr val="EE1C39"/>
          </a:solidFill>
        </p:spPr>
        <p:txBody>
          <a:bodyPr/>
          <a:lstStyle/>
          <a:p>
            <a:pPr algn="ctr"/>
            <a:r>
              <a:rPr lang="en-US" altLang="zh-CN" sz="1800" dirty="0">
                <a:solidFill>
                  <a:schemeClr val="bg1"/>
                </a:solidFill>
                <a:latin typeface="Roboto" pitchFamily="2" charset="0"/>
              </a:rPr>
              <a:t>4</a:t>
            </a:r>
            <a:endParaRPr lang="zh-CN" altLang="en-US" sz="1800" dirty="0">
              <a:solidFill>
                <a:schemeClr val="bg1"/>
              </a:solidFill>
              <a:latin typeface="Roboto" pitchFamily="2" charset="0"/>
            </a:endParaRPr>
          </a:p>
        </p:txBody>
      </p:sp>
      <p:sp>
        <p:nvSpPr>
          <p:cNvPr id="13" name="文本框 12"/>
          <p:cNvSpPr txBox="1"/>
          <p:nvPr/>
        </p:nvSpPr>
        <p:spPr>
          <a:xfrm>
            <a:off x="1603949" y="314815"/>
            <a:ext cx="8302493" cy="707886"/>
          </a:xfrm>
          <a:prstGeom prst="rect">
            <a:avLst/>
          </a:prstGeom>
          <a:noFill/>
        </p:spPr>
        <p:txBody>
          <a:bodyPr wrap="square" rtlCol="0">
            <a:spAutoFit/>
          </a:bodyPr>
          <a:lstStyle/>
          <a:p>
            <a:r>
              <a:rPr lang="en-US" altLang="zh-CN" sz="4000" b="1" dirty="0" err="1" smtClean="0">
                <a:latin typeface="+mj-ea"/>
                <a:ea typeface="+mj-ea"/>
              </a:rPr>
              <a:t>Git</a:t>
            </a:r>
            <a:endParaRPr lang="zh-CN" altLang="en-US" sz="4000" b="1" dirty="0">
              <a:latin typeface="+mj-ea"/>
              <a:ea typeface="+mj-ea"/>
            </a:endParaRPr>
          </a:p>
        </p:txBody>
      </p:sp>
      <p:grpSp>
        <p:nvGrpSpPr>
          <p:cNvPr id="67" name="组合 66"/>
          <p:cNvGrpSpPr/>
          <p:nvPr/>
        </p:nvGrpSpPr>
        <p:grpSpPr>
          <a:xfrm>
            <a:off x="-19051" y="340072"/>
            <a:ext cx="1785254" cy="675969"/>
            <a:chOff x="285749" y="263872"/>
            <a:chExt cx="1785254" cy="675969"/>
          </a:xfrm>
        </p:grpSpPr>
        <p:grpSp>
          <p:nvGrpSpPr>
            <p:cNvPr id="68" name="组合 67"/>
            <p:cNvGrpSpPr/>
            <p:nvPr/>
          </p:nvGrpSpPr>
          <p:grpSpPr>
            <a:xfrm flipH="1">
              <a:off x="285749" y="263872"/>
              <a:ext cx="1623000" cy="675969"/>
              <a:chOff x="3533690" y="533400"/>
              <a:chExt cx="1637426" cy="675969"/>
            </a:xfrm>
            <a:solidFill>
              <a:srgbClr val="EE1C39"/>
            </a:solidFill>
          </p:grpSpPr>
          <p:sp>
            <p:nvSpPr>
              <p:cNvPr id="70" name="矩形 69"/>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69" name="文本框 7"/>
            <p:cNvSpPr txBox="1"/>
            <p:nvPr/>
          </p:nvSpPr>
          <p:spPr>
            <a:xfrm>
              <a:off x="928003" y="309468"/>
              <a:ext cx="1143000" cy="584775"/>
            </a:xfrm>
            <a:prstGeom prst="rect">
              <a:avLst/>
            </a:prstGeom>
            <a:noFill/>
          </p:spPr>
          <p:txBody>
            <a:bodyPr wrap="square" rtlCol="0">
              <a:spAutoFit/>
            </a:bodyPr>
            <a:lstStyle/>
            <a:p>
              <a:r>
                <a:rPr lang="en-US" altLang="zh-CN" sz="3200" spc="300" dirty="0" smtClean="0">
                  <a:solidFill>
                    <a:schemeClr val="bg1"/>
                  </a:solidFill>
                  <a:latin typeface="Roboto" pitchFamily="2" charset="0"/>
                </a:rPr>
                <a:t>3.1</a:t>
              </a:r>
              <a:endParaRPr lang="zh-CN" altLang="en-US" sz="3200" spc="300" dirty="0">
                <a:solidFill>
                  <a:schemeClr val="bg1"/>
                </a:solidFill>
                <a:latin typeface="Roboto" pitchFamily="2" charset="0"/>
              </a:endParaRPr>
            </a:p>
          </p:txBody>
        </p:sp>
      </p:grpSp>
      <p:pic>
        <p:nvPicPr>
          <p:cNvPr id="2" name="图片 1"/>
          <p:cNvPicPr>
            <a:picLocks noChangeAspect="1"/>
          </p:cNvPicPr>
          <p:nvPr/>
        </p:nvPicPr>
        <p:blipFill>
          <a:blip r:embed="rId2"/>
          <a:stretch>
            <a:fillRect/>
          </a:stretch>
        </p:blipFill>
        <p:spPr>
          <a:xfrm>
            <a:off x="2770964" y="864973"/>
            <a:ext cx="7207377" cy="5641026"/>
          </a:xfrm>
          <a:prstGeom prst="rect">
            <a:avLst/>
          </a:prstGeom>
        </p:spPr>
      </p:pic>
    </p:spTree>
    <p:extLst>
      <p:ext uri="{BB962C8B-B14F-4D97-AF65-F5344CB8AC3E}">
        <p14:creationId xmlns:p14="http://schemas.microsoft.com/office/powerpoint/2010/main" val="1475239945"/>
      </p:ext>
    </p:extLst>
  </p:cSld>
  <p:clrMapOvr>
    <a:masterClrMapping/>
  </p:clrMapOvr>
  <mc:AlternateContent xmlns:mc="http://schemas.openxmlformats.org/markup-compatibility/2006" xmlns:p14="http://schemas.microsoft.com/office/powerpoint/2010/main">
    <mc:Choice Requires="p14">
      <p:transition spd="slow" p14:dur="3400" advTm="2000">
        <p14:reveal/>
      </p:transition>
    </mc:Choice>
    <mc:Fallback xmlns="">
      <p:transition spd="slow" advTm="2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sp>
        <p:nvSpPr>
          <p:cNvPr id="10" name="灯片编号占位符 9"/>
          <p:cNvSpPr>
            <a:spLocks noGrp="1"/>
          </p:cNvSpPr>
          <p:nvPr>
            <p:ph type="sldNum" sz="quarter" idx="12"/>
          </p:nvPr>
        </p:nvSpPr>
        <p:spPr>
          <a:xfrm>
            <a:off x="11359821" y="6424885"/>
            <a:ext cx="476250" cy="320675"/>
          </a:xfrm>
          <a:solidFill>
            <a:srgbClr val="EE1C39"/>
          </a:solidFill>
        </p:spPr>
        <p:txBody>
          <a:bodyPr/>
          <a:lstStyle/>
          <a:p>
            <a:pPr algn="ctr"/>
            <a:r>
              <a:rPr lang="en-US" altLang="zh-CN" sz="1800" dirty="0">
                <a:solidFill>
                  <a:schemeClr val="bg1"/>
                </a:solidFill>
                <a:latin typeface="Roboto" pitchFamily="2" charset="0"/>
              </a:rPr>
              <a:t>4</a:t>
            </a:r>
            <a:endParaRPr lang="zh-CN" altLang="en-US" sz="1800" dirty="0">
              <a:solidFill>
                <a:schemeClr val="bg1"/>
              </a:solidFill>
              <a:latin typeface="Roboto" pitchFamily="2" charset="0"/>
            </a:endParaRPr>
          </a:p>
        </p:txBody>
      </p:sp>
      <p:sp>
        <p:nvSpPr>
          <p:cNvPr id="13" name="文本框 12"/>
          <p:cNvSpPr txBox="1"/>
          <p:nvPr/>
        </p:nvSpPr>
        <p:spPr>
          <a:xfrm>
            <a:off x="1603949" y="324112"/>
            <a:ext cx="8302493" cy="707886"/>
          </a:xfrm>
          <a:prstGeom prst="rect">
            <a:avLst/>
          </a:prstGeom>
          <a:noFill/>
        </p:spPr>
        <p:txBody>
          <a:bodyPr wrap="square" rtlCol="0">
            <a:spAutoFit/>
          </a:bodyPr>
          <a:lstStyle/>
          <a:p>
            <a:r>
              <a:rPr lang="en-US" altLang="zh-CN" sz="4000" b="1" dirty="0" smtClean="0">
                <a:latin typeface="+mj-ea"/>
                <a:ea typeface="+mj-ea"/>
              </a:rPr>
              <a:t>Design</a:t>
            </a:r>
            <a:r>
              <a:rPr lang="zh-CN" altLang="en-US" sz="4000" b="1" dirty="0" smtClean="0">
                <a:latin typeface="+mj-ea"/>
                <a:ea typeface="+mj-ea"/>
              </a:rPr>
              <a:t> </a:t>
            </a:r>
            <a:r>
              <a:rPr lang="en-US" altLang="zh-CN" sz="4000" b="1" dirty="0" smtClean="0">
                <a:latin typeface="+mj-ea"/>
                <a:ea typeface="+mj-ea"/>
              </a:rPr>
              <a:t>Concepts——Abstract</a:t>
            </a:r>
            <a:endParaRPr lang="zh-CN" altLang="en-US" sz="4000" b="1" dirty="0">
              <a:latin typeface="+mj-ea"/>
              <a:ea typeface="+mj-ea"/>
            </a:endParaRPr>
          </a:p>
        </p:txBody>
      </p:sp>
      <p:grpSp>
        <p:nvGrpSpPr>
          <p:cNvPr id="67" name="组合 66"/>
          <p:cNvGrpSpPr/>
          <p:nvPr/>
        </p:nvGrpSpPr>
        <p:grpSpPr>
          <a:xfrm>
            <a:off x="-19051" y="340072"/>
            <a:ext cx="1785254" cy="675969"/>
            <a:chOff x="285749" y="263872"/>
            <a:chExt cx="1785254" cy="675969"/>
          </a:xfrm>
        </p:grpSpPr>
        <p:grpSp>
          <p:nvGrpSpPr>
            <p:cNvPr id="68" name="组合 67"/>
            <p:cNvGrpSpPr/>
            <p:nvPr/>
          </p:nvGrpSpPr>
          <p:grpSpPr>
            <a:xfrm flipH="1">
              <a:off x="285749" y="263872"/>
              <a:ext cx="1623000" cy="675969"/>
              <a:chOff x="3533690" y="533400"/>
              <a:chExt cx="1637426" cy="675969"/>
            </a:xfrm>
            <a:solidFill>
              <a:srgbClr val="EE1C39"/>
            </a:solidFill>
          </p:grpSpPr>
          <p:sp>
            <p:nvSpPr>
              <p:cNvPr id="70" name="矩形 69"/>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69" name="文本框 7"/>
            <p:cNvSpPr txBox="1"/>
            <p:nvPr/>
          </p:nvSpPr>
          <p:spPr>
            <a:xfrm>
              <a:off x="928003" y="309468"/>
              <a:ext cx="1143000" cy="584775"/>
            </a:xfrm>
            <a:prstGeom prst="rect">
              <a:avLst/>
            </a:prstGeom>
            <a:noFill/>
          </p:spPr>
          <p:txBody>
            <a:bodyPr wrap="square" rtlCol="0">
              <a:spAutoFit/>
            </a:bodyPr>
            <a:lstStyle/>
            <a:p>
              <a:r>
                <a:rPr lang="en-US" altLang="zh-CN" sz="3200" spc="300" dirty="0" smtClean="0">
                  <a:solidFill>
                    <a:schemeClr val="bg1"/>
                  </a:solidFill>
                  <a:latin typeface="Roboto" pitchFamily="2" charset="0"/>
                </a:rPr>
                <a:t>3.1</a:t>
              </a:r>
              <a:endParaRPr lang="zh-CN" altLang="en-US" sz="3200" spc="300" dirty="0">
                <a:solidFill>
                  <a:schemeClr val="bg1"/>
                </a:solidFill>
                <a:latin typeface="Roboto" pitchFamily="2" charset="0"/>
              </a:endParaRPr>
            </a:p>
          </p:txBody>
        </p:sp>
      </p:grpSp>
      <p:sp>
        <p:nvSpPr>
          <p:cNvPr id="14" name="TextBox 1"/>
          <p:cNvSpPr txBox="1"/>
          <p:nvPr/>
        </p:nvSpPr>
        <p:spPr>
          <a:xfrm>
            <a:off x="623203" y="1419070"/>
            <a:ext cx="10812567" cy="3277820"/>
          </a:xfrm>
          <a:prstGeom prst="rect">
            <a:avLst/>
          </a:prstGeom>
          <a:noFill/>
        </p:spPr>
        <p:txBody>
          <a:bodyPr wrap="square" rtlCol="0">
            <a:spAutoFit/>
          </a:bodyPr>
          <a:lstStyle/>
          <a:p>
            <a:pPr>
              <a:lnSpc>
                <a:spcPct val="150000"/>
              </a:lnSpc>
            </a:pPr>
            <a:r>
              <a:rPr lang="zh-CN" altLang="en-US" sz="2100" dirty="0">
                <a:latin typeface="+mj-ea"/>
                <a:ea typeface="+mj-ea"/>
              </a:rPr>
              <a:t> </a:t>
            </a:r>
            <a:r>
              <a:rPr lang="zh-CN" altLang="en-US" sz="2100" dirty="0" smtClean="0">
                <a:latin typeface="+mj-ea"/>
                <a:ea typeface="+mj-ea"/>
              </a:rPr>
              <a:t>       过程抽象：用户注册登录和发布需求信息时只需填写要求的相关消息，将对数据库的访问和合法性的检验进行抽象，只暴露一个接口给前端设计，隐藏前端用户对数据库具体细节的访问及改动</a:t>
            </a:r>
            <a:endParaRPr lang="en-US" altLang="zh-CN" sz="2100" dirty="0" smtClean="0">
              <a:latin typeface="+mj-ea"/>
              <a:ea typeface="+mj-ea"/>
            </a:endParaRPr>
          </a:p>
          <a:p>
            <a:pPr>
              <a:lnSpc>
                <a:spcPct val="150000"/>
              </a:lnSpc>
            </a:pPr>
            <a:endParaRPr lang="en-US" altLang="zh-CN" sz="2100" dirty="0" smtClean="0">
              <a:latin typeface="+mj-ea"/>
              <a:ea typeface="+mj-ea"/>
            </a:endParaRPr>
          </a:p>
          <a:p>
            <a:pPr>
              <a:lnSpc>
                <a:spcPct val="150000"/>
              </a:lnSpc>
            </a:pPr>
            <a:r>
              <a:rPr lang="zh-CN" altLang="en-US" sz="2100" dirty="0" smtClean="0">
                <a:latin typeface="+mj-ea"/>
                <a:ea typeface="+mj-ea"/>
              </a:rPr>
              <a:t>        数据抽象：</a:t>
            </a:r>
            <a:r>
              <a:rPr lang="zh-CN" altLang="en-US" sz="2100" dirty="0">
                <a:latin typeface="+mj-ea"/>
                <a:ea typeface="+mj-ea"/>
              </a:rPr>
              <a:t>设计数据库表时将社团用户和企业赞助商用户的需求信息表抽象成信息需求总表，在需求总表的基础上再进行社团用户和企业赞助商用户信息需求的具体化设计。</a:t>
            </a:r>
            <a:endParaRPr lang="zh-CN" altLang="zh-CN" sz="2100" dirty="0">
              <a:latin typeface="+mj-ea"/>
              <a:ea typeface="+mj-ea"/>
            </a:endParaRPr>
          </a:p>
          <a:p>
            <a:endParaRPr lang="zh-CN" altLang="en-US" dirty="0"/>
          </a:p>
        </p:txBody>
      </p:sp>
    </p:spTree>
    <p:extLst>
      <p:ext uri="{BB962C8B-B14F-4D97-AF65-F5344CB8AC3E}">
        <p14:creationId xmlns:p14="http://schemas.microsoft.com/office/powerpoint/2010/main" val="681318180"/>
      </p:ext>
    </p:extLst>
  </p:cSld>
  <p:clrMapOvr>
    <a:masterClrMapping/>
  </p:clrMapOvr>
  <mc:AlternateContent xmlns:mc="http://schemas.openxmlformats.org/markup-compatibility/2006" xmlns:p14="http://schemas.microsoft.com/office/powerpoint/2010/main">
    <mc:Choice Requires="p14">
      <p:transition spd="slow" p14:dur="3400" advTm="2000">
        <p14:reveal/>
      </p:transition>
    </mc:Choice>
    <mc:Fallback xmlns="">
      <p:transition spd="slow" advTm="2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sp>
        <p:nvSpPr>
          <p:cNvPr id="10" name="灯片编号占位符 9"/>
          <p:cNvSpPr>
            <a:spLocks noGrp="1"/>
          </p:cNvSpPr>
          <p:nvPr>
            <p:ph type="sldNum" sz="quarter" idx="12"/>
          </p:nvPr>
        </p:nvSpPr>
        <p:spPr>
          <a:xfrm>
            <a:off x="11359821" y="6424885"/>
            <a:ext cx="476250" cy="320675"/>
          </a:xfrm>
          <a:solidFill>
            <a:srgbClr val="EE1C39"/>
          </a:solidFill>
        </p:spPr>
        <p:txBody>
          <a:bodyPr/>
          <a:lstStyle/>
          <a:p>
            <a:pPr algn="ctr"/>
            <a:r>
              <a:rPr lang="en-US" altLang="zh-CN" sz="1800" dirty="0">
                <a:solidFill>
                  <a:schemeClr val="bg1"/>
                </a:solidFill>
                <a:latin typeface="Roboto" pitchFamily="2" charset="0"/>
              </a:rPr>
              <a:t>5</a:t>
            </a:r>
            <a:endParaRPr lang="zh-CN" altLang="en-US" sz="1800" dirty="0">
              <a:solidFill>
                <a:schemeClr val="bg1"/>
              </a:solidFill>
              <a:latin typeface="Roboto" pitchFamily="2" charset="0"/>
            </a:endParaRPr>
          </a:p>
        </p:txBody>
      </p:sp>
      <p:sp>
        <p:nvSpPr>
          <p:cNvPr id="13" name="文本框 12"/>
          <p:cNvSpPr txBox="1"/>
          <p:nvPr/>
        </p:nvSpPr>
        <p:spPr>
          <a:xfrm>
            <a:off x="1794449" y="340072"/>
            <a:ext cx="8302493" cy="707886"/>
          </a:xfrm>
          <a:prstGeom prst="rect">
            <a:avLst/>
          </a:prstGeom>
          <a:noFill/>
        </p:spPr>
        <p:txBody>
          <a:bodyPr wrap="square" rtlCol="0">
            <a:spAutoFit/>
          </a:bodyPr>
          <a:lstStyle/>
          <a:p>
            <a:r>
              <a:rPr lang="zh-CN" altLang="en-US" sz="4000" b="1" dirty="0" smtClean="0">
                <a:latin typeface="+mj-ea"/>
                <a:ea typeface="+mj-ea"/>
              </a:rPr>
              <a:t>项目展示</a:t>
            </a:r>
            <a:endParaRPr lang="zh-CN" altLang="en-US" sz="4000" b="1" dirty="0">
              <a:latin typeface="+mj-ea"/>
              <a:ea typeface="+mj-ea"/>
            </a:endParaRPr>
          </a:p>
        </p:txBody>
      </p:sp>
      <p:grpSp>
        <p:nvGrpSpPr>
          <p:cNvPr id="7" name="组合 6"/>
          <p:cNvGrpSpPr/>
          <p:nvPr/>
        </p:nvGrpSpPr>
        <p:grpSpPr>
          <a:xfrm>
            <a:off x="942166" y="1656740"/>
            <a:ext cx="3711400" cy="3896513"/>
            <a:chOff x="942166" y="1656740"/>
            <a:chExt cx="3711400" cy="3896513"/>
          </a:xfrm>
        </p:grpSpPr>
        <p:sp>
          <p:nvSpPr>
            <p:cNvPr id="14" name="Freeform 13"/>
            <p:cNvSpPr>
              <a:spLocks/>
            </p:cNvSpPr>
            <p:nvPr/>
          </p:nvSpPr>
          <p:spPr bwMode="auto">
            <a:xfrm>
              <a:off x="960353" y="3398725"/>
              <a:ext cx="3597132" cy="1935886"/>
            </a:xfrm>
            <a:custGeom>
              <a:avLst/>
              <a:gdLst>
                <a:gd name="T0" fmla="*/ 994 w 994"/>
                <a:gd name="T1" fmla="*/ 213 h 425"/>
                <a:gd name="T2" fmla="*/ 497 w 994"/>
                <a:gd name="T3" fmla="*/ 425 h 425"/>
                <a:gd name="T4" fmla="*/ 0 w 994"/>
                <a:gd name="T5" fmla="*/ 213 h 425"/>
                <a:gd name="T6" fmla="*/ 497 w 994"/>
                <a:gd name="T7" fmla="*/ 0 h 425"/>
                <a:gd name="T8" fmla="*/ 994 w 994"/>
                <a:gd name="T9" fmla="*/ 213 h 425"/>
              </a:gdLst>
              <a:ahLst/>
              <a:cxnLst>
                <a:cxn ang="0">
                  <a:pos x="T0" y="T1"/>
                </a:cxn>
                <a:cxn ang="0">
                  <a:pos x="T2" y="T3"/>
                </a:cxn>
                <a:cxn ang="0">
                  <a:pos x="T4" y="T5"/>
                </a:cxn>
                <a:cxn ang="0">
                  <a:pos x="T6" y="T7"/>
                </a:cxn>
                <a:cxn ang="0">
                  <a:pos x="T8" y="T9"/>
                </a:cxn>
              </a:cxnLst>
              <a:rect l="0" t="0" r="r" b="b"/>
              <a:pathLst>
                <a:path w="994" h="425">
                  <a:moveTo>
                    <a:pt x="994" y="213"/>
                  </a:moveTo>
                  <a:lnTo>
                    <a:pt x="497" y="425"/>
                  </a:lnTo>
                  <a:lnTo>
                    <a:pt x="0" y="213"/>
                  </a:lnTo>
                  <a:lnTo>
                    <a:pt x="497" y="0"/>
                  </a:lnTo>
                  <a:lnTo>
                    <a:pt x="994" y="2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 name="Freeform 15"/>
            <p:cNvSpPr>
              <a:spLocks/>
            </p:cNvSpPr>
            <p:nvPr/>
          </p:nvSpPr>
          <p:spPr bwMode="auto">
            <a:xfrm>
              <a:off x="2758920" y="4368947"/>
              <a:ext cx="1791330" cy="1184306"/>
            </a:xfrm>
            <a:custGeom>
              <a:avLst/>
              <a:gdLst>
                <a:gd name="T0" fmla="*/ 495 w 495"/>
                <a:gd name="T1" fmla="*/ 0 h 260"/>
                <a:gd name="T2" fmla="*/ 0 w 495"/>
                <a:gd name="T3" fmla="*/ 212 h 260"/>
                <a:gd name="T4" fmla="*/ 0 w 495"/>
                <a:gd name="T5" fmla="*/ 260 h 260"/>
                <a:gd name="T6" fmla="*/ 495 w 495"/>
                <a:gd name="T7" fmla="*/ 47 h 260"/>
              </a:gdLst>
              <a:ahLst/>
              <a:cxnLst>
                <a:cxn ang="0">
                  <a:pos x="T0" y="T1"/>
                </a:cxn>
                <a:cxn ang="0">
                  <a:pos x="T2" y="T3"/>
                </a:cxn>
                <a:cxn ang="0">
                  <a:pos x="T4" y="T5"/>
                </a:cxn>
                <a:cxn ang="0">
                  <a:pos x="T6" y="T7"/>
                </a:cxn>
              </a:cxnLst>
              <a:rect l="0" t="0" r="r" b="b"/>
              <a:pathLst>
                <a:path w="495" h="260">
                  <a:moveTo>
                    <a:pt x="495" y="0"/>
                  </a:moveTo>
                  <a:lnTo>
                    <a:pt x="0" y="212"/>
                  </a:lnTo>
                  <a:lnTo>
                    <a:pt x="0" y="260"/>
                  </a:lnTo>
                  <a:lnTo>
                    <a:pt x="495" y="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 name="Freeform 18"/>
            <p:cNvSpPr>
              <a:spLocks/>
            </p:cNvSpPr>
            <p:nvPr/>
          </p:nvSpPr>
          <p:spPr bwMode="auto">
            <a:xfrm>
              <a:off x="960353" y="2920449"/>
              <a:ext cx="3597132" cy="1935886"/>
            </a:xfrm>
            <a:custGeom>
              <a:avLst/>
              <a:gdLst>
                <a:gd name="T0" fmla="*/ 994 w 994"/>
                <a:gd name="T1" fmla="*/ 213 h 425"/>
                <a:gd name="T2" fmla="*/ 497 w 994"/>
                <a:gd name="T3" fmla="*/ 425 h 425"/>
                <a:gd name="T4" fmla="*/ 0 w 994"/>
                <a:gd name="T5" fmla="*/ 213 h 425"/>
                <a:gd name="T6" fmla="*/ 497 w 994"/>
                <a:gd name="T7" fmla="*/ 0 h 425"/>
                <a:gd name="T8" fmla="*/ 994 w 994"/>
                <a:gd name="T9" fmla="*/ 213 h 425"/>
              </a:gdLst>
              <a:ahLst/>
              <a:cxnLst>
                <a:cxn ang="0">
                  <a:pos x="T0" y="T1"/>
                </a:cxn>
                <a:cxn ang="0">
                  <a:pos x="T2" y="T3"/>
                </a:cxn>
                <a:cxn ang="0">
                  <a:pos x="T4" y="T5"/>
                </a:cxn>
                <a:cxn ang="0">
                  <a:pos x="T6" y="T7"/>
                </a:cxn>
                <a:cxn ang="0">
                  <a:pos x="T8" y="T9"/>
                </a:cxn>
              </a:cxnLst>
              <a:rect l="0" t="0" r="r" b="b"/>
              <a:pathLst>
                <a:path w="994" h="425">
                  <a:moveTo>
                    <a:pt x="994" y="213"/>
                  </a:moveTo>
                  <a:lnTo>
                    <a:pt x="497" y="425"/>
                  </a:lnTo>
                  <a:lnTo>
                    <a:pt x="0" y="213"/>
                  </a:lnTo>
                  <a:lnTo>
                    <a:pt x="497" y="0"/>
                  </a:lnTo>
                  <a:lnTo>
                    <a:pt x="994" y="2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 name="Freeform 20"/>
            <p:cNvSpPr>
              <a:spLocks/>
            </p:cNvSpPr>
            <p:nvPr/>
          </p:nvSpPr>
          <p:spPr bwMode="auto">
            <a:xfrm>
              <a:off x="2758920" y="3890668"/>
              <a:ext cx="1791330" cy="1184306"/>
            </a:xfrm>
            <a:custGeom>
              <a:avLst/>
              <a:gdLst>
                <a:gd name="T0" fmla="*/ 495 w 495"/>
                <a:gd name="T1" fmla="*/ 0 h 260"/>
                <a:gd name="T2" fmla="*/ 0 w 495"/>
                <a:gd name="T3" fmla="*/ 212 h 260"/>
                <a:gd name="T4" fmla="*/ 0 w 495"/>
                <a:gd name="T5" fmla="*/ 260 h 260"/>
                <a:gd name="T6" fmla="*/ 495 w 495"/>
                <a:gd name="T7" fmla="*/ 47 h 260"/>
              </a:gdLst>
              <a:ahLst/>
              <a:cxnLst>
                <a:cxn ang="0">
                  <a:pos x="T0" y="T1"/>
                </a:cxn>
                <a:cxn ang="0">
                  <a:pos x="T2" y="T3"/>
                </a:cxn>
                <a:cxn ang="0">
                  <a:pos x="T4" y="T5"/>
                </a:cxn>
                <a:cxn ang="0">
                  <a:pos x="T6" y="T7"/>
                </a:cxn>
              </a:cxnLst>
              <a:rect l="0" t="0" r="r" b="b"/>
              <a:pathLst>
                <a:path w="495" h="260">
                  <a:moveTo>
                    <a:pt x="495" y="0"/>
                  </a:moveTo>
                  <a:lnTo>
                    <a:pt x="0" y="212"/>
                  </a:lnTo>
                  <a:lnTo>
                    <a:pt x="0" y="260"/>
                  </a:lnTo>
                  <a:lnTo>
                    <a:pt x="495" y="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19" name="组合 18"/>
            <p:cNvGrpSpPr/>
            <p:nvPr/>
          </p:nvGrpSpPr>
          <p:grpSpPr>
            <a:xfrm>
              <a:off x="942166" y="3207479"/>
              <a:ext cx="3597132" cy="2138848"/>
              <a:chOff x="3921371" y="2738055"/>
              <a:chExt cx="4371360" cy="2599202"/>
            </a:xfrm>
          </p:grpSpPr>
          <p:sp>
            <p:nvSpPr>
              <p:cNvPr id="32" name="Freeform 17"/>
              <p:cNvSpPr>
                <a:spLocks/>
              </p:cNvSpPr>
              <p:nvPr/>
            </p:nvSpPr>
            <p:spPr bwMode="auto">
              <a:xfrm>
                <a:off x="3921371" y="2738055"/>
                <a:ext cx="4371360" cy="2352556"/>
              </a:xfrm>
              <a:custGeom>
                <a:avLst/>
                <a:gdLst>
                  <a:gd name="T0" fmla="*/ 994 w 994"/>
                  <a:gd name="T1" fmla="*/ 213 h 425"/>
                  <a:gd name="T2" fmla="*/ 497 w 994"/>
                  <a:gd name="T3" fmla="*/ 425 h 425"/>
                  <a:gd name="T4" fmla="*/ 0 w 994"/>
                  <a:gd name="T5" fmla="*/ 213 h 425"/>
                  <a:gd name="T6" fmla="*/ 497 w 994"/>
                  <a:gd name="T7" fmla="*/ 0 h 425"/>
                  <a:gd name="T8" fmla="*/ 994 w 994"/>
                  <a:gd name="T9" fmla="*/ 213 h 425"/>
                </a:gdLst>
                <a:ahLst/>
                <a:cxnLst>
                  <a:cxn ang="0">
                    <a:pos x="T0" y="T1"/>
                  </a:cxn>
                  <a:cxn ang="0">
                    <a:pos x="T2" y="T3"/>
                  </a:cxn>
                  <a:cxn ang="0">
                    <a:pos x="T4" y="T5"/>
                  </a:cxn>
                  <a:cxn ang="0">
                    <a:pos x="T6" y="T7"/>
                  </a:cxn>
                  <a:cxn ang="0">
                    <a:pos x="T8" y="T9"/>
                  </a:cxn>
                </a:cxnLst>
                <a:rect l="0" t="0" r="r" b="b"/>
                <a:pathLst>
                  <a:path w="994" h="425">
                    <a:moveTo>
                      <a:pt x="994" y="213"/>
                    </a:moveTo>
                    <a:lnTo>
                      <a:pt x="497" y="425"/>
                    </a:lnTo>
                    <a:lnTo>
                      <a:pt x="0" y="213"/>
                    </a:lnTo>
                    <a:lnTo>
                      <a:pt x="497" y="0"/>
                    </a:lnTo>
                    <a:lnTo>
                      <a:pt x="994" y="213"/>
                    </a:lnTo>
                    <a:close/>
                  </a:path>
                </a:pathLst>
              </a:custGeom>
              <a:solidFill>
                <a:srgbClr val="EE1C39">
                  <a:alpha val="9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 name="Freeform 19"/>
              <p:cNvSpPr>
                <a:spLocks/>
              </p:cNvSpPr>
              <p:nvPr/>
            </p:nvSpPr>
            <p:spPr bwMode="auto">
              <a:xfrm>
                <a:off x="6107052" y="3898048"/>
                <a:ext cx="2176886" cy="1439209"/>
              </a:xfrm>
              <a:custGeom>
                <a:avLst/>
                <a:gdLst>
                  <a:gd name="T0" fmla="*/ 495 w 495"/>
                  <a:gd name="T1" fmla="*/ 0 h 260"/>
                  <a:gd name="T2" fmla="*/ 0 w 495"/>
                  <a:gd name="T3" fmla="*/ 212 h 260"/>
                  <a:gd name="T4" fmla="*/ 0 w 495"/>
                  <a:gd name="T5" fmla="*/ 260 h 260"/>
                  <a:gd name="T6" fmla="*/ 495 w 495"/>
                  <a:gd name="T7" fmla="*/ 47 h 260"/>
                  <a:gd name="T8" fmla="*/ 495 w 495"/>
                  <a:gd name="T9" fmla="*/ 0 h 260"/>
                </a:gdLst>
                <a:ahLst/>
                <a:cxnLst>
                  <a:cxn ang="0">
                    <a:pos x="T0" y="T1"/>
                  </a:cxn>
                  <a:cxn ang="0">
                    <a:pos x="T2" y="T3"/>
                  </a:cxn>
                  <a:cxn ang="0">
                    <a:pos x="T4" y="T5"/>
                  </a:cxn>
                  <a:cxn ang="0">
                    <a:pos x="T6" y="T7"/>
                  </a:cxn>
                  <a:cxn ang="0">
                    <a:pos x="T8" y="T9"/>
                  </a:cxn>
                </a:cxnLst>
                <a:rect l="0" t="0" r="r" b="b"/>
                <a:pathLst>
                  <a:path w="495" h="260">
                    <a:moveTo>
                      <a:pt x="495" y="0"/>
                    </a:moveTo>
                    <a:lnTo>
                      <a:pt x="0" y="212"/>
                    </a:lnTo>
                    <a:lnTo>
                      <a:pt x="0" y="260"/>
                    </a:lnTo>
                    <a:lnTo>
                      <a:pt x="495" y="47"/>
                    </a:lnTo>
                    <a:lnTo>
                      <a:pt x="495" y="0"/>
                    </a:lnTo>
                    <a:close/>
                  </a:path>
                </a:pathLst>
              </a:custGeom>
              <a:solidFill>
                <a:schemeClr val="accent2">
                  <a:lumMod val="50000"/>
                  <a:alpha val="9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 name="Freeform 21"/>
              <p:cNvSpPr>
                <a:spLocks/>
              </p:cNvSpPr>
              <p:nvPr/>
            </p:nvSpPr>
            <p:spPr bwMode="auto">
              <a:xfrm>
                <a:off x="3930166" y="3898048"/>
                <a:ext cx="2176886" cy="1439209"/>
              </a:xfrm>
              <a:custGeom>
                <a:avLst/>
                <a:gdLst>
                  <a:gd name="T0" fmla="*/ 0 w 495"/>
                  <a:gd name="T1" fmla="*/ 0 h 260"/>
                  <a:gd name="T2" fmla="*/ 495 w 495"/>
                  <a:gd name="T3" fmla="*/ 212 h 260"/>
                  <a:gd name="T4" fmla="*/ 495 w 495"/>
                  <a:gd name="T5" fmla="*/ 260 h 260"/>
                  <a:gd name="T6" fmla="*/ 0 w 495"/>
                  <a:gd name="T7" fmla="*/ 47 h 260"/>
                  <a:gd name="T8" fmla="*/ 0 w 495"/>
                  <a:gd name="T9" fmla="*/ 0 h 260"/>
                </a:gdLst>
                <a:ahLst/>
                <a:cxnLst>
                  <a:cxn ang="0">
                    <a:pos x="T0" y="T1"/>
                  </a:cxn>
                  <a:cxn ang="0">
                    <a:pos x="T2" y="T3"/>
                  </a:cxn>
                  <a:cxn ang="0">
                    <a:pos x="T4" y="T5"/>
                  </a:cxn>
                  <a:cxn ang="0">
                    <a:pos x="T6" y="T7"/>
                  </a:cxn>
                  <a:cxn ang="0">
                    <a:pos x="T8" y="T9"/>
                  </a:cxn>
                </a:cxnLst>
                <a:rect l="0" t="0" r="r" b="b"/>
                <a:pathLst>
                  <a:path w="495" h="260">
                    <a:moveTo>
                      <a:pt x="0" y="0"/>
                    </a:moveTo>
                    <a:lnTo>
                      <a:pt x="495" y="212"/>
                    </a:lnTo>
                    <a:lnTo>
                      <a:pt x="495" y="260"/>
                    </a:lnTo>
                    <a:lnTo>
                      <a:pt x="0" y="47"/>
                    </a:lnTo>
                    <a:lnTo>
                      <a:pt x="0" y="0"/>
                    </a:lnTo>
                    <a:close/>
                  </a:path>
                </a:pathLst>
              </a:custGeom>
              <a:solidFill>
                <a:schemeClr val="accent2">
                  <a:lumMod val="50000"/>
                  <a:alpha val="9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20" name="Freeform 23"/>
            <p:cNvSpPr>
              <a:spLocks/>
            </p:cNvSpPr>
            <p:nvPr/>
          </p:nvSpPr>
          <p:spPr bwMode="auto">
            <a:xfrm>
              <a:off x="960353" y="2446727"/>
              <a:ext cx="3597132" cy="1931329"/>
            </a:xfrm>
            <a:custGeom>
              <a:avLst/>
              <a:gdLst>
                <a:gd name="T0" fmla="*/ 994 w 994"/>
                <a:gd name="T1" fmla="*/ 212 h 424"/>
                <a:gd name="T2" fmla="*/ 497 w 994"/>
                <a:gd name="T3" fmla="*/ 424 h 424"/>
                <a:gd name="T4" fmla="*/ 0 w 994"/>
                <a:gd name="T5" fmla="*/ 212 h 424"/>
                <a:gd name="T6" fmla="*/ 497 w 994"/>
                <a:gd name="T7" fmla="*/ 0 h 424"/>
                <a:gd name="T8" fmla="*/ 994 w 994"/>
                <a:gd name="T9" fmla="*/ 212 h 424"/>
              </a:gdLst>
              <a:ahLst/>
              <a:cxnLst>
                <a:cxn ang="0">
                  <a:pos x="T0" y="T1"/>
                </a:cxn>
                <a:cxn ang="0">
                  <a:pos x="T2" y="T3"/>
                </a:cxn>
                <a:cxn ang="0">
                  <a:pos x="T4" y="T5"/>
                </a:cxn>
                <a:cxn ang="0">
                  <a:pos x="T6" y="T7"/>
                </a:cxn>
                <a:cxn ang="0">
                  <a:pos x="T8" y="T9"/>
                </a:cxn>
              </a:cxnLst>
              <a:rect l="0" t="0" r="r" b="b"/>
              <a:pathLst>
                <a:path w="994" h="424">
                  <a:moveTo>
                    <a:pt x="994" y="212"/>
                  </a:moveTo>
                  <a:lnTo>
                    <a:pt x="497" y="424"/>
                  </a:lnTo>
                  <a:lnTo>
                    <a:pt x="0" y="212"/>
                  </a:lnTo>
                  <a:lnTo>
                    <a:pt x="497" y="0"/>
                  </a:lnTo>
                  <a:lnTo>
                    <a:pt x="994" y="2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 name="Freeform 25"/>
            <p:cNvSpPr>
              <a:spLocks/>
            </p:cNvSpPr>
            <p:nvPr/>
          </p:nvSpPr>
          <p:spPr bwMode="auto">
            <a:xfrm>
              <a:off x="2758920" y="3412391"/>
              <a:ext cx="1791330" cy="1184306"/>
            </a:xfrm>
            <a:custGeom>
              <a:avLst/>
              <a:gdLst>
                <a:gd name="T0" fmla="*/ 495 w 495"/>
                <a:gd name="T1" fmla="*/ 0 h 260"/>
                <a:gd name="T2" fmla="*/ 0 w 495"/>
                <a:gd name="T3" fmla="*/ 212 h 260"/>
                <a:gd name="T4" fmla="*/ 0 w 495"/>
                <a:gd name="T5" fmla="*/ 260 h 260"/>
                <a:gd name="T6" fmla="*/ 495 w 495"/>
                <a:gd name="T7" fmla="*/ 47 h 260"/>
              </a:gdLst>
              <a:ahLst/>
              <a:cxnLst>
                <a:cxn ang="0">
                  <a:pos x="T0" y="T1"/>
                </a:cxn>
                <a:cxn ang="0">
                  <a:pos x="T2" y="T3"/>
                </a:cxn>
                <a:cxn ang="0">
                  <a:pos x="T4" y="T5"/>
                </a:cxn>
                <a:cxn ang="0">
                  <a:pos x="T6" y="T7"/>
                </a:cxn>
              </a:cxnLst>
              <a:rect l="0" t="0" r="r" b="b"/>
              <a:pathLst>
                <a:path w="495" h="260">
                  <a:moveTo>
                    <a:pt x="495" y="0"/>
                  </a:moveTo>
                  <a:lnTo>
                    <a:pt x="0" y="212"/>
                  </a:lnTo>
                  <a:lnTo>
                    <a:pt x="0" y="260"/>
                  </a:lnTo>
                  <a:lnTo>
                    <a:pt x="495" y="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22" name="组合 21"/>
            <p:cNvGrpSpPr/>
            <p:nvPr/>
          </p:nvGrpSpPr>
          <p:grpSpPr>
            <a:xfrm>
              <a:off x="942166" y="2576641"/>
              <a:ext cx="3597132" cy="2149969"/>
              <a:chOff x="3921371" y="2162371"/>
              <a:chExt cx="4371360" cy="2612718"/>
            </a:xfrm>
          </p:grpSpPr>
          <p:sp>
            <p:nvSpPr>
              <p:cNvPr id="29" name="Freeform 22"/>
              <p:cNvSpPr>
                <a:spLocks/>
              </p:cNvSpPr>
              <p:nvPr/>
            </p:nvSpPr>
            <p:spPr bwMode="auto">
              <a:xfrm>
                <a:off x="3921371" y="2162371"/>
                <a:ext cx="4371360" cy="2347018"/>
              </a:xfrm>
              <a:custGeom>
                <a:avLst/>
                <a:gdLst>
                  <a:gd name="T0" fmla="*/ 994 w 994"/>
                  <a:gd name="T1" fmla="*/ 212 h 424"/>
                  <a:gd name="T2" fmla="*/ 497 w 994"/>
                  <a:gd name="T3" fmla="*/ 424 h 424"/>
                  <a:gd name="T4" fmla="*/ 0 w 994"/>
                  <a:gd name="T5" fmla="*/ 212 h 424"/>
                  <a:gd name="T6" fmla="*/ 497 w 994"/>
                  <a:gd name="T7" fmla="*/ 0 h 424"/>
                  <a:gd name="T8" fmla="*/ 994 w 994"/>
                  <a:gd name="T9" fmla="*/ 212 h 424"/>
                </a:gdLst>
                <a:ahLst/>
                <a:cxnLst>
                  <a:cxn ang="0">
                    <a:pos x="T0" y="T1"/>
                  </a:cxn>
                  <a:cxn ang="0">
                    <a:pos x="T2" y="T3"/>
                  </a:cxn>
                  <a:cxn ang="0">
                    <a:pos x="T4" y="T5"/>
                  </a:cxn>
                  <a:cxn ang="0">
                    <a:pos x="T6" y="T7"/>
                  </a:cxn>
                  <a:cxn ang="0">
                    <a:pos x="T8" y="T9"/>
                  </a:cxn>
                </a:cxnLst>
                <a:rect l="0" t="0" r="r" b="b"/>
                <a:pathLst>
                  <a:path w="994" h="424">
                    <a:moveTo>
                      <a:pt x="994" y="212"/>
                    </a:moveTo>
                    <a:lnTo>
                      <a:pt x="497" y="424"/>
                    </a:lnTo>
                    <a:lnTo>
                      <a:pt x="0" y="212"/>
                    </a:lnTo>
                    <a:lnTo>
                      <a:pt x="497" y="0"/>
                    </a:lnTo>
                    <a:lnTo>
                      <a:pt x="994" y="212"/>
                    </a:lnTo>
                    <a:close/>
                  </a:path>
                </a:pathLst>
              </a:custGeom>
              <a:solidFill>
                <a:schemeClr val="accent6">
                  <a:lumMod val="50000"/>
                  <a:alpha val="9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 name="Freeform 24"/>
              <p:cNvSpPr>
                <a:spLocks/>
              </p:cNvSpPr>
              <p:nvPr/>
            </p:nvSpPr>
            <p:spPr bwMode="auto">
              <a:xfrm>
                <a:off x="6107052" y="3317101"/>
                <a:ext cx="2176886" cy="1439209"/>
              </a:xfrm>
              <a:custGeom>
                <a:avLst/>
                <a:gdLst>
                  <a:gd name="T0" fmla="*/ 495 w 495"/>
                  <a:gd name="T1" fmla="*/ 0 h 260"/>
                  <a:gd name="T2" fmla="*/ 0 w 495"/>
                  <a:gd name="T3" fmla="*/ 212 h 260"/>
                  <a:gd name="T4" fmla="*/ 0 w 495"/>
                  <a:gd name="T5" fmla="*/ 260 h 260"/>
                  <a:gd name="T6" fmla="*/ 495 w 495"/>
                  <a:gd name="T7" fmla="*/ 47 h 260"/>
                  <a:gd name="T8" fmla="*/ 495 w 495"/>
                  <a:gd name="T9" fmla="*/ 0 h 260"/>
                </a:gdLst>
                <a:ahLst/>
                <a:cxnLst>
                  <a:cxn ang="0">
                    <a:pos x="T0" y="T1"/>
                  </a:cxn>
                  <a:cxn ang="0">
                    <a:pos x="T2" y="T3"/>
                  </a:cxn>
                  <a:cxn ang="0">
                    <a:pos x="T4" y="T5"/>
                  </a:cxn>
                  <a:cxn ang="0">
                    <a:pos x="T6" y="T7"/>
                  </a:cxn>
                  <a:cxn ang="0">
                    <a:pos x="T8" y="T9"/>
                  </a:cxn>
                </a:cxnLst>
                <a:rect l="0" t="0" r="r" b="b"/>
                <a:pathLst>
                  <a:path w="495" h="260">
                    <a:moveTo>
                      <a:pt x="495" y="0"/>
                    </a:moveTo>
                    <a:lnTo>
                      <a:pt x="0" y="212"/>
                    </a:lnTo>
                    <a:lnTo>
                      <a:pt x="0" y="260"/>
                    </a:lnTo>
                    <a:lnTo>
                      <a:pt x="495" y="47"/>
                    </a:lnTo>
                    <a:lnTo>
                      <a:pt x="495" y="0"/>
                    </a:lnTo>
                    <a:close/>
                  </a:path>
                </a:pathLst>
              </a:custGeom>
              <a:solidFill>
                <a:schemeClr val="bg2">
                  <a:lumMod val="25000"/>
                  <a:alpha val="9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 name="Freeform 26"/>
              <p:cNvSpPr>
                <a:spLocks/>
              </p:cNvSpPr>
              <p:nvPr/>
            </p:nvSpPr>
            <p:spPr bwMode="auto">
              <a:xfrm>
                <a:off x="3930166" y="3335880"/>
                <a:ext cx="2176886" cy="1439209"/>
              </a:xfrm>
              <a:custGeom>
                <a:avLst/>
                <a:gdLst>
                  <a:gd name="T0" fmla="*/ 0 w 495"/>
                  <a:gd name="T1" fmla="*/ 0 h 260"/>
                  <a:gd name="T2" fmla="*/ 495 w 495"/>
                  <a:gd name="T3" fmla="*/ 212 h 260"/>
                  <a:gd name="T4" fmla="*/ 495 w 495"/>
                  <a:gd name="T5" fmla="*/ 260 h 260"/>
                  <a:gd name="T6" fmla="*/ 0 w 495"/>
                  <a:gd name="T7" fmla="*/ 47 h 260"/>
                  <a:gd name="T8" fmla="*/ 0 w 495"/>
                  <a:gd name="T9" fmla="*/ 0 h 260"/>
                </a:gdLst>
                <a:ahLst/>
                <a:cxnLst>
                  <a:cxn ang="0">
                    <a:pos x="T0" y="T1"/>
                  </a:cxn>
                  <a:cxn ang="0">
                    <a:pos x="T2" y="T3"/>
                  </a:cxn>
                  <a:cxn ang="0">
                    <a:pos x="T4" y="T5"/>
                  </a:cxn>
                  <a:cxn ang="0">
                    <a:pos x="T6" y="T7"/>
                  </a:cxn>
                  <a:cxn ang="0">
                    <a:pos x="T8" y="T9"/>
                  </a:cxn>
                </a:cxnLst>
                <a:rect l="0" t="0" r="r" b="b"/>
                <a:pathLst>
                  <a:path w="495" h="260">
                    <a:moveTo>
                      <a:pt x="0" y="0"/>
                    </a:moveTo>
                    <a:lnTo>
                      <a:pt x="495" y="212"/>
                    </a:lnTo>
                    <a:lnTo>
                      <a:pt x="495" y="260"/>
                    </a:lnTo>
                    <a:lnTo>
                      <a:pt x="0" y="47"/>
                    </a:lnTo>
                    <a:lnTo>
                      <a:pt x="0" y="0"/>
                    </a:lnTo>
                    <a:close/>
                  </a:path>
                </a:pathLst>
              </a:custGeom>
              <a:solidFill>
                <a:schemeClr val="bg2">
                  <a:lumMod val="25000"/>
                  <a:alpha val="9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23" name="Freeform 28"/>
            <p:cNvSpPr>
              <a:spLocks/>
            </p:cNvSpPr>
            <p:nvPr/>
          </p:nvSpPr>
          <p:spPr bwMode="auto">
            <a:xfrm>
              <a:off x="960353" y="1968448"/>
              <a:ext cx="3597132" cy="1931329"/>
            </a:xfrm>
            <a:custGeom>
              <a:avLst/>
              <a:gdLst>
                <a:gd name="T0" fmla="*/ 994 w 994"/>
                <a:gd name="T1" fmla="*/ 212 h 424"/>
                <a:gd name="T2" fmla="*/ 497 w 994"/>
                <a:gd name="T3" fmla="*/ 424 h 424"/>
                <a:gd name="T4" fmla="*/ 0 w 994"/>
                <a:gd name="T5" fmla="*/ 212 h 424"/>
                <a:gd name="T6" fmla="*/ 497 w 994"/>
                <a:gd name="T7" fmla="*/ 0 h 424"/>
                <a:gd name="T8" fmla="*/ 994 w 994"/>
                <a:gd name="T9" fmla="*/ 212 h 424"/>
              </a:gdLst>
              <a:ahLst/>
              <a:cxnLst>
                <a:cxn ang="0">
                  <a:pos x="T0" y="T1"/>
                </a:cxn>
                <a:cxn ang="0">
                  <a:pos x="T2" y="T3"/>
                </a:cxn>
                <a:cxn ang="0">
                  <a:pos x="T4" y="T5"/>
                </a:cxn>
                <a:cxn ang="0">
                  <a:pos x="T6" y="T7"/>
                </a:cxn>
                <a:cxn ang="0">
                  <a:pos x="T8" y="T9"/>
                </a:cxn>
              </a:cxnLst>
              <a:rect l="0" t="0" r="r" b="b"/>
              <a:pathLst>
                <a:path w="994" h="424">
                  <a:moveTo>
                    <a:pt x="994" y="212"/>
                  </a:moveTo>
                  <a:lnTo>
                    <a:pt x="497" y="424"/>
                  </a:lnTo>
                  <a:lnTo>
                    <a:pt x="0" y="212"/>
                  </a:lnTo>
                  <a:lnTo>
                    <a:pt x="497" y="0"/>
                  </a:lnTo>
                  <a:lnTo>
                    <a:pt x="994" y="2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 name="Freeform 30"/>
            <p:cNvSpPr>
              <a:spLocks/>
            </p:cNvSpPr>
            <p:nvPr/>
          </p:nvSpPr>
          <p:spPr bwMode="auto">
            <a:xfrm>
              <a:off x="2758920" y="2934112"/>
              <a:ext cx="1791330" cy="1184306"/>
            </a:xfrm>
            <a:custGeom>
              <a:avLst/>
              <a:gdLst>
                <a:gd name="T0" fmla="*/ 495 w 495"/>
                <a:gd name="T1" fmla="*/ 0 h 260"/>
                <a:gd name="T2" fmla="*/ 0 w 495"/>
                <a:gd name="T3" fmla="*/ 212 h 260"/>
                <a:gd name="T4" fmla="*/ 0 w 495"/>
                <a:gd name="T5" fmla="*/ 260 h 260"/>
                <a:gd name="T6" fmla="*/ 495 w 495"/>
                <a:gd name="T7" fmla="*/ 48 h 260"/>
              </a:gdLst>
              <a:ahLst/>
              <a:cxnLst>
                <a:cxn ang="0">
                  <a:pos x="T0" y="T1"/>
                </a:cxn>
                <a:cxn ang="0">
                  <a:pos x="T2" y="T3"/>
                </a:cxn>
                <a:cxn ang="0">
                  <a:pos x="T4" y="T5"/>
                </a:cxn>
                <a:cxn ang="0">
                  <a:pos x="T6" y="T7"/>
                </a:cxn>
              </a:cxnLst>
              <a:rect l="0" t="0" r="r" b="b"/>
              <a:pathLst>
                <a:path w="495" h="260">
                  <a:moveTo>
                    <a:pt x="495" y="0"/>
                  </a:moveTo>
                  <a:lnTo>
                    <a:pt x="0" y="212"/>
                  </a:lnTo>
                  <a:lnTo>
                    <a:pt x="0" y="260"/>
                  </a:lnTo>
                  <a:lnTo>
                    <a:pt x="495" y="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25" name="组合 24"/>
            <p:cNvGrpSpPr/>
            <p:nvPr/>
          </p:nvGrpSpPr>
          <p:grpSpPr>
            <a:xfrm>
              <a:off x="1007287" y="1656740"/>
              <a:ext cx="3646279" cy="2170294"/>
              <a:chOff x="3921371" y="1722238"/>
              <a:chExt cx="4371360" cy="2601868"/>
            </a:xfrm>
          </p:grpSpPr>
          <p:sp>
            <p:nvSpPr>
              <p:cNvPr id="26" name="Freeform 27"/>
              <p:cNvSpPr>
                <a:spLocks/>
              </p:cNvSpPr>
              <p:nvPr/>
            </p:nvSpPr>
            <p:spPr bwMode="auto">
              <a:xfrm>
                <a:off x="3921371" y="1722238"/>
                <a:ext cx="4371360" cy="2347021"/>
              </a:xfrm>
              <a:custGeom>
                <a:avLst/>
                <a:gdLst>
                  <a:gd name="T0" fmla="*/ 994 w 994"/>
                  <a:gd name="T1" fmla="*/ 212 h 424"/>
                  <a:gd name="T2" fmla="*/ 497 w 994"/>
                  <a:gd name="T3" fmla="*/ 424 h 424"/>
                  <a:gd name="T4" fmla="*/ 0 w 994"/>
                  <a:gd name="T5" fmla="*/ 212 h 424"/>
                  <a:gd name="T6" fmla="*/ 497 w 994"/>
                  <a:gd name="T7" fmla="*/ 0 h 424"/>
                  <a:gd name="T8" fmla="*/ 994 w 994"/>
                  <a:gd name="T9" fmla="*/ 212 h 424"/>
                </a:gdLst>
                <a:ahLst/>
                <a:cxnLst>
                  <a:cxn ang="0">
                    <a:pos x="T0" y="T1"/>
                  </a:cxn>
                  <a:cxn ang="0">
                    <a:pos x="T2" y="T3"/>
                  </a:cxn>
                  <a:cxn ang="0">
                    <a:pos x="T4" y="T5"/>
                  </a:cxn>
                  <a:cxn ang="0">
                    <a:pos x="T6" y="T7"/>
                  </a:cxn>
                  <a:cxn ang="0">
                    <a:pos x="T8" y="T9"/>
                  </a:cxn>
                </a:cxnLst>
                <a:rect l="0" t="0" r="r" b="b"/>
                <a:pathLst>
                  <a:path w="994" h="424">
                    <a:moveTo>
                      <a:pt x="994" y="212"/>
                    </a:moveTo>
                    <a:lnTo>
                      <a:pt x="497" y="424"/>
                    </a:lnTo>
                    <a:lnTo>
                      <a:pt x="0" y="212"/>
                    </a:lnTo>
                    <a:lnTo>
                      <a:pt x="497" y="0"/>
                    </a:lnTo>
                    <a:lnTo>
                      <a:pt x="994" y="212"/>
                    </a:lnTo>
                    <a:close/>
                  </a:path>
                </a:pathLst>
              </a:custGeom>
              <a:solidFill>
                <a:srgbClr val="383F4E">
                  <a:alpha val="9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 name="Freeform 29"/>
              <p:cNvSpPr>
                <a:spLocks/>
              </p:cNvSpPr>
              <p:nvPr/>
            </p:nvSpPr>
            <p:spPr bwMode="auto">
              <a:xfrm>
                <a:off x="6107052" y="2884899"/>
                <a:ext cx="2176886" cy="1439207"/>
              </a:xfrm>
              <a:custGeom>
                <a:avLst/>
                <a:gdLst>
                  <a:gd name="T0" fmla="*/ 495 w 495"/>
                  <a:gd name="T1" fmla="*/ 0 h 260"/>
                  <a:gd name="T2" fmla="*/ 0 w 495"/>
                  <a:gd name="T3" fmla="*/ 212 h 260"/>
                  <a:gd name="T4" fmla="*/ 0 w 495"/>
                  <a:gd name="T5" fmla="*/ 260 h 260"/>
                  <a:gd name="T6" fmla="*/ 495 w 495"/>
                  <a:gd name="T7" fmla="*/ 48 h 260"/>
                  <a:gd name="T8" fmla="*/ 495 w 495"/>
                  <a:gd name="T9" fmla="*/ 0 h 260"/>
                </a:gdLst>
                <a:ahLst/>
                <a:cxnLst>
                  <a:cxn ang="0">
                    <a:pos x="T0" y="T1"/>
                  </a:cxn>
                  <a:cxn ang="0">
                    <a:pos x="T2" y="T3"/>
                  </a:cxn>
                  <a:cxn ang="0">
                    <a:pos x="T4" y="T5"/>
                  </a:cxn>
                  <a:cxn ang="0">
                    <a:pos x="T6" y="T7"/>
                  </a:cxn>
                  <a:cxn ang="0">
                    <a:pos x="T8" y="T9"/>
                  </a:cxn>
                </a:cxnLst>
                <a:rect l="0" t="0" r="r" b="b"/>
                <a:pathLst>
                  <a:path w="495" h="260">
                    <a:moveTo>
                      <a:pt x="495" y="0"/>
                    </a:moveTo>
                    <a:lnTo>
                      <a:pt x="0" y="212"/>
                    </a:lnTo>
                    <a:lnTo>
                      <a:pt x="0" y="260"/>
                    </a:lnTo>
                    <a:lnTo>
                      <a:pt x="495" y="48"/>
                    </a:lnTo>
                    <a:lnTo>
                      <a:pt x="495" y="0"/>
                    </a:lnTo>
                    <a:close/>
                  </a:path>
                </a:pathLst>
              </a:custGeom>
              <a:solidFill>
                <a:srgbClr val="282D38">
                  <a:alpha val="9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 name="Freeform 31"/>
              <p:cNvSpPr>
                <a:spLocks/>
              </p:cNvSpPr>
              <p:nvPr/>
            </p:nvSpPr>
            <p:spPr bwMode="auto">
              <a:xfrm>
                <a:off x="3930166" y="2884897"/>
                <a:ext cx="2176886" cy="1439208"/>
              </a:xfrm>
              <a:custGeom>
                <a:avLst/>
                <a:gdLst>
                  <a:gd name="T0" fmla="*/ 0 w 495"/>
                  <a:gd name="T1" fmla="*/ 0 h 260"/>
                  <a:gd name="T2" fmla="*/ 495 w 495"/>
                  <a:gd name="T3" fmla="*/ 212 h 260"/>
                  <a:gd name="T4" fmla="*/ 495 w 495"/>
                  <a:gd name="T5" fmla="*/ 260 h 260"/>
                  <a:gd name="T6" fmla="*/ 0 w 495"/>
                  <a:gd name="T7" fmla="*/ 48 h 260"/>
                  <a:gd name="T8" fmla="*/ 0 w 495"/>
                  <a:gd name="T9" fmla="*/ 0 h 260"/>
                </a:gdLst>
                <a:ahLst/>
                <a:cxnLst>
                  <a:cxn ang="0">
                    <a:pos x="T0" y="T1"/>
                  </a:cxn>
                  <a:cxn ang="0">
                    <a:pos x="T2" y="T3"/>
                  </a:cxn>
                  <a:cxn ang="0">
                    <a:pos x="T4" y="T5"/>
                  </a:cxn>
                  <a:cxn ang="0">
                    <a:pos x="T6" y="T7"/>
                  </a:cxn>
                  <a:cxn ang="0">
                    <a:pos x="T8" y="T9"/>
                  </a:cxn>
                </a:cxnLst>
                <a:rect l="0" t="0" r="r" b="b"/>
                <a:pathLst>
                  <a:path w="495" h="260">
                    <a:moveTo>
                      <a:pt x="0" y="0"/>
                    </a:moveTo>
                    <a:lnTo>
                      <a:pt x="495" y="212"/>
                    </a:lnTo>
                    <a:lnTo>
                      <a:pt x="495" y="260"/>
                    </a:lnTo>
                    <a:lnTo>
                      <a:pt x="0" y="48"/>
                    </a:lnTo>
                    <a:lnTo>
                      <a:pt x="0" y="0"/>
                    </a:lnTo>
                    <a:close/>
                  </a:path>
                </a:pathLst>
              </a:custGeom>
              <a:solidFill>
                <a:srgbClr val="282D38">
                  <a:alpha val="93333"/>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cxnSp>
        <p:nvCxnSpPr>
          <p:cNvPr id="3" name="直接连接符 2"/>
          <p:cNvCxnSpPr/>
          <p:nvPr/>
        </p:nvCxnSpPr>
        <p:spPr>
          <a:xfrm>
            <a:off x="3678452" y="2026505"/>
            <a:ext cx="2818786" cy="0"/>
          </a:xfrm>
          <a:prstGeom prst="line">
            <a:avLst/>
          </a:prstGeom>
          <a:ln w="12700">
            <a:solidFill>
              <a:schemeClr val="bg1">
                <a:lumMod val="50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122057" y="3173059"/>
            <a:ext cx="2375181" cy="0"/>
          </a:xfrm>
          <a:prstGeom prst="line">
            <a:avLst/>
          </a:prstGeom>
          <a:ln w="12700">
            <a:solidFill>
              <a:schemeClr val="bg1">
                <a:lumMod val="50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601029" y="4319613"/>
            <a:ext cx="1896209" cy="0"/>
          </a:xfrm>
          <a:prstGeom prst="line">
            <a:avLst/>
          </a:prstGeom>
          <a:ln w="12700">
            <a:solidFill>
              <a:schemeClr val="bg1">
                <a:lumMod val="50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6863036" y="1665640"/>
            <a:ext cx="5025307" cy="762773"/>
            <a:chOff x="6894242" y="1825295"/>
            <a:chExt cx="5025307" cy="762773"/>
          </a:xfrm>
        </p:grpSpPr>
        <p:grpSp>
          <p:nvGrpSpPr>
            <p:cNvPr id="46" name="组合 45"/>
            <p:cNvGrpSpPr/>
            <p:nvPr/>
          </p:nvGrpSpPr>
          <p:grpSpPr>
            <a:xfrm>
              <a:off x="7010354" y="1825295"/>
              <a:ext cx="3908580" cy="461665"/>
              <a:chOff x="383458" y="1472769"/>
              <a:chExt cx="3908580" cy="461665"/>
            </a:xfrm>
          </p:grpSpPr>
          <p:sp>
            <p:nvSpPr>
              <p:cNvPr id="47" name="文本框 46"/>
              <p:cNvSpPr txBox="1"/>
              <p:nvPr/>
            </p:nvSpPr>
            <p:spPr>
              <a:xfrm>
                <a:off x="472206" y="1472769"/>
                <a:ext cx="3819832" cy="461665"/>
              </a:xfrm>
              <a:prstGeom prst="rect">
                <a:avLst/>
              </a:prstGeom>
              <a:noFill/>
            </p:spPr>
            <p:txBody>
              <a:bodyPr wrap="square" rtlCol="0">
                <a:spAutoFit/>
              </a:bodyPr>
              <a:lstStyle/>
              <a:p>
                <a:r>
                  <a:rPr lang="zh-CN" altLang="en-US" sz="2400" b="1" dirty="0" smtClean="0">
                    <a:latin typeface="+mj-ea"/>
                    <a:ea typeface="+mj-ea"/>
                  </a:rPr>
                  <a:t>注册、登陆</a:t>
                </a:r>
                <a:endParaRPr lang="zh-CN" altLang="en-US" sz="2400" b="1" dirty="0">
                  <a:latin typeface="+mj-ea"/>
                  <a:ea typeface="+mj-ea"/>
                </a:endParaRPr>
              </a:p>
            </p:txBody>
          </p:sp>
          <p:cxnSp>
            <p:nvCxnSpPr>
              <p:cNvPr id="48" name="直接连接符 47"/>
              <p:cNvCxnSpPr/>
              <p:nvPr/>
            </p:nvCxnSpPr>
            <p:spPr>
              <a:xfrm>
                <a:off x="383458" y="1561787"/>
                <a:ext cx="0" cy="283631"/>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sp>
          <p:nvSpPr>
            <p:cNvPr id="49" name="矩形 48"/>
            <p:cNvSpPr/>
            <p:nvPr/>
          </p:nvSpPr>
          <p:spPr>
            <a:xfrm>
              <a:off x="6894242" y="2249514"/>
              <a:ext cx="5025307" cy="338554"/>
            </a:xfrm>
            <a:prstGeom prst="rect">
              <a:avLst/>
            </a:prstGeom>
          </p:spPr>
          <p:txBody>
            <a:bodyPr wrap="square">
              <a:spAutoFit/>
            </a:bodyPr>
            <a:lstStyle/>
            <a:p>
              <a:r>
                <a:rPr lang="zh-CN" altLang="en-US" sz="1600" dirty="0" smtClean="0">
                  <a:latin typeface="+mj-ea"/>
                  <a:ea typeface="+mj-ea"/>
                </a:rPr>
                <a:t>基本的注册、登陆功能及后台实现</a:t>
              </a:r>
              <a:endParaRPr lang="zh-CN" altLang="en-US" sz="1600" dirty="0">
                <a:latin typeface="+mj-ea"/>
                <a:ea typeface="+mj-ea"/>
              </a:endParaRPr>
            </a:p>
          </p:txBody>
        </p:sp>
      </p:grpSp>
      <p:grpSp>
        <p:nvGrpSpPr>
          <p:cNvPr id="72" name="组合 71"/>
          <p:cNvGrpSpPr/>
          <p:nvPr/>
        </p:nvGrpSpPr>
        <p:grpSpPr>
          <a:xfrm>
            <a:off x="6863035" y="2820844"/>
            <a:ext cx="5025307" cy="1008994"/>
            <a:chOff x="6894242" y="1825295"/>
            <a:chExt cx="5025307" cy="1008994"/>
          </a:xfrm>
        </p:grpSpPr>
        <p:grpSp>
          <p:nvGrpSpPr>
            <p:cNvPr id="73" name="组合 72"/>
            <p:cNvGrpSpPr/>
            <p:nvPr/>
          </p:nvGrpSpPr>
          <p:grpSpPr>
            <a:xfrm>
              <a:off x="7010354" y="1825295"/>
              <a:ext cx="3908580" cy="461665"/>
              <a:chOff x="383458" y="1472769"/>
              <a:chExt cx="3908580" cy="461665"/>
            </a:xfrm>
          </p:grpSpPr>
          <p:sp>
            <p:nvSpPr>
              <p:cNvPr id="75" name="文本框 74"/>
              <p:cNvSpPr txBox="1"/>
              <p:nvPr/>
            </p:nvSpPr>
            <p:spPr>
              <a:xfrm>
                <a:off x="472206" y="1472769"/>
                <a:ext cx="3819832" cy="461665"/>
              </a:xfrm>
              <a:prstGeom prst="rect">
                <a:avLst/>
              </a:prstGeom>
              <a:noFill/>
            </p:spPr>
            <p:txBody>
              <a:bodyPr wrap="square" rtlCol="0">
                <a:spAutoFit/>
              </a:bodyPr>
              <a:lstStyle/>
              <a:p>
                <a:r>
                  <a:rPr lang="zh-CN" altLang="en-US" sz="2400" b="1" dirty="0" smtClean="0">
                    <a:latin typeface="+mj-ea"/>
                    <a:ea typeface="+mj-ea"/>
                  </a:rPr>
                  <a:t>用户界面功能</a:t>
                </a:r>
                <a:endParaRPr lang="zh-CN" altLang="en-US" sz="2400" b="1" dirty="0">
                  <a:latin typeface="+mj-ea"/>
                  <a:ea typeface="+mj-ea"/>
                </a:endParaRPr>
              </a:p>
            </p:txBody>
          </p:sp>
          <p:cxnSp>
            <p:nvCxnSpPr>
              <p:cNvPr id="76" name="直接连接符 75"/>
              <p:cNvCxnSpPr/>
              <p:nvPr/>
            </p:nvCxnSpPr>
            <p:spPr>
              <a:xfrm>
                <a:off x="383458" y="1561787"/>
                <a:ext cx="0" cy="283631"/>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sp>
          <p:nvSpPr>
            <p:cNvPr id="74" name="矩形 73"/>
            <p:cNvSpPr/>
            <p:nvPr/>
          </p:nvSpPr>
          <p:spPr>
            <a:xfrm>
              <a:off x="6894242" y="2249514"/>
              <a:ext cx="5025307" cy="584775"/>
            </a:xfrm>
            <a:prstGeom prst="rect">
              <a:avLst/>
            </a:prstGeom>
          </p:spPr>
          <p:txBody>
            <a:bodyPr wrap="square">
              <a:spAutoFit/>
            </a:bodyPr>
            <a:lstStyle/>
            <a:p>
              <a:r>
                <a:rPr lang="zh-CN" altLang="en-US" sz="1600" dirty="0">
                  <a:latin typeface="+mj-ea"/>
                  <a:ea typeface="+mj-ea"/>
                </a:rPr>
                <a:t>用户功能界面初步实现（简单</a:t>
              </a:r>
              <a:r>
                <a:rPr lang="en-US" altLang="zh-CN" sz="1600" dirty="0">
                  <a:latin typeface="+mj-ea"/>
                  <a:ea typeface="+mj-ea"/>
                </a:rPr>
                <a:t>UI</a:t>
              </a:r>
              <a:r>
                <a:rPr lang="zh-CN" altLang="en-US" sz="1600" dirty="0">
                  <a:latin typeface="+mj-ea"/>
                  <a:ea typeface="+mj-ea"/>
                </a:rPr>
                <a:t>及数据写死）</a:t>
              </a:r>
            </a:p>
            <a:p>
              <a:endParaRPr lang="zh-CN" altLang="en-US" sz="1600" dirty="0">
                <a:latin typeface="+mj-ea"/>
                <a:ea typeface="+mj-ea"/>
              </a:endParaRPr>
            </a:p>
          </p:txBody>
        </p:sp>
      </p:grpSp>
      <p:grpSp>
        <p:nvGrpSpPr>
          <p:cNvPr id="77" name="组合 76"/>
          <p:cNvGrpSpPr/>
          <p:nvPr/>
        </p:nvGrpSpPr>
        <p:grpSpPr>
          <a:xfrm>
            <a:off x="6863034" y="3976048"/>
            <a:ext cx="5025307" cy="1008994"/>
            <a:chOff x="6894242" y="1825295"/>
            <a:chExt cx="5025307" cy="1008994"/>
          </a:xfrm>
        </p:grpSpPr>
        <p:grpSp>
          <p:nvGrpSpPr>
            <p:cNvPr id="78" name="组合 77"/>
            <p:cNvGrpSpPr/>
            <p:nvPr/>
          </p:nvGrpSpPr>
          <p:grpSpPr>
            <a:xfrm>
              <a:off x="7010354" y="1825295"/>
              <a:ext cx="3908580" cy="461665"/>
              <a:chOff x="383458" y="1472769"/>
              <a:chExt cx="3908580" cy="461665"/>
            </a:xfrm>
          </p:grpSpPr>
          <p:sp>
            <p:nvSpPr>
              <p:cNvPr id="80" name="文本框 79"/>
              <p:cNvSpPr txBox="1"/>
              <p:nvPr/>
            </p:nvSpPr>
            <p:spPr>
              <a:xfrm>
                <a:off x="472206" y="1472769"/>
                <a:ext cx="3819832" cy="461665"/>
              </a:xfrm>
              <a:prstGeom prst="rect">
                <a:avLst/>
              </a:prstGeom>
              <a:noFill/>
            </p:spPr>
            <p:txBody>
              <a:bodyPr wrap="square" rtlCol="0">
                <a:spAutoFit/>
              </a:bodyPr>
              <a:lstStyle/>
              <a:p>
                <a:r>
                  <a:rPr lang="zh-CN" altLang="en-US" sz="2400" b="1" dirty="0" smtClean="0">
                    <a:latin typeface="+mj-ea"/>
                    <a:ea typeface="+mj-ea"/>
                  </a:rPr>
                  <a:t>后台数据库</a:t>
                </a:r>
                <a:endParaRPr lang="zh-CN" altLang="en-US" sz="2400" b="1" dirty="0">
                  <a:latin typeface="+mj-ea"/>
                  <a:ea typeface="+mj-ea"/>
                </a:endParaRPr>
              </a:p>
            </p:txBody>
          </p:sp>
          <p:cxnSp>
            <p:nvCxnSpPr>
              <p:cNvPr id="81" name="直接连接符 80"/>
              <p:cNvCxnSpPr/>
              <p:nvPr/>
            </p:nvCxnSpPr>
            <p:spPr>
              <a:xfrm>
                <a:off x="383458" y="1561787"/>
                <a:ext cx="0" cy="283631"/>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sp>
          <p:nvSpPr>
            <p:cNvPr id="79" name="矩形 78"/>
            <p:cNvSpPr/>
            <p:nvPr/>
          </p:nvSpPr>
          <p:spPr>
            <a:xfrm>
              <a:off x="6894242" y="2249514"/>
              <a:ext cx="5025307" cy="584775"/>
            </a:xfrm>
            <a:prstGeom prst="rect">
              <a:avLst/>
            </a:prstGeom>
          </p:spPr>
          <p:txBody>
            <a:bodyPr wrap="square">
              <a:spAutoFit/>
            </a:bodyPr>
            <a:lstStyle/>
            <a:p>
              <a:r>
                <a:rPr lang="zh-CN" altLang="en-US" sz="1600" dirty="0" smtClean="0">
                  <a:latin typeface="+mj-ea"/>
                  <a:ea typeface="+mj-ea"/>
                </a:rPr>
                <a:t>存储高校社团与企业赞助商的账户信息以及每个账号发布的信息内容</a:t>
              </a:r>
              <a:endParaRPr lang="zh-CN" altLang="en-US" sz="1600" dirty="0">
                <a:latin typeface="+mj-ea"/>
                <a:ea typeface="+mj-ea"/>
              </a:endParaRPr>
            </a:p>
          </p:txBody>
        </p:sp>
      </p:grpSp>
      <p:grpSp>
        <p:nvGrpSpPr>
          <p:cNvPr id="67" name="组合 66"/>
          <p:cNvGrpSpPr/>
          <p:nvPr/>
        </p:nvGrpSpPr>
        <p:grpSpPr>
          <a:xfrm>
            <a:off x="-19051" y="340072"/>
            <a:ext cx="1785254" cy="675969"/>
            <a:chOff x="285749" y="263872"/>
            <a:chExt cx="1785254" cy="675969"/>
          </a:xfrm>
        </p:grpSpPr>
        <p:grpSp>
          <p:nvGrpSpPr>
            <p:cNvPr id="68" name="组合 67"/>
            <p:cNvGrpSpPr/>
            <p:nvPr/>
          </p:nvGrpSpPr>
          <p:grpSpPr>
            <a:xfrm flipH="1">
              <a:off x="285749" y="263872"/>
              <a:ext cx="1623000" cy="675969"/>
              <a:chOff x="3533690" y="533400"/>
              <a:chExt cx="1637426" cy="675969"/>
            </a:xfrm>
            <a:solidFill>
              <a:srgbClr val="EE1C39"/>
            </a:solidFill>
          </p:grpSpPr>
          <p:sp>
            <p:nvSpPr>
              <p:cNvPr id="70" name="矩形 69"/>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69" name="文本框 7"/>
            <p:cNvSpPr txBox="1"/>
            <p:nvPr/>
          </p:nvSpPr>
          <p:spPr>
            <a:xfrm>
              <a:off x="928003" y="309468"/>
              <a:ext cx="1143000" cy="584775"/>
            </a:xfrm>
            <a:prstGeom prst="rect">
              <a:avLst/>
            </a:prstGeom>
            <a:noFill/>
          </p:spPr>
          <p:txBody>
            <a:bodyPr wrap="square" rtlCol="0">
              <a:spAutoFit/>
            </a:bodyPr>
            <a:lstStyle/>
            <a:p>
              <a:r>
                <a:rPr lang="en-US" altLang="zh-CN" sz="3200" spc="300" dirty="0" smtClean="0">
                  <a:solidFill>
                    <a:schemeClr val="bg1"/>
                  </a:solidFill>
                  <a:latin typeface="Roboto" pitchFamily="2" charset="0"/>
                </a:rPr>
                <a:t>3.1</a:t>
              </a:r>
              <a:endParaRPr lang="zh-CN" altLang="en-US" sz="3200" spc="300" dirty="0">
                <a:solidFill>
                  <a:schemeClr val="bg1"/>
                </a:solidFill>
                <a:latin typeface="Roboto" pitchFamily="2" charset="0"/>
              </a:endParaRPr>
            </a:p>
          </p:txBody>
        </p:sp>
      </p:grpSp>
    </p:spTree>
    <p:extLst>
      <p:ext uri="{BB962C8B-B14F-4D97-AF65-F5344CB8AC3E}">
        <p14:creationId xmlns:p14="http://schemas.microsoft.com/office/powerpoint/2010/main" val="1793708778"/>
      </p:ext>
    </p:extLst>
  </p:cSld>
  <p:clrMapOvr>
    <a:masterClrMapping/>
  </p:clrMapOvr>
  <mc:AlternateContent xmlns:mc="http://schemas.openxmlformats.org/markup-compatibility/2006" xmlns:p14="http://schemas.microsoft.com/office/powerpoint/2010/main">
    <mc:Choice Requires="p14">
      <p:transition spd="slow" p14:dur="3400" advTm="2000">
        <p14:reveal/>
      </p:transition>
    </mc:Choice>
    <mc:Fallback xmlns="">
      <p:transition spd="slow" advTm="2000">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fontScheme name="自定义 3">
      <a:majorFont>
        <a:latin typeface="Roboto"/>
        <a:ea typeface="微软雅黑"/>
        <a:cs typeface=""/>
      </a:majorFont>
      <a:minorFont>
        <a:latin typeface="Open Sans"/>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E1C3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docProps/app.xml><?xml version="1.0" encoding="utf-8"?>
<Properties xmlns="http://schemas.openxmlformats.org/officeDocument/2006/extended-properties" xmlns:vt="http://schemas.openxmlformats.org/officeDocument/2006/docPropsVTypes">
  <TotalTime>537</TotalTime>
  <Words>424</Words>
  <Application>Microsoft Office PowerPoint</Application>
  <PresentationFormat>宽屏</PresentationFormat>
  <Paragraphs>60</Paragraphs>
  <Slides>12</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幻灯片标题</vt:lpstr>
      </vt:variant>
      <vt:variant>
        <vt:i4>12</vt:i4>
      </vt:variant>
      <vt:variant>
        <vt:lpstr>自定义放映</vt:lpstr>
      </vt:variant>
      <vt:variant>
        <vt:i4>1</vt:i4>
      </vt:variant>
    </vt:vector>
  </HeadingPairs>
  <TitlesOfParts>
    <vt:vector size="21" baseType="lpstr">
      <vt:lpstr>Open Sans</vt:lpstr>
      <vt:lpstr>等线</vt:lpstr>
      <vt:lpstr>冬青黑体简体中文 W3</vt:lpstr>
      <vt:lpstr>黑体</vt:lpstr>
      <vt:lpstr>微软雅黑</vt:lpstr>
      <vt:lpstr>Arial</vt:lpstr>
      <vt:lpstr>Roboto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自定义放映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贺镕庄</dc:creator>
  <cp:lastModifiedBy>Slyvia Cassell</cp:lastModifiedBy>
  <cp:revision>82</cp:revision>
  <dcterms:created xsi:type="dcterms:W3CDTF">2015-12-17T03:48:51Z</dcterms:created>
  <dcterms:modified xsi:type="dcterms:W3CDTF">2018-11-27T08:14:09Z</dcterms:modified>
</cp:coreProperties>
</file>