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50" r:id="rId1"/>
    <p:sldMasterId id="2147483874" r:id="rId2"/>
  </p:sldMasterIdLst>
  <p:notesMasterIdLst>
    <p:notesMasterId r:id="rId16"/>
  </p:notesMasterIdLst>
  <p:handoutMasterIdLst>
    <p:handoutMasterId r:id="rId17"/>
  </p:handoutMasterIdLst>
  <p:sldIdLst>
    <p:sldId id="556" r:id="rId3"/>
    <p:sldId id="498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</p:sldIdLst>
  <p:sldSz cx="12192000" cy="6858000"/>
  <p:notesSz cx="6813550" cy="98250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nsolas" pitchFamily="49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5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  <p:cmAuthor id="1" name="Junhui De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40"/>
    <a:srgbClr val="18660C"/>
    <a:srgbClr val="200030"/>
    <a:srgbClr val="300020"/>
    <a:srgbClr val="660010"/>
    <a:srgbClr val="200020"/>
    <a:srgbClr val="00004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1" autoAdjust="0"/>
    <p:restoredTop sz="87422" autoAdjust="0"/>
  </p:normalViewPr>
  <p:slideViewPr>
    <p:cSldViewPr>
      <p:cViewPr varScale="1">
        <p:scale>
          <a:sx n="52" d="100"/>
          <a:sy n="52" d="100"/>
        </p:scale>
        <p:origin x="6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84"/>
    </p:cViewPr>
  </p:sorterViewPr>
  <p:notesViewPr>
    <p:cSldViewPr>
      <p:cViewPr varScale="1">
        <p:scale>
          <a:sx n="63" d="100"/>
          <a:sy n="63" d="100"/>
        </p:scale>
        <p:origin x="-1674" y="-114"/>
      </p:cViewPr>
      <p:guideLst>
        <p:guide orient="horz" pos="3095"/>
        <p:guide pos="214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450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33450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fld id="{A98B2095-9792-4956-B826-85B1571E11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1763" y="736600"/>
            <a:ext cx="65516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450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334500"/>
            <a:ext cx="29527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latin typeface="Times New Roman" pitchFamily="18" charset="0"/>
                <a:ea typeface="宋体" charset="-122"/>
              </a:defRPr>
            </a:lvl1pPr>
          </a:lstStyle>
          <a:p>
            <a:fld id="{20E0BF64-3418-406C-9CFB-2B5A0110E2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086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F3FE1CC6-B42E-4B87-931B-D7C290CBC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FB4464-F0F6-4988-80C4-22BF03B4F365}" type="slidenum">
              <a:rPr lang="en-US" altLang="zh-CN" smtClean="0"/>
              <a:pPr>
                <a:spcBef>
                  <a:spcPct val="0"/>
                </a:spcBef>
              </a:pPr>
              <a:t>0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34B4068-5626-4B01-B61F-A3A2D0B1C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1EF0E13-FB9F-4A1F-9312-3605DC78E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80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2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28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0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62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7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72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63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2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1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8819-CDBE-49C1-8FD5-81BB13982954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74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917678-6229-49C5-B0BC-7CC817C73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63FE4-B2EF-4E9B-8DDF-125EC0BEB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7109F8-A7B3-4C74-8419-4C9C8D89C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C3706A-C526-414A-99A7-8C8B4C96C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40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F8BDC-392D-444E-A121-397392ADD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BC5FB3-FDD6-4E08-8EB5-DEDB0EF93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E63371-3AF0-4BF3-B3FD-3C9577CC7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0BC834-C08D-4DC3-990F-D536C310E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7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413F44-36E2-4E38-A324-2469BAE4A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093F7-A80B-4841-A955-2B287EFD0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E20C86-480A-46A2-A77A-474E44DA3F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3C2770-80AD-4820-B707-8BB525BFB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97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ADA3A-1FD7-4208-864C-AD99484AA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D453E4-8480-4977-8F73-2426B8F8B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5858AB-8C2B-4138-B55B-6DBFB8DE3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FCDBBC-60C0-4545-B920-8FAE6273D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34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068537-6092-4BE9-AC20-0F35C5770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E6AC98-BE42-4085-A8D6-D8FF4F1FE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D9A92C-3D93-41C4-865D-00A0016A1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4D76C9-1255-4B79-AD76-FD7BA2E8C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4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3E5236-0BE0-4339-B2A8-866CB82521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844865-BA50-48E6-AA24-253F588E3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33FB1-29D9-4FBF-BB14-1EDD44D35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550139-05FF-4869-9D39-8E79C23E2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35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27A4-E706-4BEB-AE5D-F6B4D5205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5BCF0-AEB0-4FBD-A505-8E7EE753F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80A48-09D9-4180-A05E-0EC49C923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C7C448-E3EA-4EE9-AB6F-4D90512DC3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71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2A5720-51C3-4934-A369-A6AFDB6DB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2BB1FC-614B-4B8A-AE09-D986CDE7C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845E3C-D7D0-438E-82CA-AA4D8F9D6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26A9F9-CAD3-47AC-82D1-BB8FBED19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0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D8CFEC-666A-434C-8BD3-96B869EA20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A35126-C658-4320-ACF5-FFB962176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31BEB-27B6-4540-8322-161D84741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85B4E-0459-4E1B-9EAB-7F6B7C674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1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723B7C4-25A0-46AE-80F0-3168167D3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670FAD-7117-4DBD-BA44-0890166F0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5B8394-1C70-4DA1-A92E-8D72D0AA2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16A4E-9810-4A82-B6D0-C5FC8EFF5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716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C3F5A-549B-45B6-BB6B-5430FA045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1523-5DCA-4F53-B4DF-7553645C3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CC006-2808-4F31-8FC4-054197624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2D848C-75B2-4BC0-9CB7-922B7127A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1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A6783-7836-4CA3-8685-FE88FF547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729AF2-E190-4CF8-88D8-D82CC8712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556710-84A0-47C7-892E-D8B1CCEE2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9F2E63-847A-4EC9-941A-61D81AB50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431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29320-0BEE-4E49-999E-ED7B3C8EF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2A2C-E6D2-41AE-AFB8-EE6A36584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9E0CA-6327-44F6-A771-3395D9CD6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277720-6161-4AEF-B02C-16DBB9EFCB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884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54C6E8-0ED6-4A87-BC6E-09F464227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31BAD-6FD0-4E64-A068-CB43A51871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F75C38-0D60-4ED3-872D-2F9C8A6CC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0E8270-8497-41CA-B8AF-E59F245B1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967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7D449B-A853-4017-B4D4-67F0CE307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D9121A-DF28-4075-9C8F-1A9E02C7B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19938E-0102-4576-A12A-8E97D08C6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292C28-A348-46F2-803E-F2C3C3EF7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7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78E036-3ED8-4A35-9F0D-7F8A2E8A2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F480CF-DF13-4F60-95DB-D0686A271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700AC5-7D32-420F-B271-E3F3EE34E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AA36D4-53A4-4EC0-92BD-26F191297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46175-D1DA-4096-81BA-4F0A15E65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34E71-DBC3-480D-B507-1AF6C3169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6093C-6191-4052-AC15-506E22044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462889-BCFA-4953-90B6-49A8CA01F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9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6C9E77-E0A7-4E0E-973D-E0FB0353B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56AAF2-B0FB-4EC8-A1AA-68AF2D61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61977D-45AA-447A-BC8D-8550081F5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D5406F-900E-4001-8F81-3F0FB8F5F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1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DB237B-E157-4F24-B1B1-79BE16579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EB8538-1B7B-40AE-87DD-DD9E81268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F795BE-8DE3-4266-941E-FB8DDF47D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5D8534-62C4-4021-97E9-5F7CBE65B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1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371B0C-D119-4837-8994-715172D98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F3FA30-67ED-4B9C-A92C-E03A7141A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91FC05-49F5-483B-A277-845382FEE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9420D9-67D2-4F89-88B5-8AF5F9C50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A93E4-E641-43D2-B852-6251B9F84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7543B-89C4-426C-92CB-99E9678EB2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08368-7A6C-4A22-88AE-D78C97E9C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8AFCB9-F7E4-4E3C-85E0-C373987C8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2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9123F-4E7F-4763-897E-A5B0CD13D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F1812-43CB-49A7-92B0-904EA3735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8C362-FCC3-4BE1-BBE6-83B5F7E08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92A93B-B703-4631-8261-37068E7FD9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45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9359C3-045E-4E1A-B608-EB4140E2D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769278-9608-45B1-92E5-2C13659C2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AB85E15-B1D2-4CC6-A208-B2DC3EAC84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7867B9-1E48-47B0-9456-DF4A2C1A9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09A63D-B8F6-4ADE-8AB0-6B1CF12792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76B32E6-D1F0-438E-8712-0E6A68EAD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48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7763EB-6DE3-4F0D-BE65-034CBBA04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435D6D-0BF4-4367-8BB6-CA760EC3D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6D8A29-7485-4687-8EEC-3D0D512FA6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CAEE5A-EC89-4E84-AD36-66573D6938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7AB8F3-9C60-4409-ADB1-847AF7AC55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B2FF3BD-501C-4E15-BBD1-AC2C60184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1D2B0C-46EB-49EA-A5D7-C3171C1A35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1143000"/>
          </a:xfrm>
        </p:spPr>
        <p:txBody>
          <a:bodyPr/>
          <a:lstStyle/>
          <a:p>
            <a:r>
              <a:rPr lang="zh-CN" altLang="en-US" sz="6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r>
              <a:rPr lang="en-US" altLang="zh-CN" sz="6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最短路径算法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优先级搜索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最小支撑树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Dijkstra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算法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熟练掌握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8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KMP</a:t>
            </a:r>
            <a:r>
              <a:rPr lang="zh-CN" altLang="en-US" dirty="0"/>
              <a:t>算法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串匹配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(b)KMP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熟练掌握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KMP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算法：分摊分析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不做要求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2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 </a:t>
            </a:r>
            <a:r>
              <a:rPr lang="zh-CN" altLang="en-US" dirty="0"/>
              <a:t>众数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）众数中位数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归并向量的中位数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quickSelect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7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695250" y="2857500"/>
            <a:ext cx="103632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祝大家考出好成绩！</a:t>
            </a:r>
          </a:p>
        </p:txBody>
      </p:sp>
    </p:spTree>
    <p:extLst>
      <p:ext uri="{BB962C8B-B14F-4D97-AF65-F5344CB8AC3E}">
        <p14:creationId xmlns:p14="http://schemas.microsoft.com/office/powerpoint/2010/main" val="89190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清华教材（对上课涉及的论文不做要求）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 /homework 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也需要复习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考试不会直接涉及源代码，但需要理解原理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复杂度分析了解即可，数据结构部分不用证明或推导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注意，如果编程需要写思路，要把主要想法写清楚，如果不记得某个库函数的方法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参数，可用伪代码加注释说明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skiplist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散列：循值访问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基本原理掌握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跳转表：结构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基本数据结构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跳转表：算法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理解代码，不需要复杂度分析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LSM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Project 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59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Sets &amp; Bloom filters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 Sets 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 Bloom filters 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Project 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1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AVL Trees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二叉搜索树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平衡与等价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删除不作要求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2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Splay Trees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伸展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top-down splaying 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不作要求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B Trees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不作要求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9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Red-Black Tree</a:t>
            </a:r>
            <a:endParaRPr lang="zh-CN" altLang="en-US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(b)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基本概念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(c)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删除算法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不作要求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1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拓扑排序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(a)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基本原理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//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掌握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(b)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算法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顺</m:t>
                        </m:r>
                      </m:e>
                    </m:borderBox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序输出零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入</m:t>
                        </m:r>
                      </m:e>
                    </m:borderBox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度顶点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//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基本概念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(c)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算法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逆</m:t>
                        </m:r>
                      </m:e>
                    </m:borderBox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序输出零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zh-CN" altLang="en-US">
                            <a:latin typeface="微软雅黑 Light" panose="020B0502040204020203" pitchFamily="34" charset="-122"/>
                            <a:ea typeface="微软雅黑 Light" panose="020B0502040204020203" pitchFamily="34" charset="-122"/>
                          </a:rPr>
                          <m:t>出</m:t>
                        </m:r>
                      </m:e>
                    </m:borderBox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度顶点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//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基本概念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buFontTx/>
                  <a:buNone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buFontTx/>
                  <a:buNone/>
                </a:pP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931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3054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dsa@spring2015</Template>
  <TotalTime>18079</TotalTime>
  <Words>409</Words>
  <Application>Microsoft Office PowerPoint</Application>
  <PresentationFormat>宽屏</PresentationFormat>
  <Paragraphs>69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宋体</vt:lpstr>
      <vt:lpstr>微软雅黑</vt:lpstr>
      <vt:lpstr>微软雅黑 Light</vt:lpstr>
      <vt:lpstr>Consolas</vt:lpstr>
      <vt:lpstr>Times New Roman</vt:lpstr>
      <vt:lpstr>Wingdings</vt:lpstr>
      <vt:lpstr>1_Blank Presentation</vt:lpstr>
      <vt:lpstr>Blank Presentation</vt:lpstr>
      <vt:lpstr>数据结构-review</vt:lpstr>
      <vt:lpstr>Scope</vt:lpstr>
      <vt:lpstr>1 skiplist</vt:lpstr>
      <vt:lpstr>2 Sets &amp; Bloom filters</vt:lpstr>
      <vt:lpstr>3 AVL Trees</vt:lpstr>
      <vt:lpstr>4 Splay Trees</vt:lpstr>
      <vt:lpstr>5 B Trees</vt:lpstr>
      <vt:lpstr>6 Red-Black Tree</vt:lpstr>
      <vt:lpstr>7 拓扑排序</vt:lpstr>
      <vt:lpstr>8最短路径算法</vt:lpstr>
      <vt:lpstr>9 KMP算法</vt:lpstr>
      <vt:lpstr>10 众数</vt:lpstr>
      <vt:lpstr>祝大家考出好成绩！</vt:lpstr>
    </vt:vector>
  </TitlesOfParts>
  <Manager>Junhui DENG</Manager>
  <Company>Tsinghua Computer</Company>
  <LinksUpToDate>false</LinksUpToDate>
  <SharedDoc>false</SharedDoc>
  <HyperlinkBase>http://dsa.cs.tsinghua.edu.cn/~deng/ds/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Lecturenote</dc:title>
  <dc:subject>Data Structures &amp; Algorithms</dc:subject>
  <dc:creator>Junhui DENG</dc:creator>
  <cp:keywords>data structures, algorithms</cp:keywords>
  <dc:description>----------------------------_x000d_Copyright(c) Junhui DENG, 2009-9002_x000d_Computer Science &amp; Technology_x000d_Tsinghua University_x000d_----------------------------_x000d_Permission to print, copy, modify, and distribute these notes for educational purposes and without fee is hereby granted, provided that this copyright notice appear in all copies._x000d_----------------------------_x000d_These notes can be downloaded from http://vis.cs.tsinghua.edu.cn/~deng/ds/_x000d_----------------------------_x000d_All comments are welcome._x000d_Send your comments please to deng@tsinghua.edu.cn</dc:description>
  <cp:lastModifiedBy>qizhwei</cp:lastModifiedBy>
  <cp:revision>4438</cp:revision>
  <cp:lastPrinted>2010-07-25T01:14:45Z</cp:lastPrinted>
  <dcterms:created xsi:type="dcterms:W3CDTF">2001-12-07T09:46:09Z</dcterms:created>
  <dcterms:modified xsi:type="dcterms:W3CDTF">2020-06-17T13:22:40Z</dcterms:modified>
  <cp:category>Lecturenote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812397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D5.1.5</vt:lpwstr>
  </property>
</Properties>
</file>