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4"/>
    <p:sldMasterId id="2147483803" r:id="rId5"/>
    <p:sldMasterId id="2147483794" r:id="rId6"/>
    <p:sldMasterId id="2147483730" r:id="rId7"/>
    <p:sldMasterId id="2147483770" r:id="rId8"/>
    <p:sldMasterId id="2147483782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57" r:id="rId11"/>
    <p:sldId id="263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6">
          <p15:clr>
            <a:srgbClr val="A4A3A4"/>
          </p15:clr>
        </p15:guide>
        <p15:guide id="2" pos="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DB"/>
    <a:srgbClr val="D1C7D8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7E9B3-0DA1-4AE1-8164-FD65F0DEED80}" v="3" dt="2022-05-02T16:46:57.968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546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ri Tuovinen" userId="747819765b619af9" providerId="LiveId" clId="{0727E9B3-0DA1-4AE1-8164-FD65F0DEED80}"/>
    <pc:docChg chg="custSel modSld">
      <pc:chgData name="Ilari Tuovinen" userId="747819765b619af9" providerId="LiveId" clId="{0727E9B3-0DA1-4AE1-8164-FD65F0DEED80}" dt="2022-05-02T16:47:31.516" v="28" actId="1076"/>
      <pc:docMkLst>
        <pc:docMk/>
      </pc:docMkLst>
      <pc:sldChg chg="modSp mod">
        <pc:chgData name="Ilari Tuovinen" userId="747819765b619af9" providerId="LiveId" clId="{0727E9B3-0DA1-4AE1-8164-FD65F0DEED80}" dt="2022-05-02T16:47:15.172" v="19" actId="20577"/>
        <pc:sldMkLst>
          <pc:docMk/>
          <pc:sldMk cId="147344961" sldId="259"/>
        </pc:sldMkLst>
        <pc:spChg chg="mod">
          <ac:chgData name="Ilari Tuovinen" userId="747819765b619af9" providerId="LiveId" clId="{0727E9B3-0DA1-4AE1-8164-FD65F0DEED80}" dt="2022-05-02T16:47:15.172" v="19" actId="20577"/>
          <ac:spMkLst>
            <pc:docMk/>
            <pc:sldMk cId="147344961" sldId="259"/>
            <ac:spMk id="3" creationId="{E97B95FC-B8C7-42DC-8300-C313059B29D9}"/>
          </ac:spMkLst>
        </pc:spChg>
      </pc:sldChg>
      <pc:sldChg chg="modSp mod">
        <pc:chgData name="Ilari Tuovinen" userId="747819765b619af9" providerId="LiveId" clId="{0727E9B3-0DA1-4AE1-8164-FD65F0DEED80}" dt="2022-05-02T16:47:05.585" v="17" actId="5793"/>
        <pc:sldMkLst>
          <pc:docMk/>
          <pc:sldMk cId="3545237262" sldId="260"/>
        </pc:sldMkLst>
        <pc:spChg chg="mod">
          <ac:chgData name="Ilari Tuovinen" userId="747819765b619af9" providerId="LiveId" clId="{0727E9B3-0DA1-4AE1-8164-FD65F0DEED80}" dt="2022-05-02T16:47:05.585" v="17" actId="5793"/>
          <ac:spMkLst>
            <pc:docMk/>
            <pc:sldMk cId="3545237262" sldId="260"/>
            <ac:spMk id="3" creationId="{02DA5B48-6DA7-46F1-A5BB-CEAB494B8D67}"/>
          </ac:spMkLst>
        </pc:spChg>
      </pc:sldChg>
      <pc:sldChg chg="modSp mod">
        <pc:chgData name="Ilari Tuovinen" userId="747819765b619af9" providerId="LiveId" clId="{0727E9B3-0DA1-4AE1-8164-FD65F0DEED80}" dt="2022-05-02T16:47:18.356" v="21" actId="20577"/>
        <pc:sldMkLst>
          <pc:docMk/>
          <pc:sldMk cId="1374201685" sldId="261"/>
        </pc:sldMkLst>
        <pc:spChg chg="mod">
          <ac:chgData name="Ilari Tuovinen" userId="747819765b619af9" providerId="LiveId" clId="{0727E9B3-0DA1-4AE1-8164-FD65F0DEED80}" dt="2022-05-02T16:47:18.356" v="21" actId="20577"/>
          <ac:spMkLst>
            <pc:docMk/>
            <pc:sldMk cId="1374201685" sldId="261"/>
            <ac:spMk id="3" creationId="{7851F6A8-C4BC-4272-897D-620427F860C3}"/>
          </ac:spMkLst>
        </pc:spChg>
      </pc:sldChg>
      <pc:sldChg chg="modSp mod">
        <pc:chgData name="Ilari Tuovinen" userId="747819765b619af9" providerId="LiveId" clId="{0727E9B3-0DA1-4AE1-8164-FD65F0DEED80}" dt="2022-05-02T16:47:31.516" v="28" actId="1076"/>
        <pc:sldMkLst>
          <pc:docMk/>
          <pc:sldMk cId="1183941133" sldId="262"/>
        </pc:sldMkLst>
        <pc:spChg chg="mod">
          <ac:chgData name="Ilari Tuovinen" userId="747819765b619af9" providerId="LiveId" clId="{0727E9B3-0DA1-4AE1-8164-FD65F0DEED80}" dt="2022-05-02T16:47:31.516" v="28" actId="1076"/>
          <ac:spMkLst>
            <pc:docMk/>
            <pc:sldMk cId="1183941133" sldId="262"/>
            <ac:spMk id="3" creationId="{D2518737-C868-430D-BE3D-78422EFD9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6A1D-8F1D-E946-B0D1-CC4BD4123B3F}" type="datetimeFigureOut">
              <a:rPr lang="fi-FI" smtClean="0"/>
              <a:pPr/>
              <a:t>3.5.2022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49F4-C179-AF47-9D54-E44A3968B497}" type="datetimeFigureOut">
              <a:rPr lang="fi-FI" smtClean="0"/>
              <a:pPr/>
              <a:t>3.5.2022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9719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3124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21720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18604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  <a:noFill/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009AC6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F5E9B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891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3A23F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286646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52981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67895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72516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72516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989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0971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0971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yöristetty suorakulmio 9"/>
          <p:cNvSpPr/>
          <p:nvPr userDrawn="1"/>
        </p:nvSpPr>
        <p:spPr>
          <a:xfrm>
            <a:off x="4652820" y="2147455"/>
            <a:ext cx="347518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yöristetty suorakulmio 9"/>
          <p:cNvSpPr/>
          <p:nvPr userDrawn="1"/>
        </p:nvSpPr>
        <p:spPr>
          <a:xfrm>
            <a:off x="1032805" y="2147455"/>
            <a:ext cx="346992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781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283573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947673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283572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947673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3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877455"/>
            <a:ext cx="7061184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184642"/>
            <a:ext cx="7061183" cy="836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>
          <a:xfrm>
            <a:off x="1037038" y="6575705"/>
            <a:ext cx="1237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274456" y="6580326"/>
            <a:ext cx="4976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7250546" y="6580326"/>
            <a:ext cx="8476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010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09315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42780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99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1624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955252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471050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1676400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1676400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1862008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526108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1862008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526109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536959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78855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4968743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769761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11811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711700" y="1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9" y="22987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699640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1868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19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502355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6088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4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253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4146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4146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5889896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383353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383353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301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2393348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2393348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7931E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578956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3243056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578956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3243057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388206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5167298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136930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638801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690942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46601" y="12065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9" y="1231900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46601" y="23241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029545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031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5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6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7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4326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4" r:id="rId2"/>
    <p:sldLayoutId id="2147483763" r:id="rId3"/>
    <p:sldLayoutId id="2147483765" r:id="rId4"/>
    <p:sldLayoutId id="2147483766" r:id="rId5"/>
    <p:sldLayoutId id="2147483767" r:id="rId6"/>
    <p:sldLayoutId id="214748376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225800" y="2425700"/>
            <a:ext cx="4559300" cy="334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pic>
        <p:nvPicPr>
          <p:cNvPr id="8" name="Kuva 7" descr="tuplahakkyra_valk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578100"/>
            <a:ext cx="1206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21621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3327401"/>
            <a:ext cx="7061183" cy="187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3809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8667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081739"/>
            <a:ext cx="7061183" cy="39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6" r:id="rId5"/>
    <p:sldLayoutId id="214748373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536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1701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6469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9" r:id="rId3"/>
    <p:sldLayoutId id="2147483773" r:id="rId4"/>
    <p:sldLayoutId id="2147483780" r:id="rId5"/>
    <p:sldLayoutId id="2147483774" r:id="rId6"/>
    <p:sldLayoutId id="2147483775" r:id="rId7"/>
    <p:sldLayoutId id="2147483781" r:id="rId8"/>
    <p:sldLayoutId id="2147483776" r:id="rId9"/>
    <p:sldLayoutId id="2147483778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1298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463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1374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940425-7B9E-4DBF-85C3-DE6BB811D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BankAutomat</a:t>
            </a: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B16140FB-8FE8-46AD-B72B-0EAA757B2270}"/>
              </a:ext>
            </a:extLst>
          </p:cNvPr>
          <p:cNvSpPr txBox="1">
            <a:spLocks/>
          </p:cNvSpPr>
          <p:nvPr/>
        </p:nvSpPr>
        <p:spPr>
          <a:xfrm>
            <a:off x="1041612" y="4817474"/>
            <a:ext cx="7062858" cy="116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TVT21SPO - Ryhmä 17</a:t>
            </a:r>
          </a:p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Tekijät: Santtu </a:t>
            </a:r>
            <a:r>
              <a:rPr lang="fi-FI" sz="2400" dirty="0" err="1">
                <a:solidFill>
                  <a:schemeClr val="bg1"/>
                </a:solidFill>
              </a:rPr>
              <a:t>Peteri</a:t>
            </a:r>
            <a:r>
              <a:rPr lang="fi-FI" sz="2400" dirty="0">
                <a:solidFill>
                  <a:schemeClr val="bg1"/>
                </a:solidFill>
              </a:rPr>
              <a:t>, Ilari Tuovinen, Jarno Liedes ja Paavo Päiväniemi.</a:t>
            </a:r>
          </a:p>
        </p:txBody>
      </p:sp>
    </p:spTree>
    <p:extLst>
      <p:ext uri="{BB962C8B-B14F-4D97-AF65-F5344CB8AC3E}">
        <p14:creationId xmlns:p14="http://schemas.microsoft.com/office/powerpoint/2010/main" val="29420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17D43B-6C11-4B21-9B81-F6524474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829" y="607374"/>
            <a:ext cx="7062858" cy="1038615"/>
          </a:xfrm>
        </p:spPr>
        <p:txBody>
          <a:bodyPr>
            <a:normAutofit/>
          </a:bodyPr>
          <a:lstStyle/>
          <a:p>
            <a:r>
              <a:rPr lang="fi-FI" dirty="0"/>
              <a:t>Live Demo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9FA0E3-BA78-445B-979B-8DD4B2C0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29" y="1944162"/>
            <a:ext cx="7062858" cy="414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182D6C-360A-D5FB-14FB-9B2AC68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Poster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C23CB5-658F-62EC-D08B-4D214285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109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3264C4-BE26-4B6F-9881-244065C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Mikä meni hyvin ja mikä ei niin hyvin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DA5B48-6DA7-46F1-A5BB-CEAB494B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9" y="1492250"/>
            <a:ext cx="7061183" cy="3873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Kaikki </a:t>
            </a:r>
            <a:r>
              <a:rPr lang="fi-FI" dirty="0" err="1"/>
              <a:t>muy</a:t>
            </a:r>
            <a:r>
              <a:rPr lang="fi-FI" dirty="0"/>
              <a:t> </a:t>
            </a:r>
            <a:r>
              <a:rPr lang="fi-FI" dirty="0" err="1"/>
              <a:t>bueno</a:t>
            </a:r>
            <a:r>
              <a:rPr lang="fi-FI" dirty="0"/>
              <a:t>..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52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E41B22-FE1B-4EA7-8F5A-6EBF74D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jäi käteen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51F6A8-C4BC-4272-897D-620427F8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Uutta osaamista ja pitkä googlauksen sivuhistoria</a:t>
            </a:r>
          </a:p>
          <a:p>
            <a:pPr>
              <a:buFontTx/>
              <a:buChar char="-"/>
            </a:pPr>
            <a:r>
              <a:rPr lang="fi-FI" dirty="0"/>
              <a:t>Ohjelmointitaidot kehittyivät</a:t>
            </a:r>
          </a:p>
          <a:p>
            <a:pPr>
              <a:buFontTx/>
              <a:buChar char="-"/>
            </a:pPr>
            <a:r>
              <a:rPr lang="fi-FI" dirty="0"/>
              <a:t>Käytännön oppia tietokantoihin ja </a:t>
            </a:r>
            <a:r>
              <a:rPr lang="fi-FI" dirty="0" err="1"/>
              <a:t>RestApiin</a:t>
            </a:r>
            <a:endParaRPr lang="fi-FI" dirty="0"/>
          </a:p>
          <a:p>
            <a:pPr>
              <a:buFontTx/>
              <a:buChar char="-"/>
            </a:pPr>
            <a:r>
              <a:rPr lang="fi-FI" dirty="0"/>
              <a:t>Ui suunnittelu on hyvä jättää graafikoille</a:t>
            </a:r>
          </a:p>
          <a:p>
            <a:pPr>
              <a:buFontTx/>
              <a:buChar char="-"/>
            </a:pPr>
            <a:r>
              <a:rPr lang="fi-FI" dirty="0"/>
              <a:t>Tiedonhaku ja ongelmanratkaisu taidot kehittyivät paljon</a:t>
            </a:r>
          </a:p>
          <a:p>
            <a:pPr>
              <a:buFontTx/>
              <a:buChar char="-"/>
            </a:pPr>
            <a:r>
              <a:rPr lang="fi-FI" dirty="0"/>
              <a:t>Ryhmätyöskentely taidot parantui</a:t>
            </a:r>
          </a:p>
          <a:p>
            <a:pPr>
              <a:buFontTx/>
              <a:buChar char="-"/>
            </a:pPr>
            <a:r>
              <a:rPr lang="fi-FI" dirty="0" err="1"/>
              <a:t>Git</a:t>
            </a:r>
            <a:r>
              <a:rPr lang="fi-FI" dirty="0"/>
              <a:t> osaaminen kehittyi</a:t>
            </a:r>
          </a:p>
        </p:txBody>
      </p:sp>
    </p:spTree>
    <p:extLst>
      <p:ext uri="{BB962C8B-B14F-4D97-AF65-F5344CB8AC3E}">
        <p14:creationId xmlns:p14="http://schemas.microsoft.com/office/powerpoint/2010/main" val="13742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A506FE-8638-40FB-80F1-884ED2D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54" y="556367"/>
            <a:ext cx="7150247" cy="1032319"/>
          </a:xfrm>
        </p:spPr>
        <p:txBody>
          <a:bodyPr/>
          <a:lstStyle/>
          <a:p>
            <a:r>
              <a:rPr lang="fi-FI"/>
              <a:t>Risut ja ruusut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518737-C868-430D-BE3D-78422EFD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54" y="1734833"/>
            <a:ext cx="6170533" cy="3863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fi-FI" dirty="0"/>
              <a:t>Kaikki oli </a:t>
            </a:r>
            <a:r>
              <a:rPr lang="fi-FI" dirty="0" err="1"/>
              <a:t>jeppistä</a:t>
            </a:r>
            <a:r>
              <a:rPr lang="fi-FI" dirty="0"/>
              <a:t> jee</a:t>
            </a:r>
          </a:p>
          <a:p>
            <a:pPr>
              <a:buFontTx/>
              <a:buChar char="-"/>
            </a:pPr>
            <a:r>
              <a:rPr lang="fi-FI" dirty="0"/>
              <a:t>Kortinlukija oli yks saatanan susi.</a:t>
            </a:r>
          </a:p>
          <a:p>
            <a:pPr>
              <a:buFontTx/>
              <a:buChar char="-"/>
            </a:pPr>
            <a:r>
              <a:rPr lang="fi-FI" dirty="0"/>
              <a:t>Aloitus tuntui hitaalta. Oli hirveä into päästä tekemään itse asiaa eikä </a:t>
            </a:r>
            <a:r>
              <a:rPr lang="fi-FI" dirty="0" err="1"/>
              <a:t>nyhvätä</a:t>
            </a:r>
            <a:r>
              <a:rPr lang="fi-FI" dirty="0"/>
              <a:t> dokumentteja.</a:t>
            </a:r>
          </a:p>
          <a:p>
            <a:pPr>
              <a:buFontTx/>
              <a:buChar char="-"/>
            </a:pPr>
            <a:r>
              <a:rPr lang="fi-FI" dirty="0"/>
              <a:t>Kaikki meni hyvin ei mitään </a:t>
            </a:r>
            <a:r>
              <a:rPr lang="fi-FI"/>
              <a:t>huonoa sanottavaa.</a:t>
            </a:r>
            <a:endParaRPr lang="fi-FI" dirty="0"/>
          </a:p>
          <a:p>
            <a:pPr>
              <a:buFont typeface="Wingdings,Sans-Serif"/>
              <a:buChar char="ü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3941133"/>
      </p:ext>
    </p:extLst>
  </p:cSld>
  <p:clrMapOvr>
    <a:masterClrMapping/>
  </p:clrMapOvr>
</p:sld>
</file>

<file path=ppt/theme/theme1.xml><?xml version="1.0" encoding="utf-8"?>
<a:theme xmlns:a="http://schemas.openxmlformats.org/drawingml/2006/main" name="Kuvalliset kansilehdet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kstinosto väritaustall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tsikko-/mausteasettelu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amk oranssi (vanha pohja)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ogo ala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ogo ylä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9" ma:contentTypeDescription="Luo uusi asiakirja." ma:contentTypeScope="" ma:versionID="cb58403596d0c528fd893a3198633c48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528eb38271d23285454e702d67e6754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5CD15-2C2E-4EBC-816F-D1096ED2A6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68E254-1304-4584-9CAE-B19E41216E99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B4C278-2548-4886-8E13-FFF3B1D002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110</Words>
  <Application>Microsoft Office PowerPoint</Application>
  <PresentationFormat>Näytössä katseltava diaesitys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6</vt:i4>
      </vt:variant>
    </vt:vector>
  </HeadingPairs>
  <TitlesOfParts>
    <vt:vector size="17" baseType="lpstr">
      <vt:lpstr>Arial</vt:lpstr>
      <vt:lpstr>Arial Narrow</vt:lpstr>
      <vt:lpstr>Calibri</vt:lpstr>
      <vt:lpstr>Lucida Grande</vt:lpstr>
      <vt:lpstr>Wingdings,Sans-Serif</vt:lpstr>
      <vt:lpstr>Kuvalliset kansilehdet</vt:lpstr>
      <vt:lpstr>Tekstinosto väritaustalla</vt:lpstr>
      <vt:lpstr>Otsikko-/mausteasettelu</vt:lpstr>
      <vt:lpstr>Oamk oranssi (vanha pohja)</vt:lpstr>
      <vt:lpstr>Logo alanurkassa</vt:lpstr>
      <vt:lpstr>Logo ylänurkassa</vt:lpstr>
      <vt:lpstr>BankAutomat     </vt:lpstr>
      <vt:lpstr>Live Demo</vt:lpstr>
      <vt:lpstr>English Poster</vt:lpstr>
      <vt:lpstr>Mikä meni hyvin ja mikä ei niin hyvin</vt:lpstr>
      <vt:lpstr>Mitä jäi käteen</vt:lpstr>
      <vt:lpstr>Risut ja ruusut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Toimiva PowerPoint-esitys</dc:title>
  <dc:creator>Tuula Hopeavuori</dc:creator>
  <cp:lastModifiedBy>Ilari Tuovinen</cp:lastModifiedBy>
  <cp:revision>3</cp:revision>
  <dcterms:created xsi:type="dcterms:W3CDTF">2011-08-25T08:52:46Z</dcterms:created>
  <dcterms:modified xsi:type="dcterms:W3CDTF">2022-05-03T11:33:01Z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