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704" autoAdjust="0"/>
  </p:normalViewPr>
  <p:slideViewPr>
    <p:cSldViewPr snapToGrid="0" snapToObjects="1">
      <p:cViewPr>
        <p:scale>
          <a:sx n="200" d="100"/>
          <a:sy n="200" d="100"/>
        </p:scale>
        <p:origin x="144" y="-11568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2.5.2022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2.5.2022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limex.com/Products/Modules/RFID/MOD-RFID125-BOX/resources/MOD-RFID125-BOX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2022,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Jukka Jauhiainen, Pekka Alakuulas, Miisa Tanner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 err="1"/>
              <a:t>Automated</a:t>
            </a:r>
            <a:r>
              <a:rPr lang="fi-FI" dirty="0"/>
              <a:t> Teller Machine (ATM)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Ilari Tuovinen, Santtu </a:t>
            </a:r>
            <a:r>
              <a:rPr lang="fi-FI" dirty="0" err="1"/>
              <a:t>Peteri</a:t>
            </a:r>
            <a:r>
              <a:rPr lang="fi-FI" dirty="0"/>
              <a:t>, Paavo Päiväniemi, Jarno Liedes, TVT21SPO</a:t>
            </a:r>
          </a:p>
          <a:p>
            <a:r>
              <a:rPr lang="fi-FI" dirty="0" err="1"/>
              <a:t>Information</a:t>
            </a:r>
            <a:r>
              <a:rPr lang="fi-FI" dirty="0"/>
              <a:t> Technology, Software </a:t>
            </a:r>
            <a:r>
              <a:rPr lang="fi-FI" dirty="0" err="1"/>
              <a:t>Development</a:t>
            </a:r>
            <a:r>
              <a:rPr lang="fi-FI" dirty="0"/>
              <a:t>, Group 17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The</a:t>
            </a:r>
            <a:r>
              <a:rPr lang="fi-FI" dirty="0"/>
              <a:t> </a:t>
            </a:r>
            <a:r>
              <a:rPr lang="en-US" dirty="0"/>
              <a:t>aims</a:t>
            </a:r>
            <a:r>
              <a:rPr lang="fi-FI" dirty="0"/>
              <a:t> of </a:t>
            </a:r>
            <a:r>
              <a:rPr lang="en-US" dirty="0"/>
              <a:t>this</a:t>
            </a:r>
            <a:r>
              <a:rPr lang="fi-FI" dirty="0"/>
              <a:t> </a:t>
            </a:r>
            <a:r>
              <a:rPr lang="en-US" dirty="0"/>
              <a:t>project</a:t>
            </a:r>
            <a:r>
              <a:rPr lang="fi-FI" dirty="0"/>
              <a:t> </a:t>
            </a:r>
            <a:r>
              <a:rPr lang="en-US" dirty="0"/>
              <a:t>were</a:t>
            </a:r>
            <a:r>
              <a:rPr lang="fi-FI" dirty="0"/>
              <a:t> to </a:t>
            </a:r>
            <a:r>
              <a:rPr lang="en-US" dirty="0"/>
              <a:t>make</a:t>
            </a:r>
            <a:r>
              <a:rPr lang="fi-FI" dirty="0"/>
              <a:t> a demo version of an </a:t>
            </a:r>
            <a:r>
              <a:rPr lang="fi-FI" dirty="0" err="1"/>
              <a:t>automated</a:t>
            </a:r>
            <a:r>
              <a:rPr lang="fi-FI" dirty="0"/>
              <a:t> </a:t>
            </a:r>
            <a:r>
              <a:rPr lang="fi-FI" dirty="0" err="1"/>
              <a:t>teller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en-US" dirty="0"/>
              <a:t>,</a:t>
            </a:r>
            <a:r>
              <a:rPr lang="fi-FI" dirty="0"/>
              <a:t> </a:t>
            </a:r>
            <a:r>
              <a:rPr lang="en-US" dirty="0"/>
              <a:t>which</a:t>
            </a:r>
            <a:r>
              <a:rPr lang="fi-FI" dirty="0"/>
              <a:t> </a:t>
            </a:r>
            <a:r>
              <a:rPr lang="en-US" dirty="0"/>
              <a:t>could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ordinary</a:t>
            </a:r>
            <a:r>
              <a:rPr lang="fi-FI" dirty="0"/>
              <a:t> </a:t>
            </a:r>
            <a:r>
              <a:rPr lang="fi-FI" dirty="0" err="1"/>
              <a:t>everyday</a:t>
            </a:r>
            <a:r>
              <a:rPr lang="fi-FI" dirty="0"/>
              <a:t> ATM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device</a:t>
            </a:r>
            <a:r>
              <a:rPr lang="fi-FI" dirty="0"/>
              <a:t>.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unique</a:t>
            </a:r>
            <a:r>
              <a:rPr lang="fi-FI" dirty="0"/>
              <a:t> </a:t>
            </a:r>
            <a:r>
              <a:rPr lang="fi-FI" dirty="0" err="1"/>
              <a:t>tasks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.</a:t>
            </a:r>
          </a:p>
          <a:p>
            <a:r>
              <a:rPr lang="en-US" b="1" dirty="0"/>
              <a:t>Objectives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 </a:t>
            </a:r>
            <a:r>
              <a:rPr lang="fi-FI" dirty="0" err="1"/>
              <a:t>objectives</a:t>
            </a:r>
            <a:r>
              <a:rPr lang="fi-FI" dirty="0"/>
              <a:t> for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include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debit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, </a:t>
            </a:r>
            <a:r>
              <a:rPr lang="fi-FI" dirty="0" err="1"/>
              <a:t>login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linked</a:t>
            </a:r>
            <a:r>
              <a:rPr lang="fi-FI" dirty="0"/>
              <a:t> to </a:t>
            </a:r>
            <a:r>
              <a:rPr lang="fi-FI" dirty="0" err="1"/>
              <a:t>database</a:t>
            </a:r>
            <a:r>
              <a:rPr lang="fi-FI" dirty="0"/>
              <a:t> and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basic</a:t>
            </a:r>
            <a:r>
              <a:rPr lang="fi-FI" dirty="0"/>
              <a:t> ATM </a:t>
            </a:r>
            <a:r>
              <a:rPr lang="fi-FI" dirty="0" err="1"/>
              <a:t>tasks</a:t>
            </a:r>
            <a:r>
              <a:rPr lang="fi-FI" dirty="0"/>
              <a:t> </a:t>
            </a:r>
            <a:r>
              <a:rPr lang="fi-FI" dirty="0" err="1"/>
              <a:t>including</a:t>
            </a:r>
            <a:r>
              <a:rPr lang="fi-FI" dirty="0"/>
              <a:t> </a:t>
            </a:r>
            <a:r>
              <a:rPr lang="fi-FI" dirty="0" err="1"/>
              <a:t>reviewing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transactions</a:t>
            </a:r>
            <a:r>
              <a:rPr lang="fi-FI" dirty="0"/>
              <a:t>, </a:t>
            </a:r>
            <a:r>
              <a:rPr lang="fi-FI" dirty="0" err="1"/>
              <a:t>cash</a:t>
            </a:r>
            <a:r>
              <a:rPr lang="fi-FI" dirty="0"/>
              <a:t> </a:t>
            </a:r>
            <a:r>
              <a:rPr lang="fi-FI" dirty="0" err="1"/>
              <a:t>withdrawal</a:t>
            </a:r>
            <a:r>
              <a:rPr lang="fi-FI" dirty="0"/>
              <a:t> and </a:t>
            </a:r>
            <a:r>
              <a:rPr lang="fi-FI" dirty="0" err="1"/>
              <a:t>deposit</a:t>
            </a:r>
            <a:r>
              <a:rPr lang="fi-FI" dirty="0"/>
              <a:t> </a:t>
            </a:r>
            <a:r>
              <a:rPr lang="fi-FI" dirty="0" err="1"/>
              <a:t>actions</a:t>
            </a:r>
            <a:r>
              <a:rPr lang="fi-FI" dirty="0"/>
              <a:t>. </a:t>
            </a:r>
            <a:r>
              <a:rPr lang="fi-FI" dirty="0" err="1"/>
              <a:t>Authentication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encryption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requires</a:t>
            </a:r>
            <a:r>
              <a:rPr lang="fi-FI" dirty="0"/>
              <a:t> a </a:t>
            </a:r>
            <a:r>
              <a:rPr lang="fi-FI" dirty="0" err="1"/>
              <a:t>reboot</a:t>
            </a:r>
            <a:r>
              <a:rPr lang="fi-FI" dirty="0"/>
              <a:t> 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definite</a:t>
            </a:r>
            <a:r>
              <a:rPr lang="fi-FI" dirty="0"/>
              <a:t> </a:t>
            </a:r>
            <a:r>
              <a:rPr lang="fi-FI" dirty="0" err="1"/>
              <a:t>period</a:t>
            </a:r>
            <a:r>
              <a:rPr lang="fi-FI" dirty="0"/>
              <a:t> of </a:t>
            </a:r>
            <a:r>
              <a:rPr lang="fi-FI" dirty="0" err="1"/>
              <a:t>time</a:t>
            </a:r>
            <a:r>
              <a:rPr lang="fi-FI" dirty="0"/>
              <a:t>. ATM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 in </a:t>
            </a:r>
            <a:r>
              <a:rPr lang="fi-FI" dirty="0" err="1"/>
              <a:t>harmony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RestAPI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connected</a:t>
            </a:r>
            <a:r>
              <a:rPr lang="fi-FI" dirty="0"/>
              <a:t> to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is </a:t>
            </a:r>
            <a:r>
              <a:rPr lang="fi-FI" dirty="0" err="1"/>
              <a:t>stored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1. </a:t>
            </a:r>
            <a:r>
              <a:rPr lang="fi-FI" i="1" dirty="0" err="1"/>
              <a:t>Use</a:t>
            </a:r>
            <a:r>
              <a:rPr lang="fi-FI" i="1" dirty="0"/>
              <a:t> Case </a:t>
            </a:r>
            <a:r>
              <a:rPr lang="fi-FI" i="1" dirty="0" err="1"/>
              <a:t>Diagram</a:t>
            </a:r>
            <a:endParaRPr lang="fi-FI" i="1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en-US" dirty="0"/>
              <a:t>The ATM is created in environment based on Qt-Creator, C++, which is linked to MySQL database via Rest API. It requires the newest version of Windows to work properly. Card reading is executed in Qt environment from a serial port by using RFID –card reader. Rest API uses open-source Node.js runtime environment and is used to </a:t>
            </a:r>
            <a:r>
              <a:rPr lang="fi-FI" dirty="0" err="1"/>
              <a:t>communicate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MySQL </a:t>
            </a:r>
            <a:r>
              <a:rPr lang="fi-FI" dirty="0" err="1"/>
              <a:t>database</a:t>
            </a:r>
            <a:r>
              <a:rPr lang="fi-FI" dirty="0"/>
              <a:t>. User </a:t>
            </a:r>
            <a:r>
              <a:rPr lang="fi-FI" dirty="0" err="1"/>
              <a:t>needs</a:t>
            </a:r>
            <a:r>
              <a:rPr lang="fi-FI" dirty="0"/>
              <a:t> a </a:t>
            </a:r>
            <a:r>
              <a:rPr lang="fi-FI" dirty="0" err="1"/>
              <a:t>debit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linked</a:t>
            </a:r>
            <a:r>
              <a:rPr lang="fi-FI" dirty="0"/>
              <a:t> to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and a 4-digit </a:t>
            </a:r>
            <a:r>
              <a:rPr lang="fi-FI" dirty="0" err="1"/>
              <a:t>password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required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2. </a:t>
            </a:r>
            <a:r>
              <a:rPr lang="fi-FI" i="1" dirty="0" err="1"/>
              <a:t>Pincode</a:t>
            </a:r>
            <a:r>
              <a:rPr lang="fi-FI" i="1" dirty="0"/>
              <a:t> Input</a:t>
            </a:r>
          </a:p>
          <a:p>
            <a:endParaRPr lang="fi-FI" dirty="0"/>
          </a:p>
          <a:p>
            <a:r>
              <a:rPr lang="en-US" b="1" dirty="0"/>
              <a:t>Results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pick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a </a:t>
            </a:r>
            <a:r>
              <a:rPr lang="fi-FI" dirty="0" err="1"/>
              <a:t>credit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enter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password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gives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private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.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basic</a:t>
            </a:r>
            <a:r>
              <a:rPr lang="fi-FI" dirty="0"/>
              <a:t> ATM </a:t>
            </a:r>
            <a:r>
              <a:rPr lang="fi-FI" dirty="0" err="1"/>
              <a:t>tasks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including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balance</a:t>
            </a:r>
            <a:r>
              <a:rPr lang="fi-FI" dirty="0"/>
              <a:t>, </a:t>
            </a:r>
            <a:r>
              <a:rPr lang="fi-FI" dirty="0" err="1"/>
              <a:t>transfer</a:t>
            </a:r>
            <a:r>
              <a:rPr lang="fi-FI" dirty="0"/>
              <a:t> and </a:t>
            </a:r>
            <a:r>
              <a:rPr lang="fi-FI" dirty="0" err="1"/>
              <a:t>deposit</a:t>
            </a:r>
            <a:r>
              <a:rPr lang="fi-FI" dirty="0"/>
              <a:t> </a:t>
            </a:r>
            <a:r>
              <a:rPr lang="fi-FI" dirty="0" err="1"/>
              <a:t>actions</a:t>
            </a:r>
            <a:r>
              <a:rPr lang="fi-FI" dirty="0"/>
              <a:t>,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transactions</a:t>
            </a:r>
            <a:r>
              <a:rPr lang="fi-FI" dirty="0"/>
              <a:t> and </a:t>
            </a:r>
            <a:r>
              <a:rPr lang="fi-FI" dirty="0" err="1"/>
              <a:t>log</a:t>
            </a:r>
            <a:r>
              <a:rPr lang="fi-FI" dirty="0"/>
              <a:t> out.</a:t>
            </a:r>
          </a:p>
          <a:p>
            <a:endParaRPr lang="fi-FI" b="1" dirty="0"/>
          </a:p>
          <a:p>
            <a:endParaRPr lang="fi-FI" b="1" dirty="0"/>
          </a:p>
          <a:p>
            <a:endParaRPr lang="en-US" b="1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i="1" dirty="0"/>
          </a:p>
          <a:p>
            <a:endParaRPr lang="fi-FI" i="1" dirty="0"/>
          </a:p>
          <a:p>
            <a:r>
              <a:rPr lang="fi-FI" i="1" dirty="0"/>
              <a:t>FIGURE 3. MOD-RFID125 – Card Reader</a:t>
            </a:r>
          </a:p>
          <a:p>
            <a:endParaRPr lang="fi-FI" dirty="0"/>
          </a:p>
          <a:p>
            <a:r>
              <a:rPr lang="EN-US" b="1" dirty="0"/>
              <a:t>Conclusions</a:t>
            </a:r>
          </a:p>
          <a:p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and </a:t>
            </a:r>
            <a:r>
              <a:rPr lang="fi-FI" dirty="0" err="1"/>
              <a:t>base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in </a:t>
            </a:r>
            <a:r>
              <a:rPr lang="fi-FI" dirty="0" err="1"/>
              <a:t>connecting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RestAPI</a:t>
            </a:r>
            <a:r>
              <a:rPr lang="fi-FI" dirty="0"/>
              <a:t>,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tasks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assigned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members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integrated</a:t>
            </a:r>
            <a:r>
              <a:rPr lang="fi-FI" dirty="0"/>
              <a:t> into a </a:t>
            </a:r>
            <a:r>
              <a:rPr lang="fi-FI" dirty="0" err="1"/>
              <a:t>functioning</a:t>
            </a:r>
            <a:r>
              <a:rPr lang="fi-FI" dirty="0"/>
              <a:t> ATM. </a:t>
            </a:r>
            <a:r>
              <a:rPr lang="fi-FI" dirty="0" err="1"/>
              <a:t>Sharing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in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easy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everyone’s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and </a:t>
            </a:r>
            <a:r>
              <a:rPr lang="fi-FI" dirty="0" err="1"/>
              <a:t>combining</a:t>
            </a:r>
            <a:r>
              <a:rPr lang="fi-FI" dirty="0"/>
              <a:t> </a:t>
            </a:r>
            <a:r>
              <a:rPr lang="fi-FI" dirty="0" err="1"/>
              <a:t>DLL’s</a:t>
            </a:r>
            <a:r>
              <a:rPr lang="fi-FI" dirty="0"/>
              <a:t> to EXE in </a:t>
            </a:r>
            <a:r>
              <a:rPr lang="fi-FI" dirty="0" err="1"/>
              <a:t>Qt’s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overall</a:t>
            </a:r>
            <a:r>
              <a:rPr lang="fi-FI" dirty="0"/>
              <a:t> a </a:t>
            </a:r>
            <a:r>
              <a:rPr lang="fi-FI" dirty="0" err="1"/>
              <a:t>pleasant</a:t>
            </a:r>
            <a:r>
              <a:rPr lang="fi-FI" dirty="0"/>
              <a:t> </a:t>
            </a:r>
            <a:r>
              <a:rPr lang="fi-FI" dirty="0" err="1"/>
              <a:t>experience</a:t>
            </a:r>
            <a:r>
              <a:rPr lang="fi-FI" dirty="0"/>
              <a:t>.</a:t>
            </a:r>
          </a:p>
          <a:p>
            <a:endParaRPr lang="fi-FI" b="1" dirty="0"/>
          </a:p>
          <a:p>
            <a:r>
              <a:rPr lang="fi-FI" b="1" dirty="0" err="1"/>
              <a:t>References</a:t>
            </a:r>
            <a:endParaRPr lang="fi-FI" b="1" dirty="0"/>
          </a:p>
          <a:p>
            <a:r>
              <a:rPr lang="fi-FI" dirty="0"/>
              <a:t>1. MOD-RIF125 –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manual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:</a:t>
            </a:r>
          </a:p>
          <a:p>
            <a:r>
              <a:rPr lang="en-US" b="1" dirty="0">
                <a:hlinkClick r:id="rId2"/>
              </a:rPr>
              <a:t>https://www.olimex.com/Products/Modules/RFID/MOD-RFID125-BOX/resources/MOD-RFID125-BOX.pdf</a:t>
            </a:r>
            <a:endParaRPr lang="fi-FI" b="1" dirty="0"/>
          </a:p>
          <a:p>
            <a:endParaRPr lang="EN-US" b="1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14" name="Kuva 1">
            <a:extLst>
              <a:ext uri="{FF2B5EF4-FFF2-40B4-BE49-F238E27FC236}">
                <a16:creationId xmlns:a16="http://schemas.microsoft.com/office/drawing/2014/main" id="{67211000-2BB9-4E2D-9FEF-231054C52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0"/>
          <a:stretch/>
        </p:blipFill>
        <p:spPr>
          <a:xfrm>
            <a:off x="510969" y="8393216"/>
            <a:ext cx="2796186" cy="1744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picture containing letter&#10;&#10;Description automatically generated">
            <a:extLst>
              <a:ext uri="{FF2B5EF4-FFF2-40B4-BE49-F238E27FC236}">
                <a16:creationId xmlns:a16="http://schemas.microsoft.com/office/drawing/2014/main" id="{F9BC3C82-F1DC-4974-A55C-B13EB7F0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31" y="2735383"/>
            <a:ext cx="2638417" cy="1978813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173862-E425-4B1E-9F4A-698042781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50" t="13498" r="26588" b="16871"/>
          <a:stretch/>
        </p:blipFill>
        <p:spPr>
          <a:xfrm>
            <a:off x="3856233" y="6737916"/>
            <a:ext cx="1888733" cy="21694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420</Words>
  <Application>Microsoft Office PowerPoint</Application>
  <PresentationFormat>A3 Paper (297x420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Jarno Liedes</cp:lastModifiedBy>
  <cp:revision>162</cp:revision>
  <cp:lastPrinted>2017-11-26T11:23:08Z</cp:lastPrinted>
  <dcterms:created xsi:type="dcterms:W3CDTF">2011-08-25T08:52:46Z</dcterms:created>
  <dcterms:modified xsi:type="dcterms:W3CDTF">2022-05-02T10:55:56Z</dcterms:modified>
</cp:coreProperties>
</file>