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2" r:id="rId4"/>
    <p:sldMasterId id="2147483803" r:id="rId5"/>
    <p:sldMasterId id="2147483794" r:id="rId6"/>
    <p:sldMasterId id="2147483730" r:id="rId7"/>
    <p:sldMasterId id="2147483770" r:id="rId8"/>
    <p:sldMasterId id="2147483782" r:id="rId9"/>
  </p:sldMasterIdLst>
  <p:notesMasterIdLst>
    <p:notesMasterId r:id="rId17"/>
  </p:notesMasterIdLst>
  <p:handoutMasterIdLst>
    <p:handoutMasterId r:id="rId18"/>
  </p:handoutMasterIdLst>
  <p:sldIdLst>
    <p:sldId id="256" r:id="rId10"/>
    <p:sldId id="257" r:id="rId11"/>
    <p:sldId id="263" r:id="rId12"/>
    <p:sldId id="260" r:id="rId13"/>
    <p:sldId id="261" r:id="rId14"/>
    <p:sldId id="262" r:id="rId15"/>
    <p:sldId id="264" r:id="rId16"/>
  </p:sldIdLst>
  <p:sldSz cx="9144000" cy="6858000" type="screen4x3"/>
  <p:notesSz cx="6858000" cy="9144000"/>
  <p:defaultTextStyle>
    <a:defPPr>
      <a:defRPr lang="fi-FI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46">
          <p15:clr>
            <a:srgbClr val="A4A3A4"/>
          </p15:clr>
        </p15:guide>
        <p15:guide id="2" pos="6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CCDB"/>
    <a:srgbClr val="D1C7D8"/>
    <a:srgbClr val="F793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7E9B3-0DA1-4AE1-8164-FD65F0DEED80}" v="3" dt="2022-05-02T16:46:57.968"/>
  </p1510:revLst>
</p1510:revInfo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Normaali tyyli 1 - Korostu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546"/>
        <p:guide pos="6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microsoft.com/office/2015/10/relationships/revisionInfo" Target="revisionInfo.xml"/><Relationship Id="rId10" Type="http://schemas.openxmlformats.org/officeDocument/2006/relationships/slide" Target="slides/slide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26A1D-8F1D-E946-B0D1-CC4BD4123B3F}" type="datetimeFigureOut">
              <a:rPr lang="fi-FI" smtClean="0"/>
              <a:pPr/>
              <a:t>4.5.2022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46C8D-04D7-9749-B301-C990981E0E3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8982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449F4-C179-AF47-9D54-E44A3968B497}" type="datetimeFigureOut">
              <a:rPr lang="fi-FI" smtClean="0"/>
              <a:pPr/>
              <a:t>4.5.2022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C4081-9F01-AD42-AD4E-1E44DCE50C8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19950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uvallinen kansilehti 1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08142" y="4715437"/>
            <a:ext cx="3095458" cy="1470025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304800" y="6273800"/>
            <a:ext cx="3746500" cy="1016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cap="all" spc="5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602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tsikko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225800" y="2425700"/>
            <a:ext cx="4470400" cy="3175000"/>
          </a:xfrm>
        </p:spPr>
        <p:txBody>
          <a:bodyPr/>
          <a:lstStyle/>
          <a:p>
            <a:r>
              <a:rPr lang="fi-FI"/>
              <a:t>Muokkaa perustyylejä naps.</a:t>
            </a:r>
          </a:p>
        </p:txBody>
      </p:sp>
    </p:spTree>
    <p:extLst>
      <p:ext uri="{BB962C8B-B14F-4D97-AF65-F5344CB8AC3E}">
        <p14:creationId xmlns:p14="http://schemas.microsoft.com/office/powerpoint/2010/main" val="297195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tsikkodi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225800" y="2425700"/>
            <a:ext cx="4470400" cy="3175000"/>
          </a:xfrm>
        </p:spPr>
        <p:txBody>
          <a:bodyPr/>
          <a:lstStyle/>
          <a:p>
            <a:r>
              <a:rPr lang="fi-FI"/>
              <a:t>Muokkaa perustyylejä naps.</a:t>
            </a:r>
          </a:p>
        </p:txBody>
      </p:sp>
    </p:spTree>
    <p:extLst>
      <p:ext uri="{BB962C8B-B14F-4D97-AF65-F5344CB8AC3E}">
        <p14:creationId xmlns:p14="http://schemas.microsoft.com/office/powerpoint/2010/main" val="331243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Kuvallinen kansilehti 1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08142" y="4715437"/>
            <a:ext cx="3095458" cy="1470025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304800" y="6273800"/>
            <a:ext cx="3746500" cy="1016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cap="all" spc="5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6022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047016" y="2280750"/>
            <a:ext cx="7062858" cy="103861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047016" y="3325822"/>
            <a:ext cx="706285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</a:p>
        </p:txBody>
      </p:sp>
    </p:spTree>
    <p:extLst>
      <p:ext uri="{BB962C8B-B14F-4D97-AF65-F5344CB8AC3E}">
        <p14:creationId xmlns:p14="http://schemas.microsoft.com/office/powerpoint/2010/main" val="1217205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 rot="19812194">
            <a:off x="1107869" y="1664709"/>
            <a:ext cx="6526528" cy="103861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 rot="19812194">
            <a:off x="1819108" y="2557527"/>
            <a:ext cx="652593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</a:p>
        </p:txBody>
      </p:sp>
    </p:spTree>
    <p:extLst>
      <p:ext uri="{BB962C8B-B14F-4D97-AF65-F5344CB8AC3E}">
        <p14:creationId xmlns:p14="http://schemas.microsoft.com/office/powerpoint/2010/main" val="2186045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Otsikkodia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047016" y="2280750"/>
            <a:ext cx="7062858" cy="1038615"/>
          </a:xfrm>
          <a:noFill/>
        </p:spPr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047016" y="3325822"/>
            <a:ext cx="706285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</a:p>
        </p:txBody>
      </p:sp>
    </p:spTree>
    <p:extLst>
      <p:ext uri="{BB962C8B-B14F-4D97-AF65-F5344CB8AC3E}">
        <p14:creationId xmlns:p14="http://schemas.microsoft.com/office/powerpoint/2010/main" val="3847751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Otsikkodia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 rot="19812194">
            <a:off x="1107869" y="1664709"/>
            <a:ext cx="6526528" cy="1038615"/>
          </a:xfrm>
        </p:spPr>
        <p:txBody>
          <a:bodyPr/>
          <a:lstStyle>
            <a:lvl1pPr algn="l">
              <a:defRPr>
                <a:solidFill>
                  <a:srgbClr val="009AC6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 rot="19812194">
            <a:off x="1819108" y="2557527"/>
            <a:ext cx="652593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</a:p>
        </p:txBody>
      </p:sp>
    </p:spTree>
    <p:extLst>
      <p:ext uri="{BB962C8B-B14F-4D97-AF65-F5344CB8AC3E}">
        <p14:creationId xmlns:p14="http://schemas.microsoft.com/office/powerpoint/2010/main" val="1197538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Otsikkodia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047016" y="2280750"/>
            <a:ext cx="7062858" cy="1038615"/>
          </a:xfrm>
        </p:spPr>
        <p:txBody>
          <a:bodyPr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047016" y="3325822"/>
            <a:ext cx="706285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</a:p>
        </p:txBody>
      </p:sp>
    </p:spTree>
    <p:extLst>
      <p:ext uri="{BB962C8B-B14F-4D97-AF65-F5344CB8AC3E}">
        <p14:creationId xmlns:p14="http://schemas.microsoft.com/office/powerpoint/2010/main" val="38477513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Otsikkodia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 rot="19812194">
            <a:off x="1107869" y="1664709"/>
            <a:ext cx="6526528" cy="1038615"/>
          </a:xfrm>
        </p:spPr>
        <p:txBody>
          <a:bodyPr/>
          <a:lstStyle>
            <a:lvl1pPr algn="l">
              <a:defRPr>
                <a:solidFill>
                  <a:srgbClr val="7F5E9B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 rot="19812194">
            <a:off x="1819108" y="2557527"/>
            <a:ext cx="652593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</a:p>
        </p:txBody>
      </p:sp>
    </p:spTree>
    <p:extLst>
      <p:ext uri="{BB962C8B-B14F-4D97-AF65-F5344CB8AC3E}">
        <p14:creationId xmlns:p14="http://schemas.microsoft.com/office/powerpoint/2010/main" val="11975382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Otsikkodia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047016" y="2280750"/>
            <a:ext cx="7062858" cy="1038615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047016" y="3325822"/>
            <a:ext cx="706285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</a:p>
        </p:txBody>
      </p:sp>
    </p:spTree>
    <p:extLst>
      <p:ext uri="{BB962C8B-B14F-4D97-AF65-F5344CB8AC3E}">
        <p14:creationId xmlns:p14="http://schemas.microsoft.com/office/powerpoint/2010/main" val="368910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uvallinen kansilehti 2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08142" y="4715437"/>
            <a:ext cx="3095458" cy="1470025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304800" y="6273800"/>
            <a:ext cx="3746500" cy="1016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cap="all" spc="5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60225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Otsikkodia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 rot="19812194">
            <a:off x="1107869" y="1664709"/>
            <a:ext cx="6526528" cy="1038615"/>
          </a:xfrm>
        </p:spPr>
        <p:txBody>
          <a:bodyPr/>
          <a:lstStyle>
            <a:lvl1pPr algn="l">
              <a:defRPr>
                <a:solidFill>
                  <a:srgbClr val="73A23F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 rot="19812194">
            <a:off x="1819108" y="2557527"/>
            <a:ext cx="652593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</a:p>
        </p:txBody>
      </p:sp>
    </p:spTree>
    <p:extLst>
      <p:ext uri="{BB962C8B-B14F-4D97-AF65-F5344CB8AC3E}">
        <p14:creationId xmlns:p14="http://schemas.microsoft.com/office/powerpoint/2010/main" val="22866462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Otsikkodi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225800" y="2425700"/>
            <a:ext cx="4470400" cy="3175000"/>
          </a:xfrm>
        </p:spPr>
        <p:txBody>
          <a:bodyPr/>
          <a:lstStyle/>
          <a:p>
            <a:r>
              <a:rPr lang="fi-FI"/>
              <a:t>Muokkaa perustyylejä naps.</a:t>
            </a:r>
          </a:p>
        </p:txBody>
      </p:sp>
    </p:spTree>
    <p:extLst>
      <p:ext uri="{BB962C8B-B14F-4D97-AF65-F5344CB8AC3E}">
        <p14:creationId xmlns:p14="http://schemas.microsoft.com/office/powerpoint/2010/main" val="13369072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047016" y="2585550"/>
            <a:ext cx="7062858" cy="103861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047016" y="3630622"/>
            <a:ext cx="706285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</a:p>
        </p:txBody>
      </p:sp>
    </p:spTree>
    <p:extLst>
      <p:ext uri="{BB962C8B-B14F-4D97-AF65-F5344CB8AC3E}">
        <p14:creationId xmlns:p14="http://schemas.microsoft.com/office/powerpoint/2010/main" val="25298193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1037037" y="6367895"/>
            <a:ext cx="1237417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274455" y="6372516"/>
            <a:ext cx="4976089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7250545" y="6372516"/>
            <a:ext cx="847676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Arial Narrow"/>
                <a:cs typeface="Arial Narrow"/>
              </a:defRPr>
            </a:lvl1pPr>
          </a:lstStyle>
          <a:p>
            <a:fld id="{E9503C81-D37B-AC44-BBF5-D39836EA1E64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698980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1037038" y="2097159"/>
            <a:ext cx="3458762" cy="3914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2097159"/>
            <a:ext cx="3450021" cy="3914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1037037" y="6356350"/>
            <a:ext cx="1237417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274455" y="6360971"/>
            <a:ext cx="4976089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7250545" y="6360971"/>
            <a:ext cx="847676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Arial Narrow"/>
                <a:cs typeface="Arial Narrow"/>
              </a:defRPr>
            </a:lvl1pPr>
          </a:lstStyle>
          <a:p>
            <a:fld id="{E9503C81-D37B-AC44-BBF5-D39836EA1E64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078101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yöristetty suorakulmio 9"/>
          <p:cNvSpPr/>
          <p:nvPr userDrawn="1"/>
        </p:nvSpPr>
        <p:spPr>
          <a:xfrm>
            <a:off x="4652820" y="2147455"/>
            <a:ext cx="3475182" cy="3864505"/>
          </a:xfrm>
          <a:custGeom>
            <a:avLst/>
            <a:gdLst>
              <a:gd name="connsiteX0" fmla="*/ 0 w 3460350"/>
              <a:gd name="connsiteY0" fmla="*/ 576737 h 3961299"/>
              <a:gd name="connsiteX1" fmla="*/ 576737 w 3460350"/>
              <a:gd name="connsiteY1" fmla="*/ 0 h 3961299"/>
              <a:gd name="connsiteX2" fmla="*/ 2883613 w 3460350"/>
              <a:gd name="connsiteY2" fmla="*/ 0 h 3961299"/>
              <a:gd name="connsiteX3" fmla="*/ 3460350 w 3460350"/>
              <a:gd name="connsiteY3" fmla="*/ 576737 h 3961299"/>
              <a:gd name="connsiteX4" fmla="*/ 3460350 w 3460350"/>
              <a:gd name="connsiteY4" fmla="*/ 3384562 h 3961299"/>
              <a:gd name="connsiteX5" fmla="*/ 2883613 w 3460350"/>
              <a:gd name="connsiteY5" fmla="*/ 3961299 h 3961299"/>
              <a:gd name="connsiteX6" fmla="*/ 576737 w 3460350"/>
              <a:gd name="connsiteY6" fmla="*/ 3961299 h 3961299"/>
              <a:gd name="connsiteX7" fmla="*/ 0 w 3460350"/>
              <a:gd name="connsiteY7" fmla="*/ 3384562 h 3961299"/>
              <a:gd name="connsiteX8" fmla="*/ 0 w 3460350"/>
              <a:gd name="connsiteY8" fmla="*/ 576737 h 3961299"/>
              <a:gd name="connsiteX0" fmla="*/ 0 w 3460350"/>
              <a:gd name="connsiteY0" fmla="*/ 576737 h 3961299"/>
              <a:gd name="connsiteX1" fmla="*/ 576737 w 3460350"/>
              <a:gd name="connsiteY1" fmla="*/ 0 h 3961299"/>
              <a:gd name="connsiteX2" fmla="*/ 2883613 w 3460350"/>
              <a:gd name="connsiteY2" fmla="*/ 0 h 3961299"/>
              <a:gd name="connsiteX3" fmla="*/ 3460350 w 3460350"/>
              <a:gd name="connsiteY3" fmla="*/ 576737 h 3961299"/>
              <a:gd name="connsiteX4" fmla="*/ 3460350 w 3460350"/>
              <a:gd name="connsiteY4" fmla="*/ 3384562 h 3961299"/>
              <a:gd name="connsiteX5" fmla="*/ 2883613 w 3460350"/>
              <a:gd name="connsiteY5" fmla="*/ 3961299 h 3961299"/>
              <a:gd name="connsiteX6" fmla="*/ 576737 w 3460350"/>
              <a:gd name="connsiteY6" fmla="*/ 3961299 h 3961299"/>
              <a:gd name="connsiteX7" fmla="*/ 0 w 3460350"/>
              <a:gd name="connsiteY7" fmla="*/ 3384562 h 3961299"/>
              <a:gd name="connsiteX8" fmla="*/ 0 w 3460350"/>
              <a:gd name="connsiteY8" fmla="*/ 576737 h 3961299"/>
              <a:gd name="connsiteX0" fmla="*/ 0 w 3461058"/>
              <a:gd name="connsiteY0" fmla="*/ 576737 h 3961299"/>
              <a:gd name="connsiteX1" fmla="*/ 576737 w 3461058"/>
              <a:gd name="connsiteY1" fmla="*/ 0 h 3961299"/>
              <a:gd name="connsiteX2" fmla="*/ 2883613 w 3461058"/>
              <a:gd name="connsiteY2" fmla="*/ 0 h 3961299"/>
              <a:gd name="connsiteX3" fmla="*/ 3460350 w 3461058"/>
              <a:gd name="connsiteY3" fmla="*/ 576737 h 3961299"/>
              <a:gd name="connsiteX4" fmla="*/ 3460350 w 3461058"/>
              <a:gd name="connsiteY4" fmla="*/ 3384562 h 3961299"/>
              <a:gd name="connsiteX5" fmla="*/ 2883613 w 3461058"/>
              <a:gd name="connsiteY5" fmla="*/ 3961299 h 3961299"/>
              <a:gd name="connsiteX6" fmla="*/ 576737 w 3461058"/>
              <a:gd name="connsiteY6" fmla="*/ 3961299 h 3961299"/>
              <a:gd name="connsiteX7" fmla="*/ 0 w 3461058"/>
              <a:gd name="connsiteY7" fmla="*/ 3384562 h 3961299"/>
              <a:gd name="connsiteX8" fmla="*/ 0 w 3461058"/>
              <a:gd name="connsiteY8" fmla="*/ 576737 h 3961299"/>
              <a:gd name="connsiteX0" fmla="*/ 363 w 3461421"/>
              <a:gd name="connsiteY0" fmla="*/ 576747 h 3961309"/>
              <a:gd name="connsiteX1" fmla="*/ 577100 w 3461421"/>
              <a:gd name="connsiteY1" fmla="*/ 10 h 3961309"/>
              <a:gd name="connsiteX2" fmla="*/ 2883976 w 3461421"/>
              <a:gd name="connsiteY2" fmla="*/ 10 h 3961309"/>
              <a:gd name="connsiteX3" fmla="*/ 3460713 w 3461421"/>
              <a:gd name="connsiteY3" fmla="*/ 576747 h 3961309"/>
              <a:gd name="connsiteX4" fmla="*/ 3460713 w 3461421"/>
              <a:gd name="connsiteY4" fmla="*/ 3384572 h 3961309"/>
              <a:gd name="connsiteX5" fmla="*/ 2883976 w 3461421"/>
              <a:gd name="connsiteY5" fmla="*/ 3961309 h 3961309"/>
              <a:gd name="connsiteX6" fmla="*/ 577100 w 3461421"/>
              <a:gd name="connsiteY6" fmla="*/ 3961309 h 3961309"/>
              <a:gd name="connsiteX7" fmla="*/ 363 w 3461421"/>
              <a:gd name="connsiteY7" fmla="*/ 3384572 h 3961309"/>
              <a:gd name="connsiteX8" fmla="*/ 363 w 3461421"/>
              <a:gd name="connsiteY8" fmla="*/ 576747 h 3961309"/>
              <a:gd name="connsiteX0" fmla="*/ 1634 w 3462692"/>
              <a:gd name="connsiteY0" fmla="*/ 576747 h 3961309"/>
              <a:gd name="connsiteX1" fmla="*/ 578371 w 3462692"/>
              <a:gd name="connsiteY1" fmla="*/ 10 h 3961309"/>
              <a:gd name="connsiteX2" fmla="*/ 2885247 w 3462692"/>
              <a:gd name="connsiteY2" fmla="*/ 10 h 3961309"/>
              <a:gd name="connsiteX3" fmla="*/ 3461984 w 3462692"/>
              <a:gd name="connsiteY3" fmla="*/ 576747 h 3961309"/>
              <a:gd name="connsiteX4" fmla="*/ 3461984 w 3462692"/>
              <a:gd name="connsiteY4" fmla="*/ 3384572 h 3961309"/>
              <a:gd name="connsiteX5" fmla="*/ 2885247 w 3462692"/>
              <a:gd name="connsiteY5" fmla="*/ 3961309 h 3961309"/>
              <a:gd name="connsiteX6" fmla="*/ 578371 w 3462692"/>
              <a:gd name="connsiteY6" fmla="*/ 3961309 h 3961309"/>
              <a:gd name="connsiteX7" fmla="*/ 1634 w 3462692"/>
              <a:gd name="connsiteY7" fmla="*/ 3384572 h 3961309"/>
              <a:gd name="connsiteX8" fmla="*/ 1634 w 3462692"/>
              <a:gd name="connsiteY8" fmla="*/ 576747 h 3961309"/>
              <a:gd name="connsiteX0" fmla="*/ 1634 w 3462692"/>
              <a:gd name="connsiteY0" fmla="*/ 576747 h 3961309"/>
              <a:gd name="connsiteX1" fmla="*/ 578371 w 3462692"/>
              <a:gd name="connsiteY1" fmla="*/ 10 h 3961309"/>
              <a:gd name="connsiteX2" fmla="*/ 2885247 w 3462692"/>
              <a:gd name="connsiteY2" fmla="*/ 10 h 3961309"/>
              <a:gd name="connsiteX3" fmla="*/ 3461984 w 3462692"/>
              <a:gd name="connsiteY3" fmla="*/ 576747 h 3961309"/>
              <a:gd name="connsiteX4" fmla="*/ 3461984 w 3462692"/>
              <a:gd name="connsiteY4" fmla="*/ 3384572 h 3961309"/>
              <a:gd name="connsiteX5" fmla="*/ 2885247 w 3462692"/>
              <a:gd name="connsiteY5" fmla="*/ 3961309 h 3961309"/>
              <a:gd name="connsiteX6" fmla="*/ 578371 w 3462692"/>
              <a:gd name="connsiteY6" fmla="*/ 3961309 h 3961309"/>
              <a:gd name="connsiteX7" fmla="*/ 1634 w 3462692"/>
              <a:gd name="connsiteY7" fmla="*/ 3384572 h 3961309"/>
              <a:gd name="connsiteX8" fmla="*/ 1634 w 3462692"/>
              <a:gd name="connsiteY8" fmla="*/ 576747 h 3961309"/>
              <a:gd name="connsiteX0" fmla="*/ 1634 w 3462692"/>
              <a:gd name="connsiteY0" fmla="*/ 576747 h 3961309"/>
              <a:gd name="connsiteX1" fmla="*/ 578371 w 3462692"/>
              <a:gd name="connsiteY1" fmla="*/ 10 h 3961309"/>
              <a:gd name="connsiteX2" fmla="*/ 2885247 w 3462692"/>
              <a:gd name="connsiteY2" fmla="*/ 10 h 3961309"/>
              <a:gd name="connsiteX3" fmla="*/ 3461984 w 3462692"/>
              <a:gd name="connsiteY3" fmla="*/ 576747 h 3961309"/>
              <a:gd name="connsiteX4" fmla="*/ 3461984 w 3462692"/>
              <a:gd name="connsiteY4" fmla="*/ 3384572 h 3961309"/>
              <a:gd name="connsiteX5" fmla="*/ 2885247 w 3462692"/>
              <a:gd name="connsiteY5" fmla="*/ 3961309 h 3961309"/>
              <a:gd name="connsiteX6" fmla="*/ 578371 w 3462692"/>
              <a:gd name="connsiteY6" fmla="*/ 3961309 h 3961309"/>
              <a:gd name="connsiteX7" fmla="*/ 1634 w 3462692"/>
              <a:gd name="connsiteY7" fmla="*/ 3384572 h 3961309"/>
              <a:gd name="connsiteX8" fmla="*/ 1634 w 3462692"/>
              <a:gd name="connsiteY8" fmla="*/ 576747 h 3961309"/>
              <a:gd name="connsiteX0" fmla="*/ 1634 w 3462692"/>
              <a:gd name="connsiteY0" fmla="*/ 576747 h 3961309"/>
              <a:gd name="connsiteX1" fmla="*/ 578371 w 3462692"/>
              <a:gd name="connsiteY1" fmla="*/ 10 h 3961309"/>
              <a:gd name="connsiteX2" fmla="*/ 2885247 w 3462692"/>
              <a:gd name="connsiteY2" fmla="*/ 10 h 3961309"/>
              <a:gd name="connsiteX3" fmla="*/ 3461984 w 3462692"/>
              <a:gd name="connsiteY3" fmla="*/ 576747 h 3961309"/>
              <a:gd name="connsiteX4" fmla="*/ 3461984 w 3462692"/>
              <a:gd name="connsiteY4" fmla="*/ 3384572 h 3961309"/>
              <a:gd name="connsiteX5" fmla="*/ 2885247 w 3462692"/>
              <a:gd name="connsiteY5" fmla="*/ 3961309 h 3961309"/>
              <a:gd name="connsiteX6" fmla="*/ 578371 w 3462692"/>
              <a:gd name="connsiteY6" fmla="*/ 3961309 h 3961309"/>
              <a:gd name="connsiteX7" fmla="*/ 1634 w 3462692"/>
              <a:gd name="connsiteY7" fmla="*/ 3384572 h 3961309"/>
              <a:gd name="connsiteX8" fmla="*/ 1634 w 3462692"/>
              <a:gd name="connsiteY8" fmla="*/ 576747 h 3961309"/>
              <a:gd name="connsiteX0" fmla="*/ 1634 w 3464203"/>
              <a:gd name="connsiteY0" fmla="*/ 576747 h 3961309"/>
              <a:gd name="connsiteX1" fmla="*/ 578371 w 3464203"/>
              <a:gd name="connsiteY1" fmla="*/ 10 h 3961309"/>
              <a:gd name="connsiteX2" fmla="*/ 2885247 w 3464203"/>
              <a:gd name="connsiteY2" fmla="*/ 10 h 3961309"/>
              <a:gd name="connsiteX3" fmla="*/ 3461984 w 3464203"/>
              <a:gd name="connsiteY3" fmla="*/ 576747 h 3961309"/>
              <a:gd name="connsiteX4" fmla="*/ 3461984 w 3464203"/>
              <a:gd name="connsiteY4" fmla="*/ 3384572 h 3961309"/>
              <a:gd name="connsiteX5" fmla="*/ 2885247 w 3464203"/>
              <a:gd name="connsiteY5" fmla="*/ 3961309 h 3961309"/>
              <a:gd name="connsiteX6" fmla="*/ 578371 w 3464203"/>
              <a:gd name="connsiteY6" fmla="*/ 3961309 h 3961309"/>
              <a:gd name="connsiteX7" fmla="*/ 1634 w 3464203"/>
              <a:gd name="connsiteY7" fmla="*/ 3384572 h 3961309"/>
              <a:gd name="connsiteX8" fmla="*/ 1634 w 3464203"/>
              <a:gd name="connsiteY8" fmla="*/ 576747 h 3961309"/>
              <a:gd name="connsiteX0" fmla="*/ 1634 w 3464203"/>
              <a:gd name="connsiteY0" fmla="*/ 576747 h 3961309"/>
              <a:gd name="connsiteX1" fmla="*/ 578371 w 3464203"/>
              <a:gd name="connsiteY1" fmla="*/ 10 h 3961309"/>
              <a:gd name="connsiteX2" fmla="*/ 2885247 w 3464203"/>
              <a:gd name="connsiteY2" fmla="*/ 10 h 3961309"/>
              <a:gd name="connsiteX3" fmla="*/ 3461984 w 3464203"/>
              <a:gd name="connsiteY3" fmla="*/ 576747 h 3961309"/>
              <a:gd name="connsiteX4" fmla="*/ 3461984 w 3464203"/>
              <a:gd name="connsiteY4" fmla="*/ 3384572 h 3961309"/>
              <a:gd name="connsiteX5" fmla="*/ 2885247 w 3464203"/>
              <a:gd name="connsiteY5" fmla="*/ 3961309 h 3961309"/>
              <a:gd name="connsiteX6" fmla="*/ 578371 w 3464203"/>
              <a:gd name="connsiteY6" fmla="*/ 3961309 h 3961309"/>
              <a:gd name="connsiteX7" fmla="*/ 1634 w 3464203"/>
              <a:gd name="connsiteY7" fmla="*/ 3384572 h 3961309"/>
              <a:gd name="connsiteX8" fmla="*/ 1634 w 3464203"/>
              <a:gd name="connsiteY8" fmla="*/ 576747 h 3961309"/>
              <a:gd name="connsiteX0" fmla="*/ 1634 w 3464203"/>
              <a:gd name="connsiteY0" fmla="*/ 576747 h 3961309"/>
              <a:gd name="connsiteX1" fmla="*/ 578371 w 3464203"/>
              <a:gd name="connsiteY1" fmla="*/ 10 h 3961309"/>
              <a:gd name="connsiteX2" fmla="*/ 2885247 w 3464203"/>
              <a:gd name="connsiteY2" fmla="*/ 10 h 3961309"/>
              <a:gd name="connsiteX3" fmla="*/ 3461984 w 3464203"/>
              <a:gd name="connsiteY3" fmla="*/ 576747 h 3961309"/>
              <a:gd name="connsiteX4" fmla="*/ 3461984 w 3464203"/>
              <a:gd name="connsiteY4" fmla="*/ 3384572 h 3961309"/>
              <a:gd name="connsiteX5" fmla="*/ 2885247 w 3464203"/>
              <a:gd name="connsiteY5" fmla="*/ 3961309 h 3961309"/>
              <a:gd name="connsiteX6" fmla="*/ 578371 w 3464203"/>
              <a:gd name="connsiteY6" fmla="*/ 3961309 h 3961309"/>
              <a:gd name="connsiteX7" fmla="*/ 1634 w 3464203"/>
              <a:gd name="connsiteY7" fmla="*/ 3384572 h 3961309"/>
              <a:gd name="connsiteX8" fmla="*/ 1634 w 3464203"/>
              <a:gd name="connsiteY8" fmla="*/ 576747 h 3961309"/>
              <a:gd name="connsiteX0" fmla="*/ 1634 w 3464203"/>
              <a:gd name="connsiteY0" fmla="*/ 576747 h 3961309"/>
              <a:gd name="connsiteX1" fmla="*/ 578371 w 3464203"/>
              <a:gd name="connsiteY1" fmla="*/ 10 h 3961309"/>
              <a:gd name="connsiteX2" fmla="*/ 2885247 w 3464203"/>
              <a:gd name="connsiteY2" fmla="*/ 10 h 3961309"/>
              <a:gd name="connsiteX3" fmla="*/ 3461984 w 3464203"/>
              <a:gd name="connsiteY3" fmla="*/ 576747 h 3961309"/>
              <a:gd name="connsiteX4" fmla="*/ 3461984 w 3464203"/>
              <a:gd name="connsiteY4" fmla="*/ 3384572 h 3961309"/>
              <a:gd name="connsiteX5" fmla="*/ 2885247 w 3464203"/>
              <a:gd name="connsiteY5" fmla="*/ 3961309 h 3961309"/>
              <a:gd name="connsiteX6" fmla="*/ 578371 w 3464203"/>
              <a:gd name="connsiteY6" fmla="*/ 3961309 h 3961309"/>
              <a:gd name="connsiteX7" fmla="*/ 1634 w 3464203"/>
              <a:gd name="connsiteY7" fmla="*/ 3384572 h 3961309"/>
              <a:gd name="connsiteX8" fmla="*/ 1634 w 3464203"/>
              <a:gd name="connsiteY8" fmla="*/ 576747 h 3961309"/>
              <a:gd name="connsiteX0" fmla="*/ 1634 w 3464203"/>
              <a:gd name="connsiteY0" fmla="*/ 576747 h 3961309"/>
              <a:gd name="connsiteX1" fmla="*/ 578371 w 3464203"/>
              <a:gd name="connsiteY1" fmla="*/ 10 h 3961309"/>
              <a:gd name="connsiteX2" fmla="*/ 2885247 w 3464203"/>
              <a:gd name="connsiteY2" fmla="*/ 10 h 3961309"/>
              <a:gd name="connsiteX3" fmla="*/ 3461984 w 3464203"/>
              <a:gd name="connsiteY3" fmla="*/ 576747 h 3961309"/>
              <a:gd name="connsiteX4" fmla="*/ 3461984 w 3464203"/>
              <a:gd name="connsiteY4" fmla="*/ 3384572 h 3961309"/>
              <a:gd name="connsiteX5" fmla="*/ 2885247 w 3464203"/>
              <a:gd name="connsiteY5" fmla="*/ 3961309 h 3961309"/>
              <a:gd name="connsiteX6" fmla="*/ 578371 w 3464203"/>
              <a:gd name="connsiteY6" fmla="*/ 3961309 h 3961309"/>
              <a:gd name="connsiteX7" fmla="*/ 1634 w 3464203"/>
              <a:gd name="connsiteY7" fmla="*/ 3384572 h 3961309"/>
              <a:gd name="connsiteX8" fmla="*/ 1634 w 3464203"/>
              <a:gd name="connsiteY8" fmla="*/ 576747 h 3961309"/>
              <a:gd name="connsiteX0" fmla="*/ 2154 w 3464723"/>
              <a:gd name="connsiteY0" fmla="*/ 576737 h 3961299"/>
              <a:gd name="connsiteX1" fmla="*/ 578891 w 3464723"/>
              <a:gd name="connsiteY1" fmla="*/ 0 h 3961299"/>
              <a:gd name="connsiteX2" fmla="*/ 2885767 w 3464723"/>
              <a:gd name="connsiteY2" fmla="*/ 0 h 3961299"/>
              <a:gd name="connsiteX3" fmla="*/ 3462504 w 3464723"/>
              <a:gd name="connsiteY3" fmla="*/ 576737 h 3961299"/>
              <a:gd name="connsiteX4" fmla="*/ 3462504 w 3464723"/>
              <a:gd name="connsiteY4" fmla="*/ 3384562 h 3961299"/>
              <a:gd name="connsiteX5" fmla="*/ 2885767 w 3464723"/>
              <a:gd name="connsiteY5" fmla="*/ 3961299 h 3961299"/>
              <a:gd name="connsiteX6" fmla="*/ 578891 w 3464723"/>
              <a:gd name="connsiteY6" fmla="*/ 3961299 h 3961299"/>
              <a:gd name="connsiteX7" fmla="*/ 2154 w 3464723"/>
              <a:gd name="connsiteY7" fmla="*/ 3384562 h 3961299"/>
              <a:gd name="connsiteX8" fmla="*/ 2154 w 3464723"/>
              <a:gd name="connsiteY8" fmla="*/ 576737 h 3961299"/>
              <a:gd name="connsiteX0" fmla="*/ 342 w 3462911"/>
              <a:gd name="connsiteY0" fmla="*/ 576737 h 3961299"/>
              <a:gd name="connsiteX1" fmla="*/ 577079 w 3462911"/>
              <a:gd name="connsiteY1" fmla="*/ 0 h 3961299"/>
              <a:gd name="connsiteX2" fmla="*/ 2883955 w 3462911"/>
              <a:gd name="connsiteY2" fmla="*/ 0 h 3961299"/>
              <a:gd name="connsiteX3" fmla="*/ 3460692 w 3462911"/>
              <a:gd name="connsiteY3" fmla="*/ 576737 h 3961299"/>
              <a:gd name="connsiteX4" fmla="*/ 3460692 w 3462911"/>
              <a:gd name="connsiteY4" fmla="*/ 3384562 h 3961299"/>
              <a:gd name="connsiteX5" fmla="*/ 2883955 w 3462911"/>
              <a:gd name="connsiteY5" fmla="*/ 3961299 h 3961299"/>
              <a:gd name="connsiteX6" fmla="*/ 577079 w 3462911"/>
              <a:gd name="connsiteY6" fmla="*/ 3961299 h 3961299"/>
              <a:gd name="connsiteX7" fmla="*/ 342 w 3462911"/>
              <a:gd name="connsiteY7" fmla="*/ 3384562 h 3961299"/>
              <a:gd name="connsiteX8" fmla="*/ 342 w 3462911"/>
              <a:gd name="connsiteY8" fmla="*/ 576737 h 3961299"/>
              <a:gd name="connsiteX0" fmla="*/ 0 w 3462569"/>
              <a:gd name="connsiteY0" fmla="*/ 576737 h 3961299"/>
              <a:gd name="connsiteX1" fmla="*/ 576737 w 3462569"/>
              <a:gd name="connsiteY1" fmla="*/ 0 h 3961299"/>
              <a:gd name="connsiteX2" fmla="*/ 2883613 w 3462569"/>
              <a:gd name="connsiteY2" fmla="*/ 0 h 3961299"/>
              <a:gd name="connsiteX3" fmla="*/ 3460350 w 3462569"/>
              <a:gd name="connsiteY3" fmla="*/ 576737 h 3961299"/>
              <a:gd name="connsiteX4" fmla="*/ 3460350 w 3462569"/>
              <a:gd name="connsiteY4" fmla="*/ 3384562 h 3961299"/>
              <a:gd name="connsiteX5" fmla="*/ 2883613 w 3462569"/>
              <a:gd name="connsiteY5" fmla="*/ 3961299 h 3961299"/>
              <a:gd name="connsiteX6" fmla="*/ 576737 w 3462569"/>
              <a:gd name="connsiteY6" fmla="*/ 3961299 h 3961299"/>
              <a:gd name="connsiteX7" fmla="*/ 0 w 3462569"/>
              <a:gd name="connsiteY7" fmla="*/ 3384562 h 3961299"/>
              <a:gd name="connsiteX8" fmla="*/ 0 w 3462569"/>
              <a:gd name="connsiteY8" fmla="*/ 576737 h 3961299"/>
              <a:gd name="connsiteX0" fmla="*/ 341 w 3462910"/>
              <a:gd name="connsiteY0" fmla="*/ 576737 h 3961299"/>
              <a:gd name="connsiteX1" fmla="*/ 577078 w 3462910"/>
              <a:gd name="connsiteY1" fmla="*/ 0 h 3961299"/>
              <a:gd name="connsiteX2" fmla="*/ 2883954 w 3462910"/>
              <a:gd name="connsiteY2" fmla="*/ 0 h 3961299"/>
              <a:gd name="connsiteX3" fmla="*/ 3460691 w 3462910"/>
              <a:gd name="connsiteY3" fmla="*/ 576737 h 3961299"/>
              <a:gd name="connsiteX4" fmla="*/ 3460691 w 3462910"/>
              <a:gd name="connsiteY4" fmla="*/ 3384562 h 3961299"/>
              <a:gd name="connsiteX5" fmla="*/ 2883954 w 3462910"/>
              <a:gd name="connsiteY5" fmla="*/ 3961299 h 3961299"/>
              <a:gd name="connsiteX6" fmla="*/ 577078 w 3462910"/>
              <a:gd name="connsiteY6" fmla="*/ 3961299 h 3961299"/>
              <a:gd name="connsiteX7" fmla="*/ 341 w 3462910"/>
              <a:gd name="connsiteY7" fmla="*/ 3384562 h 3961299"/>
              <a:gd name="connsiteX8" fmla="*/ 341 w 3462910"/>
              <a:gd name="connsiteY8" fmla="*/ 576737 h 3961299"/>
              <a:gd name="connsiteX0" fmla="*/ 34 w 3462603"/>
              <a:gd name="connsiteY0" fmla="*/ 576737 h 3961299"/>
              <a:gd name="connsiteX1" fmla="*/ 576771 w 3462603"/>
              <a:gd name="connsiteY1" fmla="*/ 0 h 3961299"/>
              <a:gd name="connsiteX2" fmla="*/ 2883647 w 3462603"/>
              <a:gd name="connsiteY2" fmla="*/ 0 h 3961299"/>
              <a:gd name="connsiteX3" fmla="*/ 3460384 w 3462603"/>
              <a:gd name="connsiteY3" fmla="*/ 576737 h 3961299"/>
              <a:gd name="connsiteX4" fmla="*/ 3460384 w 3462603"/>
              <a:gd name="connsiteY4" fmla="*/ 3384562 h 3961299"/>
              <a:gd name="connsiteX5" fmla="*/ 2883647 w 3462603"/>
              <a:gd name="connsiteY5" fmla="*/ 3961299 h 3961299"/>
              <a:gd name="connsiteX6" fmla="*/ 576771 w 3462603"/>
              <a:gd name="connsiteY6" fmla="*/ 3961299 h 3961299"/>
              <a:gd name="connsiteX7" fmla="*/ 34 w 3462603"/>
              <a:gd name="connsiteY7" fmla="*/ 3384562 h 3961299"/>
              <a:gd name="connsiteX8" fmla="*/ 34 w 3462603"/>
              <a:gd name="connsiteY8" fmla="*/ 576737 h 3961299"/>
              <a:gd name="connsiteX0" fmla="*/ 302 w 3462871"/>
              <a:gd name="connsiteY0" fmla="*/ 580971 h 3965533"/>
              <a:gd name="connsiteX1" fmla="*/ 365372 w 3462871"/>
              <a:gd name="connsiteY1" fmla="*/ 0 h 3965533"/>
              <a:gd name="connsiteX2" fmla="*/ 2883915 w 3462871"/>
              <a:gd name="connsiteY2" fmla="*/ 4234 h 3965533"/>
              <a:gd name="connsiteX3" fmla="*/ 3460652 w 3462871"/>
              <a:gd name="connsiteY3" fmla="*/ 580971 h 3965533"/>
              <a:gd name="connsiteX4" fmla="*/ 3460652 w 3462871"/>
              <a:gd name="connsiteY4" fmla="*/ 3388796 h 3965533"/>
              <a:gd name="connsiteX5" fmla="*/ 2883915 w 3462871"/>
              <a:gd name="connsiteY5" fmla="*/ 3965533 h 3965533"/>
              <a:gd name="connsiteX6" fmla="*/ 577039 w 3462871"/>
              <a:gd name="connsiteY6" fmla="*/ 3965533 h 3965533"/>
              <a:gd name="connsiteX7" fmla="*/ 302 w 3462871"/>
              <a:gd name="connsiteY7" fmla="*/ 3388796 h 3965533"/>
              <a:gd name="connsiteX8" fmla="*/ 302 w 3462871"/>
              <a:gd name="connsiteY8" fmla="*/ 580971 h 3965533"/>
              <a:gd name="connsiteX0" fmla="*/ 302 w 3462871"/>
              <a:gd name="connsiteY0" fmla="*/ 377771 h 3965533"/>
              <a:gd name="connsiteX1" fmla="*/ 365372 w 3462871"/>
              <a:gd name="connsiteY1" fmla="*/ 0 h 3965533"/>
              <a:gd name="connsiteX2" fmla="*/ 2883915 w 3462871"/>
              <a:gd name="connsiteY2" fmla="*/ 4234 h 3965533"/>
              <a:gd name="connsiteX3" fmla="*/ 3460652 w 3462871"/>
              <a:gd name="connsiteY3" fmla="*/ 580971 h 3965533"/>
              <a:gd name="connsiteX4" fmla="*/ 3460652 w 3462871"/>
              <a:gd name="connsiteY4" fmla="*/ 3388796 h 3965533"/>
              <a:gd name="connsiteX5" fmla="*/ 2883915 w 3462871"/>
              <a:gd name="connsiteY5" fmla="*/ 3965533 h 3965533"/>
              <a:gd name="connsiteX6" fmla="*/ 577039 w 3462871"/>
              <a:gd name="connsiteY6" fmla="*/ 3965533 h 3965533"/>
              <a:gd name="connsiteX7" fmla="*/ 302 w 3462871"/>
              <a:gd name="connsiteY7" fmla="*/ 3388796 h 3965533"/>
              <a:gd name="connsiteX8" fmla="*/ 302 w 3462871"/>
              <a:gd name="connsiteY8" fmla="*/ 377771 h 3965533"/>
              <a:gd name="connsiteX0" fmla="*/ 302 w 3462871"/>
              <a:gd name="connsiteY0" fmla="*/ 377771 h 3965533"/>
              <a:gd name="connsiteX1" fmla="*/ 365372 w 3462871"/>
              <a:gd name="connsiteY1" fmla="*/ 0 h 3965533"/>
              <a:gd name="connsiteX2" fmla="*/ 2883915 w 3462871"/>
              <a:gd name="connsiteY2" fmla="*/ 4234 h 3965533"/>
              <a:gd name="connsiteX3" fmla="*/ 3460652 w 3462871"/>
              <a:gd name="connsiteY3" fmla="*/ 580971 h 3965533"/>
              <a:gd name="connsiteX4" fmla="*/ 3460652 w 3462871"/>
              <a:gd name="connsiteY4" fmla="*/ 3388796 h 3965533"/>
              <a:gd name="connsiteX5" fmla="*/ 2883915 w 3462871"/>
              <a:gd name="connsiteY5" fmla="*/ 3965533 h 3965533"/>
              <a:gd name="connsiteX6" fmla="*/ 577039 w 3462871"/>
              <a:gd name="connsiteY6" fmla="*/ 3965533 h 3965533"/>
              <a:gd name="connsiteX7" fmla="*/ 302 w 3462871"/>
              <a:gd name="connsiteY7" fmla="*/ 3388796 h 3965533"/>
              <a:gd name="connsiteX8" fmla="*/ 302 w 3462871"/>
              <a:gd name="connsiteY8" fmla="*/ 377771 h 3965533"/>
              <a:gd name="connsiteX0" fmla="*/ 302 w 3462871"/>
              <a:gd name="connsiteY0" fmla="*/ 377771 h 3965533"/>
              <a:gd name="connsiteX1" fmla="*/ 365372 w 3462871"/>
              <a:gd name="connsiteY1" fmla="*/ 0 h 3965533"/>
              <a:gd name="connsiteX2" fmla="*/ 2883915 w 3462871"/>
              <a:gd name="connsiteY2" fmla="*/ 4234 h 3965533"/>
              <a:gd name="connsiteX3" fmla="*/ 3460652 w 3462871"/>
              <a:gd name="connsiteY3" fmla="*/ 580971 h 3965533"/>
              <a:gd name="connsiteX4" fmla="*/ 3460652 w 3462871"/>
              <a:gd name="connsiteY4" fmla="*/ 3388796 h 3965533"/>
              <a:gd name="connsiteX5" fmla="*/ 2883915 w 3462871"/>
              <a:gd name="connsiteY5" fmla="*/ 3965533 h 3965533"/>
              <a:gd name="connsiteX6" fmla="*/ 577039 w 3462871"/>
              <a:gd name="connsiteY6" fmla="*/ 3965533 h 3965533"/>
              <a:gd name="connsiteX7" fmla="*/ 302 w 3462871"/>
              <a:gd name="connsiteY7" fmla="*/ 3388796 h 3965533"/>
              <a:gd name="connsiteX8" fmla="*/ 302 w 3462871"/>
              <a:gd name="connsiteY8" fmla="*/ 377771 h 3965533"/>
              <a:gd name="connsiteX0" fmla="*/ 302 w 3462871"/>
              <a:gd name="connsiteY0" fmla="*/ 377771 h 3965533"/>
              <a:gd name="connsiteX1" fmla="*/ 365372 w 3462871"/>
              <a:gd name="connsiteY1" fmla="*/ 0 h 3965533"/>
              <a:gd name="connsiteX2" fmla="*/ 2883915 w 3462871"/>
              <a:gd name="connsiteY2" fmla="*/ 4234 h 3965533"/>
              <a:gd name="connsiteX3" fmla="*/ 3460652 w 3462871"/>
              <a:gd name="connsiteY3" fmla="*/ 580971 h 3965533"/>
              <a:gd name="connsiteX4" fmla="*/ 3460652 w 3462871"/>
              <a:gd name="connsiteY4" fmla="*/ 3388796 h 3965533"/>
              <a:gd name="connsiteX5" fmla="*/ 2883915 w 3462871"/>
              <a:gd name="connsiteY5" fmla="*/ 3965533 h 3965533"/>
              <a:gd name="connsiteX6" fmla="*/ 577039 w 3462871"/>
              <a:gd name="connsiteY6" fmla="*/ 3965533 h 3965533"/>
              <a:gd name="connsiteX7" fmla="*/ 302 w 3462871"/>
              <a:gd name="connsiteY7" fmla="*/ 3388796 h 3965533"/>
              <a:gd name="connsiteX8" fmla="*/ 302 w 3462871"/>
              <a:gd name="connsiteY8" fmla="*/ 377771 h 3965533"/>
              <a:gd name="connsiteX0" fmla="*/ 60 w 3462629"/>
              <a:gd name="connsiteY0" fmla="*/ 377771 h 3965533"/>
              <a:gd name="connsiteX1" fmla="*/ 365130 w 3462629"/>
              <a:gd name="connsiteY1" fmla="*/ 0 h 3965533"/>
              <a:gd name="connsiteX2" fmla="*/ 2883673 w 3462629"/>
              <a:gd name="connsiteY2" fmla="*/ 4234 h 3965533"/>
              <a:gd name="connsiteX3" fmla="*/ 3460410 w 3462629"/>
              <a:gd name="connsiteY3" fmla="*/ 580971 h 3965533"/>
              <a:gd name="connsiteX4" fmla="*/ 3460410 w 3462629"/>
              <a:gd name="connsiteY4" fmla="*/ 3388796 h 3965533"/>
              <a:gd name="connsiteX5" fmla="*/ 2883673 w 3462629"/>
              <a:gd name="connsiteY5" fmla="*/ 3965533 h 3965533"/>
              <a:gd name="connsiteX6" fmla="*/ 576797 w 3462629"/>
              <a:gd name="connsiteY6" fmla="*/ 3965533 h 3965533"/>
              <a:gd name="connsiteX7" fmla="*/ 60 w 3462629"/>
              <a:gd name="connsiteY7" fmla="*/ 3388796 h 3965533"/>
              <a:gd name="connsiteX8" fmla="*/ 60 w 3462629"/>
              <a:gd name="connsiteY8" fmla="*/ 377771 h 3965533"/>
              <a:gd name="connsiteX0" fmla="*/ 46 w 3462615"/>
              <a:gd name="connsiteY0" fmla="*/ 377771 h 3965533"/>
              <a:gd name="connsiteX1" fmla="*/ 365116 w 3462615"/>
              <a:gd name="connsiteY1" fmla="*/ 0 h 3965533"/>
              <a:gd name="connsiteX2" fmla="*/ 2883659 w 3462615"/>
              <a:gd name="connsiteY2" fmla="*/ 4234 h 3965533"/>
              <a:gd name="connsiteX3" fmla="*/ 3460396 w 3462615"/>
              <a:gd name="connsiteY3" fmla="*/ 580971 h 3965533"/>
              <a:gd name="connsiteX4" fmla="*/ 3460396 w 3462615"/>
              <a:gd name="connsiteY4" fmla="*/ 3388796 h 3965533"/>
              <a:gd name="connsiteX5" fmla="*/ 2883659 w 3462615"/>
              <a:gd name="connsiteY5" fmla="*/ 3965533 h 3965533"/>
              <a:gd name="connsiteX6" fmla="*/ 576783 w 3462615"/>
              <a:gd name="connsiteY6" fmla="*/ 3965533 h 3965533"/>
              <a:gd name="connsiteX7" fmla="*/ 46 w 3462615"/>
              <a:gd name="connsiteY7" fmla="*/ 3388796 h 3965533"/>
              <a:gd name="connsiteX8" fmla="*/ 46 w 3462615"/>
              <a:gd name="connsiteY8" fmla="*/ 377771 h 3965533"/>
              <a:gd name="connsiteX0" fmla="*/ 36 w 3462605"/>
              <a:gd name="connsiteY0" fmla="*/ 377771 h 3965533"/>
              <a:gd name="connsiteX1" fmla="*/ 365106 w 3462605"/>
              <a:gd name="connsiteY1" fmla="*/ 0 h 3965533"/>
              <a:gd name="connsiteX2" fmla="*/ 2883649 w 3462605"/>
              <a:gd name="connsiteY2" fmla="*/ 4234 h 3965533"/>
              <a:gd name="connsiteX3" fmla="*/ 3460386 w 3462605"/>
              <a:gd name="connsiteY3" fmla="*/ 580971 h 3965533"/>
              <a:gd name="connsiteX4" fmla="*/ 3460386 w 3462605"/>
              <a:gd name="connsiteY4" fmla="*/ 3388796 h 3965533"/>
              <a:gd name="connsiteX5" fmla="*/ 2883649 w 3462605"/>
              <a:gd name="connsiteY5" fmla="*/ 3965533 h 3965533"/>
              <a:gd name="connsiteX6" fmla="*/ 576773 w 3462605"/>
              <a:gd name="connsiteY6" fmla="*/ 3965533 h 3965533"/>
              <a:gd name="connsiteX7" fmla="*/ 36 w 3462605"/>
              <a:gd name="connsiteY7" fmla="*/ 3388796 h 3965533"/>
              <a:gd name="connsiteX8" fmla="*/ 36 w 3462605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2883613 w 3462569"/>
              <a:gd name="connsiteY2" fmla="*/ 4234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183 w 3462752"/>
              <a:gd name="connsiteY0" fmla="*/ 377771 h 3965533"/>
              <a:gd name="connsiteX1" fmla="*/ 365253 w 3462752"/>
              <a:gd name="connsiteY1" fmla="*/ 0 h 3965533"/>
              <a:gd name="connsiteX2" fmla="*/ 2883796 w 3462752"/>
              <a:gd name="connsiteY2" fmla="*/ 4234 h 3965533"/>
              <a:gd name="connsiteX3" fmla="*/ 3460533 w 3462752"/>
              <a:gd name="connsiteY3" fmla="*/ 580971 h 3965533"/>
              <a:gd name="connsiteX4" fmla="*/ 3460533 w 3462752"/>
              <a:gd name="connsiteY4" fmla="*/ 3388796 h 3965533"/>
              <a:gd name="connsiteX5" fmla="*/ 2883796 w 3462752"/>
              <a:gd name="connsiteY5" fmla="*/ 3965533 h 3965533"/>
              <a:gd name="connsiteX6" fmla="*/ 576920 w 3462752"/>
              <a:gd name="connsiteY6" fmla="*/ 3965533 h 3965533"/>
              <a:gd name="connsiteX7" fmla="*/ 183 w 3462752"/>
              <a:gd name="connsiteY7" fmla="*/ 3388796 h 3965533"/>
              <a:gd name="connsiteX8" fmla="*/ 183 w 3462752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2883613 w 3462569"/>
              <a:gd name="connsiteY2" fmla="*/ 4234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2883613 w 3462569"/>
              <a:gd name="connsiteY2" fmla="*/ 4234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2883613 w 3462569"/>
              <a:gd name="connsiteY2" fmla="*/ 4234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2883613 w 3462569"/>
              <a:gd name="connsiteY2" fmla="*/ 4234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0 w 3486451"/>
              <a:gd name="connsiteY0" fmla="*/ 378158 h 3965920"/>
              <a:gd name="connsiteX1" fmla="*/ 365070 w 3486451"/>
              <a:gd name="connsiteY1" fmla="*/ 387 h 3965920"/>
              <a:gd name="connsiteX2" fmla="*/ 3107980 w 3486451"/>
              <a:gd name="connsiteY2" fmla="*/ 388 h 3965920"/>
              <a:gd name="connsiteX3" fmla="*/ 3460350 w 3486451"/>
              <a:gd name="connsiteY3" fmla="*/ 581358 h 3965920"/>
              <a:gd name="connsiteX4" fmla="*/ 3460350 w 3486451"/>
              <a:gd name="connsiteY4" fmla="*/ 3389183 h 3965920"/>
              <a:gd name="connsiteX5" fmla="*/ 2883613 w 3486451"/>
              <a:gd name="connsiteY5" fmla="*/ 3965920 h 3965920"/>
              <a:gd name="connsiteX6" fmla="*/ 576737 w 3486451"/>
              <a:gd name="connsiteY6" fmla="*/ 3965920 h 3965920"/>
              <a:gd name="connsiteX7" fmla="*/ 0 w 3486451"/>
              <a:gd name="connsiteY7" fmla="*/ 3389183 h 3965920"/>
              <a:gd name="connsiteX8" fmla="*/ 0 w 3486451"/>
              <a:gd name="connsiteY8" fmla="*/ 378158 h 3965920"/>
              <a:gd name="connsiteX0" fmla="*/ 0 w 3486451"/>
              <a:gd name="connsiteY0" fmla="*/ 377771 h 3965533"/>
              <a:gd name="connsiteX1" fmla="*/ 365070 w 3486451"/>
              <a:gd name="connsiteY1" fmla="*/ 0 h 3965533"/>
              <a:gd name="connsiteX2" fmla="*/ 3107980 w 3486451"/>
              <a:gd name="connsiteY2" fmla="*/ 1 h 3965533"/>
              <a:gd name="connsiteX3" fmla="*/ 3460350 w 3486451"/>
              <a:gd name="connsiteY3" fmla="*/ 580971 h 3965533"/>
              <a:gd name="connsiteX4" fmla="*/ 3460350 w 3486451"/>
              <a:gd name="connsiteY4" fmla="*/ 3388796 h 3965533"/>
              <a:gd name="connsiteX5" fmla="*/ 2883613 w 3486451"/>
              <a:gd name="connsiteY5" fmla="*/ 3965533 h 3965533"/>
              <a:gd name="connsiteX6" fmla="*/ 576737 w 3486451"/>
              <a:gd name="connsiteY6" fmla="*/ 3965533 h 3965533"/>
              <a:gd name="connsiteX7" fmla="*/ 0 w 3486451"/>
              <a:gd name="connsiteY7" fmla="*/ 3388796 h 3965533"/>
              <a:gd name="connsiteX8" fmla="*/ 0 w 3486451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3107980 w 3462569"/>
              <a:gd name="connsiteY2" fmla="*/ 1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0 w 3464584"/>
              <a:gd name="connsiteY0" fmla="*/ 425254 h 4013016"/>
              <a:gd name="connsiteX1" fmla="*/ 365070 w 3464584"/>
              <a:gd name="connsiteY1" fmla="*/ 47483 h 4013016"/>
              <a:gd name="connsiteX2" fmla="*/ 3107980 w 3464584"/>
              <a:gd name="connsiteY2" fmla="*/ 47484 h 4013016"/>
              <a:gd name="connsiteX3" fmla="*/ 3464583 w 3464584"/>
              <a:gd name="connsiteY3" fmla="*/ 382921 h 4013016"/>
              <a:gd name="connsiteX4" fmla="*/ 3460350 w 3464584"/>
              <a:gd name="connsiteY4" fmla="*/ 3436279 h 4013016"/>
              <a:gd name="connsiteX5" fmla="*/ 2883613 w 3464584"/>
              <a:gd name="connsiteY5" fmla="*/ 4013016 h 4013016"/>
              <a:gd name="connsiteX6" fmla="*/ 576737 w 3464584"/>
              <a:gd name="connsiteY6" fmla="*/ 4013016 h 4013016"/>
              <a:gd name="connsiteX7" fmla="*/ 0 w 3464584"/>
              <a:gd name="connsiteY7" fmla="*/ 3436279 h 4013016"/>
              <a:gd name="connsiteX8" fmla="*/ 0 w 3464584"/>
              <a:gd name="connsiteY8" fmla="*/ 425254 h 4013016"/>
              <a:gd name="connsiteX0" fmla="*/ 0 w 3468817"/>
              <a:gd name="connsiteY0" fmla="*/ 414944 h 4002706"/>
              <a:gd name="connsiteX1" fmla="*/ 365070 w 3468817"/>
              <a:gd name="connsiteY1" fmla="*/ 37173 h 4002706"/>
              <a:gd name="connsiteX2" fmla="*/ 3107980 w 3468817"/>
              <a:gd name="connsiteY2" fmla="*/ 37174 h 4002706"/>
              <a:gd name="connsiteX3" fmla="*/ 3468816 w 3468817"/>
              <a:gd name="connsiteY3" fmla="*/ 398011 h 4002706"/>
              <a:gd name="connsiteX4" fmla="*/ 3460350 w 3468817"/>
              <a:gd name="connsiteY4" fmla="*/ 3425969 h 4002706"/>
              <a:gd name="connsiteX5" fmla="*/ 2883613 w 3468817"/>
              <a:gd name="connsiteY5" fmla="*/ 4002706 h 4002706"/>
              <a:gd name="connsiteX6" fmla="*/ 576737 w 3468817"/>
              <a:gd name="connsiteY6" fmla="*/ 4002706 h 4002706"/>
              <a:gd name="connsiteX7" fmla="*/ 0 w 3468817"/>
              <a:gd name="connsiteY7" fmla="*/ 3425969 h 4002706"/>
              <a:gd name="connsiteX8" fmla="*/ 0 w 3468817"/>
              <a:gd name="connsiteY8" fmla="*/ 414944 h 4002706"/>
              <a:gd name="connsiteX0" fmla="*/ 0 w 3468817"/>
              <a:gd name="connsiteY0" fmla="*/ 414944 h 4002706"/>
              <a:gd name="connsiteX1" fmla="*/ 365070 w 3468817"/>
              <a:gd name="connsiteY1" fmla="*/ 37173 h 4002706"/>
              <a:gd name="connsiteX2" fmla="*/ 3107980 w 3468817"/>
              <a:gd name="connsiteY2" fmla="*/ 37174 h 4002706"/>
              <a:gd name="connsiteX3" fmla="*/ 3468816 w 3468817"/>
              <a:gd name="connsiteY3" fmla="*/ 398011 h 4002706"/>
              <a:gd name="connsiteX4" fmla="*/ 3460350 w 3468817"/>
              <a:gd name="connsiteY4" fmla="*/ 3425969 h 4002706"/>
              <a:gd name="connsiteX5" fmla="*/ 2883613 w 3468817"/>
              <a:gd name="connsiteY5" fmla="*/ 4002706 h 4002706"/>
              <a:gd name="connsiteX6" fmla="*/ 576737 w 3468817"/>
              <a:gd name="connsiteY6" fmla="*/ 4002706 h 4002706"/>
              <a:gd name="connsiteX7" fmla="*/ 0 w 3468817"/>
              <a:gd name="connsiteY7" fmla="*/ 3425969 h 4002706"/>
              <a:gd name="connsiteX8" fmla="*/ 0 w 3468817"/>
              <a:gd name="connsiteY8" fmla="*/ 414944 h 4002706"/>
              <a:gd name="connsiteX0" fmla="*/ 0 w 3468817"/>
              <a:gd name="connsiteY0" fmla="*/ 377771 h 3965533"/>
              <a:gd name="connsiteX1" fmla="*/ 365070 w 3468817"/>
              <a:gd name="connsiteY1" fmla="*/ 0 h 3965533"/>
              <a:gd name="connsiteX2" fmla="*/ 3107980 w 3468817"/>
              <a:gd name="connsiteY2" fmla="*/ 1 h 3965533"/>
              <a:gd name="connsiteX3" fmla="*/ 3468816 w 3468817"/>
              <a:gd name="connsiteY3" fmla="*/ 360838 h 3965533"/>
              <a:gd name="connsiteX4" fmla="*/ 3460350 w 3468817"/>
              <a:gd name="connsiteY4" fmla="*/ 3388796 h 3965533"/>
              <a:gd name="connsiteX5" fmla="*/ 2883613 w 3468817"/>
              <a:gd name="connsiteY5" fmla="*/ 3965533 h 3965533"/>
              <a:gd name="connsiteX6" fmla="*/ 576737 w 3468817"/>
              <a:gd name="connsiteY6" fmla="*/ 3965533 h 3965533"/>
              <a:gd name="connsiteX7" fmla="*/ 0 w 3468817"/>
              <a:gd name="connsiteY7" fmla="*/ 3388796 h 3965533"/>
              <a:gd name="connsiteX8" fmla="*/ 0 w 3468817"/>
              <a:gd name="connsiteY8" fmla="*/ 377771 h 3965533"/>
              <a:gd name="connsiteX0" fmla="*/ 0 w 3470980"/>
              <a:gd name="connsiteY0" fmla="*/ 377771 h 3965533"/>
              <a:gd name="connsiteX1" fmla="*/ 365070 w 3470980"/>
              <a:gd name="connsiteY1" fmla="*/ 0 h 3965533"/>
              <a:gd name="connsiteX2" fmla="*/ 3107980 w 3470980"/>
              <a:gd name="connsiteY2" fmla="*/ 1 h 3965533"/>
              <a:gd name="connsiteX3" fmla="*/ 3468816 w 3470980"/>
              <a:gd name="connsiteY3" fmla="*/ 360838 h 3965533"/>
              <a:gd name="connsiteX4" fmla="*/ 3460350 w 3470980"/>
              <a:gd name="connsiteY4" fmla="*/ 3388796 h 3965533"/>
              <a:gd name="connsiteX5" fmla="*/ 2883613 w 3470980"/>
              <a:gd name="connsiteY5" fmla="*/ 3965533 h 3965533"/>
              <a:gd name="connsiteX6" fmla="*/ 576737 w 3470980"/>
              <a:gd name="connsiteY6" fmla="*/ 3965533 h 3965533"/>
              <a:gd name="connsiteX7" fmla="*/ 0 w 3470980"/>
              <a:gd name="connsiteY7" fmla="*/ 3388796 h 3965533"/>
              <a:gd name="connsiteX8" fmla="*/ 0 w 3470980"/>
              <a:gd name="connsiteY8" fmla="*/ 377771 h 3965533"/>
              <a:gd name="connsiteX0" fmla="*/ 0 w 3470980"/>
              <a:gd name="connsiteY0" fmla="*/ 377771 h 3965533"/>
              <a:gd name="connsiteX1" fmla="*/ 365070 w 3470980"/>
              <a:gd name="connsiteY1" fmla="*/ 0 h 3965533"/>
              <a:gd name="connsiteX2" fmla="*/ 3107980 w 3470980"/>
              <a:gd name="connsiteY2" fmla="*/ 1 h 3965533"/>
              <a:gd name="connsiteX3" fmla="*/ 3468816 w 3470980"/>
              <a:gd name="connsiteY3" fmla="*/ 360838 h 3965533"/>
              <a:gd name="connsiteX4" fmla="*/ 3460350 w 3470980"/>
              <a:gd name="connsiteY4" fmla="*/ 3388796 h 3965533"/>
              <a:gd name="connsiteX5" fmla="*/ 2883613 w 3470980"/>
              <a:gd name="connsiteY5" fmla="*/ 3965533 h 3965533"/>
              <a:gd name="connsiteX6" fmla="*/ 576737 w 3470980"/>
              <a:gd name="connsiteY6" fmla="*/ 3965533 h 3965533"/>
              <a:gd name="connsiteX7" fmla="*/ 0 w 3470980"/>
              <a:gd name="connsiteY7" fmla="*/ 3388796 h 3965533"/>
              <a:gd name="connsiteX8" fmla="*/ 0 w 3470980"/>
              <a:gd name="connsiteY8" fmla="*/ 377771 h 3965533"/>
              <a:gd name="connsiteX0" fmla="*/ 0 w 3495544"/>
              <a:gd name="connsiteY0" fmla="*/ 425783 h 4013545"/>
              <a:gd name="connsiteX1" fmla="*/ 365070 w 3495544"/>
              <a:gd name="connsiteY1" fmla="*/ 48012 h 4013545"/>
              <a:gd name="connsiteX2" fmla="*/ 3107980 w 3495544"/>
              <a:gd name="connsiteY2" fmla="*/ 48013 h 4013545"/>
              <a:gd name="connsiteX3" fmla="*/ 3468816 w 3495544"/>
              <a:gd name="connsiteY3" fmla="*/ 408850 h 4013545"/>
              <a:gd name="connsiteX4" fmla="*/ 3468817 w 3495544"/>
              <a:gd name="connsiteY4" fmla="*/ 3665408 h 4013545"/>
              <a:gd name="connsiteX5" fmla="*/ 2883613 w 3495544"/>
              <a:gd name="connsiteY5" fmla="*/ 4013545 h 4013545"/>
              <a:gd name="connsiteX6" fmla="*/ 576737 w 3495544"/>
              <a:gd name="connsiteY6" fmla="*/ 4013545 h 4013545"/>
              <a:gd name="connsiteX7" fmla="*/ 0 w 3495544"/>
              <a:gd name="connsiteY7" fmla="*/ 3436808 h 4013545"/>
              <a:gd name="connsiteX8" fmla="*/ 0 w 3495544"/>
              <a:gd name="connsiteY8" fmla="*/ 425783 h 4013545"/>
              <a:gd name="connsiteX0" fmla="*/ 0 w 3495544"/>
              <a:gd name="connsiteY0" fmla="*/ 425783 h 4013545"/>
              <a:gd name="connsiteX1" fmla="*/ 365070 w 3495544"/>
              <a:gd name="connsiteY1" fmla="*/ 48012 h 4013545"/>
              <a:gd name="connsiteX2" fmla="*/ 3107980 w 3495544"/>
              <a:gd name="connsiteY2" fmla="*/ 48013 h 4013545"/>
              <a:gd name="connsiteX3" fmla="*/ 3468816 w 3495544"/>
              <a:gd name="connsiteY3" fmla="*/ 408850 h 4013545"/>
              <a:gd name="connsiteX4" fmla="*/ 3468817 w 3495544"/>
              <a:gd name="connsiteY4" fmla="*/ 3665408 h 4013545"/>
              <a:gd name="connsiteX5" fmla="*/ 2883613 w 3495544"/>
              <a:gd name="connsiteY5" fmla="*/ 4013545 h 4013545"/>
              <a:gd name="connsiteX6" fmla="*/ 576737 w 3495544"/>
              <a:gd name="connsiteY6" fmla="*/ 4013545 h 4013545"/>
              <a:gd name="connsiteX7" fmla="*/ 0 w 3495544"/>
              <a:gd name="connsiteY7" fmla="*/ 3436808 h 4013545"/>
              <a:gd name="connsiteX8" fmla="*/ 0 w 3495544"/>
              <a:gd name="connsiteY8" fmla="*/ 425783 h 4013545"/>
              <a:gd name="connsiteX0" fmla="*/ 0 w 3508084"/>
              <a:gd name="connsiteY0" fmla="*/ 425783 h 4013545"/>
              <a:gd name="connsiteX1" fmla="*/ 365070 w 3508084"/>
              <a:gd name="connsiteY1" fmla="*/ 48012 h 4013545"/>
              <a:gd name="connsiteX2" fmla="*/ 3107980 w 3508084"/>
              <a:gd name="connsiteY2" fmla="*/ 48013 h 4013545"/>
              <a:gd name="connsiteX3" fmla="*/ 3468816 w 3508084"/>
              <a:gd name="connsiteY3" fmla="*/ 408850 h 4013545"/>
              <a:gd name="connsiteX4" fmla="*/ 3498450 w 3508084"/>
              <a:gd name="connsiteY4" fmla="*/ 3665408 h 4013545"/>
              <a:gd name="connsiteX5" fmla="*/ 2883613 w 3508084"/>
              <a:gd name="connsiteY5" fmla="*/ 4013545 h 4013545"/>
              <a:gd name="connsiteX6" fmla="*/ 576737 w 3508084"/>
              <a:gd name="connsiteY6" fmla="*/ 4013545 h 4013545"/>
              <a:gd name="connsiteX7" fmla="*/ 0 w 3508084"/>
              <a:gd name="connsiteY7" fmla="*/ 3436808 h 4013545"/>
              <a:gd name="connsiteX8" fmla="*/ 0 w 3508084"/>
              <a:gd name="connsiteY8" fmla="*/ 425783 h 4013545"/>
              <a:gd name="connsiteX0" fmla="*/ 0 w 3506595"/>
              <a:gd name="connsiteY0" fmla="*/ 425783 h 4013545"/>
              <a:gd name="connsiteX1" fmla="*/ 365070 w 3506595"/>
              <a:gd name="connsiteY1" fmla="*/ 48012 h 4013545"/>
              <a:gd name="connsiteX2" fmla="*/ 3107980 w 3506595"/>
              <a:gd name="connsiteY2" fmla="*/ 48013 h 4013545"/>
              <a:gd name="connsiteX3" fmla="*/ 3468816 w 3506595"/>
              <a:gd name="connsiteY3" fmla="*/ 408850 h 4013545"/>
              <a:gd name="connsiteX4" fmla="*/ 3498450 w 3506595"/>
              <a:gd name="connsiteY4" fmla="*/ 3665408 h 4013545"/>
              <a:gd name="connsiteX5" fmla="*/ 2883613 w 3506595"/>
              <a:gd name="connsiteY5" fmla="*/ 4013545 h 4013545"/>
              <a:gd name="connsiteX6" fmla="*/ 576737 w 3506595"/>
              <a:gd name="connsiteY6" fmla="*/ 4013545 h 4013545"/>
              <a:gd name="connsiteX7" fmla="*/ 0 w 3506595"/>
              <a:gd name="connsiteY7" fmla="*/ 3436808 h 4013545"/>
              <a:gd name="connsiteX8" fmla="*/ 0 w 3506595"/>
              <a:gd name="connsiteY8" fmla="*/ 425783 h 4013545"/>
              <a:gd name="connsiteX0" fmla="*/ 0 w 3498450"/>
              <a:gd name="connsiteY0" fmla="*/ 377771 h 3965533"/>
              <a:gd name="connsiteX1" fmla="*/ 365070 w 3498450"/>
              <a:gd name="connsiteY1" fmla="*/ 0 h 3965533"/>
              <a:gd name="connsiteX2" fmla="*/ 3107980 w 3498450"/>
              <a:gd name="connsiteY2" fmla="*/ 1 h 3965533"/>
              <a:gd name="connsiteX3" fmla="*/ 3468816 w 3498450"/>
              <a:gd name="connsiteY3" fmla="*/ 360838 h 3965533"/>
              <a:gd name="connsiteX4" fmla="*/ 3498450 w 3498450"/>
              <a:gd name="connsiteY4" fmla="*/ 3617396 h 3965533"/>
              <a:gd name="connsiteX5" fmla="*/ 2883613 w 3498450"/>
              <a:gd name="connsiteY5" fmla="*/ 3965533 h 3965533"/>
              <a:gd name="connsiteX6" fmla="*/ 576737 w 3498450"/>
              <a:gd name="connsiteY6" fmla="*/ 3965533 h 3965533"/>
              <a:gd name="connsiteX7" fmla="*/ 0 w 3498450"/>
              <a:gd name="connsiteY7" fmla="*/ 3388796 h 3965533"/>
              <a:gd name="connsiteX8" fmla="*/ 0 w 3498450"/>
              <a:gd name="connsiteY8" fmla="*/ 377771 h 3965533"/>
              <a:gd name="connsiteX0" fmla="*/ 0 w 3498450"/>
              <a:gd name="connsiteY0" fmla="*/ 377771 h 3965533"/>
              <a:gd name="connsiteX1" fmla="*/ 365070 w 3498450"/>
              <a:gd name="connsiteY1" fmla="*/ 0 h 3965533"/>
              <a:gd name="connsiteX2" fmla="*/ 3107980 w 3498450"/>
              <a:gd name="connsiteY2" fmla="*/ 1 h 3965533"/>
              <a:gd name="connsiteX3" fmla="*/ 3468816 w 3498450"/>
              <a:gd name="connsiteY3" fmla="*/ 360838 h 3965533"/>
              <a:gd name="connsiteX4" fmla="*/ 3498450 w 3498450"/>
              <a:gd name="connsiteY4" fmla="*/ 3617396 h 3965533"/>
              <a:gd name="connsiteX5" fmla="*/ 2883613 w 3498450"/>
              <a:gd name="connsiteY5" fmla="*/ 3965533 h 3965533"/>
              <a:gd name="connsiteX6" fmla="*/ 576737 w 3498450"/>
              <a:gd name="connsiteY6" fmla="*/ 3965533 h 3965533"/>
              <a:gd name="connsiteX7" fmla="*/ 0 w 3498450"/>
              <a:gd name="connsiteY7" fmla="*/ 3388796 h 3965533"/>
              <a:gd name="connsiteX8" fmla="*/ 0 w 3498450"/>
              <a:gd name="connsiteY8" fmla="*/ 377771 h 3965533"/>
              <a:gd name="connsiteX0" fmla="*/ 0 w 3500310"/>
              <a:gd name="connsiteY0" fmla="*/ 377771 h 3965533"/>
              <a:gd name="connsiteX1" fmla="*/ 365070 w 3500310"/>
              <a:gd name="connsiteY1" fmla="*/ 0 h 3965533"/>
              <a:gd name="connsiteX2" fmla="*/ 3107980 w 3500310"/>
              <a:gd name="connsiteY2" fmla="*/ 1 h 3965533"/>
              <a:gd name="connsiteX3" fmla="*/ 3498449 w 3500310"/>
              <a:gd name="connsiteY3" fmla="*/ 360838 h 3965533"/>
              <a:gd name="connsiteX4" fmla="*/ 3498450 w 3500310"/>
              <a:gd name="connsiteY4" fmla="*/ 3617396 h 3965533"/>
              <a:gd name="connsiteX5" fmla="*/ 2883613 w 3500310"/>
              <a:gd name="connsiteY5" fmla="*/ 3965533 h 3965533"/>
              <a:gd name="connsiteX6" fmla="*/ 576737 w 3500310"/>
              <a:gd name="connsiteY6" fmla="*/ 3965533 h 3965533"/>
              <a:gd name="connsiteX7" fmla="*/ 0 w 3500310"/>
              <a:gd name="connsiteY7" fmla="*/ 3388796 h 3965533"/>
              <a:gd name="connsiteX8" fmla="*/ 0 w 3500310"/>
              <a:gd name="connsiteY8" fmla="*/ 377771 h 3965533"/>
              <a:gd name="connsiteX0" fmla="*/ 0 w 3498473"/>
              <a:gd name="connsiteY0" fmla="*/ 377771 h 3965533"/>
              <a:gd name="connsiteX1" fmla="*/ 365070 w 3498473"/>
              <a:gd name="connsiteY1" fmla="*/ 0 h 3965533"/>
              <a:gd name="connsiteX2" fmla="*/ 3107980 w 3498473"/>
              <a:gd name="connsiteY2" fmla="*/ 1 h 3965533"/>
              <a:gd name="connsiteX3" fmla="*/ 3498449 w 3498473"/>
              <a:gd name="connsiteY3" fmla="*/ 360838 h 3965533"/>
              <a:gd name="connsiteX4" fmla="*/ 3498450 w 3498473"/>
              <a:gd name="connsiteY4" fmla="*/ 3617396 h 3965533"/>
              <a:gd name="connsiteX5" fmla="*/ 2883613 w 3498473"/>
              <a:gd name="connsiteY5" fmla="*/ 3965533 h 3965533"/>
              <a:gd name="connsiteX6" fmla="*/ 576737 w 3498473"/>
              <a:gd name="connsiteY6" fmla="*/ 3965533 h 3965533"/>
              <a:gd name="connsiteX7" fmla="*/ 0 w 3498473"/>
              <a:gd name="connsiteY7" fmla="*/ 3388796 h 3965533"/>
              <a:gd name="connsiteX8" fmla="*/ 0 w 3498473"/>
              <a:gd name="connsiteY8" fmla="*/ 377771 h 3965533"/>
              <a:gd name="connsiteX0" fmla="*/ 0 w 3498473"/>
              <a:gd name="connsiteY0" fmla="*/ 377771 h 3965533"/>
              <a:gd name="connsiteX1" fmla="*/ 365070 w 3498473"/>
              <a:gd name="connsiteY1" fmla="*/ 0 h 3965533"/>
              <a:gd name="connsiteX2" fmla="*/ 3107980 w 3498473"/>
              <a:gd name="connsiteY2" fmla="*/ 1 h 3965533"/>
              <a:gd name="connsiteX3" fmla="*/ 3498449 w 3498473"/>
              <a:gd name="connsiteY3" fmla="*/ 360838 h 3965533"/>
              <a:gd name="connsiteX4" fmla="*/ 3498450 w 3498473"/>
              <a:gd name="connsiteY4" fmla="*/ 3617396 h 3965533"/>
              <a:gd name="connsiteX5" fmla="*/ 2883613 w 3498473"/>
              <a:gd name="connsiteY5" fmla="*/ 3965533 h 3965533"/>
              <a:gd name="connsiteX6" fmla="*/ 576737 w 3498473"/>
              <a:gd name="connsiteY6" fmla="*/ 3965533 h 3965533"/>
              <a:gd name="connsiteX7" fmla="*/ 0 w 3498473"/>
              <a:gd name="connsiteY7" fmla="*/ 3388796 h 3965533"/>
              <a:gd name="connsiteX8" fmla="*/ 0 w 3498473"/>
              <a:gd name="connsiteY8" fmla="*/ 377771 h 3965533"/>
              <a:gd name="connsiteX0" fmla="*/ 0 w 3498473"/>
              <a:gd name="connsiteY0" fmla="*/ 377771 h 3965533"/>
              <a:gd name="connsiteX1" fmla="*/ 365070 w 3498473"/>
              <a:gd name="connsiteY1" fmla="*/ 0 h 3965533"/>
              <a:gd name="connsiteX2" fmla="*/ 3107980 w 3498473"/>
              <a:gd name="connsiteY2" fmla="*/ 1 h 3965533"/>
              <a:gd name="connsiteX3" fmla="*/ 3498449 w 3498473"/>
              <a:gd name="connsiteY3" fmla="*/ 360838 h 3965533"/>
              <a:gd name="connsiteX4" fmla="*/ 3498450 w 3498473"/>
              <a:gd name="connsiteY4" fmla="*/ 3617396 h 3965533"/>
              <a:gd name="connsiteX5" fmla="*/ 2883613 w 3498473"/>
              <a:gd name="connsiteY5" fmla="*/ 3965533 h 3965533"/>
              <a:gd name="connsiteX6" fmla="*/ 576737 w 3498473"/>
              <a:gd name="connsiteY6" fmla="*/ 3965533 h 3965533"/>
              <a:gd name="connsiteX7" fmla="*/ 0 w 3498473"/>
              <a:gd name="connsiteY7" fmla="*/ 3388796 h 3965533"/>
              <a:gd name="connsiteX8" fmla="*/ 0 w 3498473"/>
              <a:gd name="connsiteY8" fmla="*/ 377771 h 3965533"/>
              <a:gd name="connsiteX0" fmla="*/ 0 w 3527846"/>
              <a:gd name="connsiteY0" fmla="*/ 419149 h 4006911"/>
              <a:gd name="connsiteX1" fmla="*/ 365070 w 3527846"/>
              <a:gd name="connsiteY1" fmla="*/ 41378 h 4006911"/>
              <a:gd name="connsiteX2" fmla="*/ 3107980 w 3527846"/>
              <a:gd name="connsiteY2" fmla="*/ 41379 h 4006911"/>
              <a:gd name="connsiteX3" fmla="*/ 3498449 w 3527846"/>
              <a:gd name="connsiteY3" fmla="*/ 402216 h 4006911"/>
              <a:gd name="connsiteX4" fmla="*/ 3502684 w 3527846"/>
              <a:gd name="connsiteY4" fmla="*/ 3536007 h 4006911"/>
              <a:gd name="connsiteX5" fmla="*/ 2883613 w 3527846"/>
              <a:gd name="connsiteY5" fmla="*/ 4006911 h 4006911"/>
              <a:gd name="connsiteX6" fmla="*/ 576737 w 3527846"/>
              <a:gd name="connsiteY6" fmla="*/ 4006911 h 4006911"/>
              <a:gd name="connsiteX7" fmla="*/ 0 w 3527846"/>
              <a:gd name="connsiteY7" fmla="*/ 3430174 h 4006911"/>
              <a:gd name="connsiteX8" fmla="*/ 0 w 3527846"/>
              <a:gd name="connsiteY8" fmla="*/ 419149 h 4006911"/>
              <a:gd name="connsiteX0" fmla="*/ 0 w 3538229"/>
              <a:gd name="connsiteY0" fmla="*/ 425085 h 4012847"/>
              <a:gd name="connsiteX1" fmla="*/ 365070 w 3538229"/>
              <a:gd name="connsiteY1" fmla="*/ 47314 h 4012847"/>
              <a:gd name="connsiteX2" fmla="*/ 3107980 w 3538229"/>
              <a:gd name="connsiteY2" fmla="*/ 47315 h 4012847"/>
              <a:gd name="connsiteX3" fmla="*/ 3498449 w 3538229"/>
              <a:gd name="connsiteY3" fmla="*/ 408152 h 4012847"/>
              <a:gd name="connsiteX4" fmla="*/ 3528084 w 3538229"/>
              <a:gd name="connsiteY4" fmla="*/ 3652009 h 4012847"/>
              <a:gd name="connsiteX5" fmla="*/ 2883613 w 3538229"/>
              <a:gd name="connsiteY5" fmla="*/ 4012847 h 4012847"/>
              <a:gd name="connsiteX6" fmla="*/ 576737 w 3538229"/>
              <a:gd name="connsiteY6" fmla="*/ 4012847 h 4012847"/>
              <a:gd name="connsiteX7" fmla="*/ 0 w 3538229"/>
              <a:gd name="connsiteY7" fmla="*/ 3436110 h 4012847"/>
              <a:gd name="connsiteX8" fmla="*/ 0 w 3538229"/>
              <a:gd name="connsiteY8" fmla="*/ 425085 h 4012847"/>
              <a:gd name="connsiteX0" fmla="*/ 0 w 3528084"/>
              <a:gd name="connsiteY0" fmla="*/ 416921 h 4004683"/>
              <a:gd name="connsiteX1" fmla="*/ 365070 w 3528084"/>
              <a:gd name="connsiteY1" fmla="*/ 39150 h 4004683"/>
              <a:gd name="connsiteX2" fmla="*/ 3107980 w 3528084"/>
              <a:gd name="connsiteY2" fmla="*/ 39151 h 4004683"/>
              <a:gd name="connsiteX3" fmla="*/ 3498449 w 3528084"/>
              <a:gd name="connsiteY3" fmla="*/ 399988 h 4004683"/>
              <a:gd name="connsiteX4" fmla="*/ 3528084 w 3528084"/>
              <a:gd name="connsiteY4" fmla="*/ 3643845 h 4004683"/>
              <a:gd name="connsiteX5" fmla="*/ 2883613 w 3528084"/>
              <a:gd name="connsiteY5" fmla="*/ 4004683 h 4004683"/>
              <a:gd name="connsiteX6" fmla="*/ 576737 w 3528084"/>
              <a:gd name="connsiteY6" fmla="*/ 4004683 h 4004683"/>
              <a:gd name="connsiteX7" fmla="*/ 0 w 3528084"/>
              <a:gd name="connsiteY7" fmla="*/ 3427946 h 4004683"/>
              <a:gd name="connsiteX8" fmla="*/ 0 w 3528084"/>
              <a:gd name="connsiteY8" fmla="*/ 416921 h 4004683"/>
              <a:gd name="connsiteX0" fmla="*/ 0 w 3528094"/>
              <a:gd name="connsiteY0" fmla="*/ 407531 h 3995293"/>
              <a:gd name="connsiteX1" fmla="*/ 365070 w 3528094"/>
              <a:gd name="connsiteY1" fmla="*/ 29760 h 3995293"/>
              <a:gd name="connsiteX2" fmla="*/ 3107980 w 3528094"/>
              <a:gd name="connsiteY2" fmla="*/ 29761 h 3995293"/>
              <a:gd name="connsiteX3" fmla="*/ 3528083 w 3528094"/>
              <a:gd name="connsiteY3" fmla="*/ 415998 h 3995293"/>
              <a:gd name="connsiteX4" fmla="*/ 3528084 w 3528094"/>
              <a:gd name="connsiteY4" fmla="*/ 3634455 h 3995293"/>
              <a:gd name="connsiteX5" fmla="*/ 2883613 w 3528094"/>
              <a:gd name="connsiteY5" fmla="*/ 3995293 h 3995293"/>
              <a:gd name="connsiteX6" fmla="*/ 576737 w 3528094"/>
              <a:gd name="connsiteY6" fmla="*/ 3995293 h 3995293"/>
              <a:gd name="connsiteX7" fmla="*/ 0 w 3528094"/>
              <a:gd name="connsiteY7" fmla="*/ 3418556 h 3995293"/>
              <a:gd name="connsiteX8" fmla="*/ 0 w 3528094"/>
              <a:gd name="connsiteY8" fmla="*/ 407531 h 3995293"/>
              <a:gd name="connsiteX0" fmla="*/ 0 w 3528094"/>
              <a:gd name="connsiteY0" fmla="*/ 377771 h 3965533"/>
              <a:gd name="connsiteX1" fmla="*/ 365070 w 3528094"/>
              <a:gd name="connsiteY1" fmla="*/ 0 h 3965533"/>
              <a:gd name="connsiteX2" fmla="*/ 3107980 w 3528094"/>
              <a:gd name="connsiteY2" fmla="*/ 1 h 3965533"/>
              <a:gd name="connsiteX3" fmla="*/ 3528083 w 3528094"/>
              <a:gd name="connsiteY3" fmla="*/ 386238 h 3965533"/>
              <a:gd name="connsiteX4" fmla="*/ 3528084 w 3528094"/>
              <a:gd name="connsiteY4" fmla="*/ 3604695 h 3965533"/>
              <a:gd name="connsiteX5" fmla="*/ 2883613 w 3528094"/>
              <a:gd name="connsiteY5" fmla="*/ 3965533 h 3965533"/>
              <a:gd name="connsiteX6" fmla="*/ 576737 w 3528094"/>
              <a:gd name="connsiteY6" fmla="*/ 3965533 h 3965533"/>
              <a:gd name="connsiteX7" fmla="*/ 0 w 3528094"/>
              <a:gd name="connsiteY7" fmla="*/ 3388796 h 3965533"/>
              <a:gd name="connsiteX8" fmla="*/ 0 w 3528094"/>
              <a:gd name="connsiteY8" fmla="*/ 377771 h 3965533"/>
              <a:gd name="connsiteX0" fmla="*/ 0 w 3544263"/>
              <a:gd name="connsiteY0" fmla="*/ 377771 h 3965533"/>
              <a:gd name="connsiteX1" fmla="*/ 365070 w 3544263"/>
              <a:gd name="connsiteY1" fmla="*/ 0 h 3965533"/>
              <a:gd name="connsiteX2" fmla="*/ 3107980 w 3544263"/>
              <a:gd name="connsiteY2" fmla="*/ 1 h 3965533"/>
              <a:gd name="connsiteX3" fmla="*/ 3528083 w 3544263"/>
              <a:gd name="connsiteY3" fmla="*/ 386238 h 3965533"/>
              <a:gd name="connsiteX4" fmla="*/ 3528084 w 3544263"/>
              <a:gd name="connsiteY4" fmla="*/ 3604695 h 3965533"/>
              <a:gd name="connsiteX5" fmla="*/ 3099513 w 3544263"/>
              <a:gd name="connsiteY5" fmla="*/ 3961300 h 3965533"/>
              <a:gd name="connsiteX6" fmla="*/ 576737 w 3544263"/>
              <a:gd name="connsiteY6" fmla="*/ 3965533 h 3965533"/>
              <a:gd name="connsiteX7" fmla="*/ 0 w 3544263"/>
              <a:gd name="connsiteY7" fmla="*/ 3388796 h 3965533"/>
              <a:gd name="connsiteX8" fmla="*/ 0 w 3544263"/>
              <a:gd name="connsiteY8" fmla="*/ 377771 h 3965533"/>
              <a:gd name="connsiteX0" fmla="*/ 0 w 3528094"/>
              <a:gd name="connsiteY0" fmla="*/ 377771 h 3965533"/>
              <a:gd name="connsiteX1" fmla="*/ 365070 w 3528094"/>
              <a:gd name="connsiteY1" fmla="*/ 0 h 3965533"/>
              <a:gd name="connsiteX2" fmla="*/ 3107980 w 3528094"/>
              <a:gd name="connsiteY2" fmla="*/ 1 h 3965533"/>
              <a:gd name="connsiteX3" fmla="*/ 3528083 w 3528094"/>
              <a:gd name="connsiteY3" fmla="*/ 386238 h 3965533"/>
              <a:gd name="connsiteX4" fmla="*/ 3528084 w 3528094"/>
              <a:gd name="connsiteY4" fmla="*/ 3604695 h 3965533"/>
              <a:gd name="connsiteX5" fmla="*/ 3099513 w 3528094"/>
              <a:gd name="connsiteY5" fmla="*/ 3961300 h 3965533"/>
              <a:gd name="connsiteX6" fmla="*/ 576737 w 3528094"/>
              <a:gd name="connsiteY6" fmla="*/ 3965533 h 3965533"/>
              <a:gd name="connsiteX7" fmla="*/ 0 w 3528094"/>
              <a:gd name="connsiteY7" fmla="*/ 3388796 h 3965533"/>
              <a:gd name="connsiteX8" fmla="*/ 0 w 3528094"/>
              <a:gd name="connsiteY8" fmla="*/ 377771 h 3965533"/>
              <a:gd name="connsiteX0" fmla="*/ 0 w 3528094"/>
              <a:gd name="connsiteY0" fmla="*/ 377771 h 3965533"/>
              <a:gd name="connsiteX1" fmla="*/ 365070 w 3528094"/>
              <a:gd name="connsiteY1" fmla="*/ 0 h 3965533"/>
              <a:gd name="connsiteX2" fmla="*/ 3107980 w 3528094"/>
              <a:gd name="connsiteY2" fmla="*/ 1 h 3965533"/>
              <a:gd name="connsiteX3" fmla="*/ 3528083 w 3528094"/>
              <a:gd name="connsiteY3" fmla="*/ 386238 h 3965533"/>
              <a:gd name="connsiteX4" fmla="*/ 3528084 w 3528094"/>
              <a:gd name="connsiteY4" fmla="*/ 3604695 h 3965533"/>
              <a:gd name="connsiteX5" fmla="*/ 3099513 w 3528094"/>
              <a:gd name="connsiteY5" fmla="*/ 3961300 h 3965533"/>
              <a:gd name="connsiteX6" fmla="*/ 576737 w 3528094"/>
              <a:gd name="connsiteY6" fmla="*/ 3965533 h 3965533"/>
              <a:gd name="connsiteX7" fmla="*/ 0 w 3528094"/>
              <a:gd name="connsiteY7" fmla="*/ 3388796 h 3965533"/>
              <a:gd name="connsiteX8" fmla="*/ 0 w 3528094"/>
              <a:gd name="connsiteY8" fmla="*/ 377771 h 3965533"/>
              <a:gd name="connsiteX0" fmla="*/ 32614 w 3560708"/>
              <a:gd name="connsiteY0" fmla="*/ 377771 h 3965533"/>
              <a:gd name="connsiteX1" fmla="*/ 397684 w 3560708"/>
              <a:gd name="connsiteY1" fmla="*/ 0 h 3965533"/>
              <a:gd name="connsiteX2" fmla="*/ 3140594 w 3560708"/>
              <a:gd name="connsiteY2" fmla="*/ 1 h 3965533"/>
              <a:gd name="connsiteX3" fmla="*/ 3560697 w 3560708"/>
              <a:gd name="connsiteY3" fmla="*/ 386238 h 3965533"/>
              <a:gd name="connsiteX4" fmla="*/ 3560698 w 3560708"/>
              <a:gd name="connsiteY4" fmla="*/ 3604695 h 3965533"/>
              <a:gd name="connsiteX5" fmla="*/ 3132127 w 3560708"/>
              <a:gd name="connsiteY5" fmla="*/ 3961300 h 3965533"/>
              <a:gd name="connsiteX6" fmla="*/ 410385 w 3560708"/>
              <a:gd name="connsiteY6" fmla="*/ 3965533 h 3965533"/>
              <a:gd name="connsiteX7" fmla="*/ 32614 w 3560708"/>
              <a:gd name="connsiteY7" fmla="*/ 3388796 h 3965533"/>
              <a:gd name="connsiteX8" fmla="*/ 32614 w 3560708"/>
              <a:gd name="connsiteY8" fmla="*/ 377771 h 3965533"/>
              <a:gd name="connsiteX0" fmla="*/ 32614 w 3560708"/>
              <a:gd name="connsiteY0" fmla="*/ 377771 h 3965533"/>
              <a:gd name="connsiteX1" fmla="*/ 397684 w 3560708"/>
              <a:gd name="connsiteY1" fmla="*/ 0 h 3965533"/>
              <a:gd name="connsiteX2" fmla="*/ 3140594 w 3560708"/>
              <a:gd name="connsiteY2" fmla="*/ 1 h 3965533"/>
              <a:gd name="connsiteX3" fmla="*/ 3560697 w 3560708"/>
              <a:gd name="connsiteY3" fmla="*/ 386238 h 3965533"/>
              <a:gd name="connsiteX4" fmla="*/ 3560698 w 3560708"/>
              <a:gd name="connsiteY4" fmla="*/ 3604695 h 3965533"/>
              <a:gd name="connsiteX5" fmla="*/ 3132127 w 3560708"/>
              <a:gd name="connsiteY5" fmla="*/ 3961300 h 3965533"/>
              <a:gd name="connsiteX6" fmla="*/ 410385 w 3560708"/>
              <a:gd name="connsiteY6" fmla="*/ 3965533 h 3965533"/>
              <a:gd name="connsiteX7" fmla="*/ 32614 w 3560708"/>
              <a:gd name="connsiteY7" fmla="*/ 3388796 h 3965533"/>
              <a:gd name="connsiteX8" fmla="*/ 32614 w 3560708"/>
              <a:gd name="connsiteY8" fmla="*/ 377771 h 3965533"/>
              <a:gd name="connsiteX0" fmla="*/ 0 w 3528094"/>
              <a:gd name="connsiteY0" fmla="*/ 377771 h 3966078"/>
              <a:gd name="connsiteX1" fmla="*/ 365070 w 3528094"/>
              <a:gd name="connsiteY1" fmla="*/ 0 h 3966078"/>
              <a:gd name="connsiteX2" fmla="*/ 3107980 w 3528094"/>
              <a:gd name="connsiteY2" fmla="*/ 1 h 3966078"/>
              <a:gd name="connsiteX3" fmla="*/ 3528083 w 3528094"/>
              <a:gd name="connsiteY3" fmla="*/ 386238 h 3966078"/>
              <a:gd name="connsiteX4" fmla="*/ 3528084 w 3528094"/>
              <a:gd name="connsiteY4" fmla="*/ 3604695 h 3966078"/>
              <a:gd name="connsiteX5" fmla="*/ 3099513 w 3528094"/>
              <a:gd name="connsiteY5" fmla="*/ 3961300 h 3966078"/>
              <a:gd name="connsiteX6" fmla="*/ 377771 w 3528094"/>
              <a:gd name="connsiteY6" fmla="*/ 3965533 h 3966078"/>
              <a:gd name="connsiteX7" fmla="*/ 0 w 3528094"/>
              <a:gd name="connsiteY7" fmla="*/ 3388796 h 3966078"/>
              <a:gd name="connsiteX8" fmla="*/ 0 w 3528094"/>
              <a:gd name="connsiteY8" fmla="*/ 377771 h 3966078"/>
              <a:gd name="connsiteX0" fmla="*/ 4233 w 3532327"/>
              <a:gd name="connsiteY0" fmla="*/ 377771 h 4009647"/>
              <a:gd name="connsiteX1" fmla="*/ 369303 w 3532327"/>
              <a:gd name="connsiteY1" fmla="*/ 0 h 4009647"/>
              <a:gd name="connsiteX2" fmla="*/ 3112213 w 3532327"/>
              <a:gd name="connsiteY2" fmla="*/ 1 h 4009647"/>
              <a:gd name="connsiteX3" fmla="*/ 3532316 w 3532327"/>
              <a:gd name="connsiteY3" fmla="*/ 386238 h 4009647"/>
              <a:gd name="connsiteX4" fmla="*/ 3532317 w 3532327"/>
              <a:gd name="connsiteY4" fmla="*/ 3604695 h 4009647"/>
              <a:gd name="connsiteX5" fmla="*/ 3103746 w 3532327"/>
              <a:gd name="connsiteY5" fmla="*/ 3961300 h 4009647"/>
              <a:gd name="connsiteX6" fmla="*/ 382004 w 3532327"/>
              <a:gd name="connsiteY6" fmla="*/ 3965533 h 4009647"/>
              <a:gd name="connsiteX7" fmla="*/ 0 w 3532327"/>
              <a:gd name="connsiteY7" fmla="*/ 3613163 h 4009647"/>
              <a:gd name="connsiteX8" fmla="*/ 4233 w 3532327"/>
              <a:gd name="connsiteY8" fmla="*/ 377771 h 4009647"/>
              <a:gd name="connsiteX0" fmla="*/ 4233 w 3532327"/>
              <a:gd name="connsiteY0" fmla="*/ 377771 h 3965637"/>
              <a:gd name="connsiteX1" fmla="*/ 369303 w 3532327"/>
              <a:gd name="connsiteY1" fmla="*/ 0 h 3965637"/>
              <a:gd name="connsiteX2" fmla="*/ 3112213 w 3532327"/>
              <a:gd name="connsiteY2" fmla="*/ 1 h 3965637"/>
              <a:gd name="connsiteX3" fmla="*/ 3532316 w 3532327"/>
              <a:gd name="connsiteY3" fmla="*/ 386238 h 3965637"/>
              <a:gd name="connsiteX4" fmla="*/ 3532317 w 3532327"/>
              <a:gd name="connsiteY4" fmla="*/ 3604695 h 3965637"/>
              <a:gd name="connsiteX5" fmla="*/ 3103746 w 3532327"/>
              <a:gd name="connsiteY5" fmla="*/ 3961300 h 3965637"/>
              <a:gd name="connsiteX6" fmla="*/ 382004 w 3532327"/>
              <a:gd name="connsiteY6" fmla="*/ 3965533 h 3965637"/>
              <a:gd name="connsiteX7" fmla="*/ 0 w 3532327"/>
              <a:gd name="connsiteY7" fmla="*/ 3613163 h 3965637"/>
              <a:gd name="connsiteX8" fmla="*/ 4233 w 3532327"/>
              <a:gd name="connsiteY8" fmla="*/ 377771 h 396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2327" h="3965637">
                <a:moveTo>
                  <a:pt x="4233" y="377771"/>
                </a:moveTo>
                <a:cubicBezTo>
                  <a:pt x="5281" y="151113"/>
                  <a:pt x="173338" y="4234"/>
                  <a:pt x="369303" y="0"/>
                </a:cubicBezTo>
                <a:lnTo>
                  <a:pt x="3112213" y="1"/>
                </a:lnTo>
                <a:cubicBezTo>
                  <a:pt x="3295521" y="1"/>
                  <a:pt x="3534266" y="132589"/>
                  <a:pt x="3532316" y="386238"/>
                </a:cubicBezTo>
                <a:cubicBezTo>
                  <a:pt x="3530366" y="639887"/>
                  <a:pt x="3528083" y="3608553"/>
                  <a:pt x="3532317" y="3604695"/>
                </a:cubicBezTo>
                <a:cubicBezTo>
                  <a:pt x="3531269" y="3883204"/>
                  <a:pt x="3416149" y="3965534"/>
                  <a:pt x="3103746" y="3961300"/>
                </a:cubicBezTo>
                <a:lnTo>
                  <a:pt x="382004" y="3965533"/>
                </a:lnTo>
                <a:cubicBezTo>
                  <a:pt x="188134" y="3969766"/>
                  <a:pt x="4233" y="3845106"/>
                  <a:pt x="0" y="3613163"/>
                </a:cubicBezTo>
                <a:lnTo>
                  <a:pt x="4233" y="377771"/>
                </a:lnTo>
                <a:close/>
              </a:path>
            </a:pathLst>
          </a:custGeom>
          <a:noFill/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Pyöristetty suorakulmio 9"/>
          <p:cNvSpPr/>
          <p:nvPr userDrawn="1"/>
        </p:nvSpPr>
        <p:spPr>
          <a:xfrm>
            <a:off x="1032805" y="2147455"/>
            <a:ext cx="3469922" cy="3864505"/>
          </a:xfrm>
          <a:custGeom>
            <a:avLst/>
            <a:gdLst>
              <a:gd name="connsiteX0" fmla="*/ 0 w 3460350"/>
              <a:gd name="connsiteY0" fmla="*/ 576737 h 3961299"/>
              <a:gd name="connsiteX1" fmla="*/ 576737 w 3460350"/>
              <a:gd name="connsiteY1" fmla="*/ 0 h 3961299"/>
              <a:gd name="connsiteX2" fmla="*/ 2883613 w 3460350"/>
              <a:gd name="connsiteY2" fmla="*/ 0 h 3961299"/>
              <a:gd name="connsiteX3" fmla="*/ 3460350 w 3460350"/>
              <a:gd name="connsiteY3" fmla="*/ 576737 h 3961299"/>
              <a:gd name="connsiteX4" fmla="*/ 3460350 w 3460350"/>
              <a:gd name="connsiteY4" fmla="*/ 3384562 h 3961299"/>
              <a:gd name="connsiteX5" fmla="*/ 2883613 w 3460350"/>
              <a:gd name="connsiteY5" fmla="*/ 3961299 h 3961299"/>
              <a:gd name="connsiteX6" fmla="*/ 576737 w 3460350"/>
              <a:gd name="connsiteY6" fmla="*/ 3961299 h 3961299"/>
              <a:gd name="connsiteX7" fmla="*/ 0 w 3460350"/>
              <a:gd name="connsiteY7" fmla="*/ 3384562 h 3961299"/>
              <a:gd name="connsiteX8" fmla="*/ 0 w 3460350"/>
              <a:gd name="connsiteY8" fmla="*/ 576737 h 3961299"/>
              <a:gd name="connsiteX0" fmla="*/ 0 w 3460350"/>
              <a:gd name="connsiteY0" fmla="*/ 576737 h 3961299"/>
              <a:gd name="connsiteX1" fmla="*/ 576737 w 3460350"/>
              <a:gd name="connsiteY1" fmla="*/ 0 h 3961299"/>
              <a:gd name="connsiteX2" fmla="*/ 2883613 w 3460350"/>
              <a:gd name="connsiteY2" fmla="*/ 0 h 3961299"/>
              <a:gd name="connsiteX3" fmla="*/ 3460350 w 3460350"/>
              <a:gd name="connsiteY3" fmla="*/ 576737 h 3961299"/>
              <a:gd name="connsiteX4" fmla="*/ 3460350 w 3460350"/>
              <a:gd name="connsiteY4" fmla="*/ 3384562 h 3961299"/>
              <a:gd name="connsiteX5" fmla="*/ 2883613 w 3460350"/>
              <a:gd name="connsiteY5" fmla="*/ 3961299 h 3961299"/>
              <a:gd name="connsiteX6" fmla="*/ 576737 w 3460350"/>
              <a:gd name="connsiteY6" fmla="*/ 3961299 h 3961299"/>
              <a:gd name="connsiteX7" fmla="*/ 0 w 3460350"/>
              <a:gd name="connsiteY7" fmla="*/ 3384562 h 3961299"/>
              <a:gd name="connsiteX8" fmla="*/ 0 w 3460350"/>
              <a:gd name="connsiteY8" fmla="*/ 576737 h 3961299"/>
              <a:gd name="connsiteX0" fmla="*/ 0 w 3461058"/>
              <a:gd name="connsiteY0" fmla="*/ 576737 h 3961299"/>
              <a:gd name="connsiteX1" fmla="*/ 576737 w 3461058"/>
              <a:gd name="connsiteY1" fmla="*/ 0 h 3961299"/>
              <a:gd name="connsiteX2" fmla="*/ 2883613 w 3461058"/>
              <a:gd name="connsiteY2" fmla="*/ 0 h 3961299"/>
              <a:gd name="connsiteX3" fmla="*/ 3460350 w 3461058"/>
              <a:gd name="connsiteY3" fmla="*/ 576737 h 3961299"/>
              <a:gd name="connsiteX4" fmla="*/ 3460350 w 3461058"/>
              <a:gd name="connsiteY4" fmla="*/ 3384562 h 3961299"/>
              <a:gd name="connsiteX5" fmla="*/ 2883613 w 3461058"/>
              <a:gd name="connsiteY5" fmla="*/ 3961299 h 3961299"/>
              <a:gd name="connsiteX6" fmla="*/ 576737 w 3461058"/>
              <a:gd name="connsiteY6" fmla="*/ 3961299 h 3961299"/>
              <a:gd name="connsiteX7" fmla="*/ 0 w 3461058"/>
              <a:gd name="connsiteY7" fmla="*/ 3384562 h 3961299"/>
              <a:gd name="connsiteX8" fmla="*/ 0 w 3461058"/>
              <a:gd name="connsiteY8" fmla="*/ 576737 h 3961299"/>
              <a:gd name="connsiteX0" fmla="*/ 363 w 3461421"/>
              <a:gd name="connsiteY0" fmla="*/ 576747 h 3961309"/>
              <a:gd name="connsiteX1" fmla="*/ 577100 w 3461421"/>
              <a:gd name="connsiteY1" fmla="*/ 10 h 3961309"/>
              <a:gd name="connsiteX2" fmla="*/ 2883976 w 3461421"/>
              <a:gd name="connsiteY2" fmla="*/ 10 h 3961309"/>
              <a:gd name="connsiteX3" fmla="*/ 3460713 w 3461421"/>
              <a:gd name="connsiteY3" fmla="*/ 576747 h 3961309"/>
              <a:gd name="connsiteX4" fmla="*/ 3460713 w 3461421"/>
              <a:gd name="connsiteY4" fmla="*/ 3384572 h 3961309"/>
              <a:gd name="connsiteX5" fmla="*/ 2883976 w 3461421"/>
              <a:gd name="connsiteY5" fmla="*/ 3961309 h 3961309"/>
              <a:gd name="connsiteX6" fmla="*/ 577100 w 3461421"/>
              <a:gd name="connsiteY6" fmla="*/ 3961309 h 3961309"/>
              <a:gd name="connsiteX7" fmla="*/ 363 w 3461421"/>
              <a:gd name="connsiteY7" fmla="*/ 3384572 h 3961309"/>
              <a:gd name="connsiteX8" fmla="*/ 363 w 3461421"/>
              <a:gd name="connsiteY8" fmla="*/ 576747 h 3961309"/>
              <a:gd name="connsiteX0" fmla="*/ 1634 w 3462692"/>
              <a:gd name="connsiteY0" fmla="*/ 576747 h 3961309"/>
              <a:gd name="connsiteX1" fmla="*/ 578371 w 3462692"/>
              <a:gd name="connsiteY1" fmla="*/ 10 h 3961309"/>
              <a:gd name="connsiteX2" fmla="*/ 2885247 w 3462692"/>
              <a:gd name="connsiteY2" fmla="*/ 10 h 3961309"/>
              <a:gd name="connsiteX3" fmla="*/ 3461984 w 3462692"/>
              <a:gd name="connsiteY3" fmla="*/ 576747 h 3961309"/>
              <a:gd name="connsiteX4" fmla="*/ 3461984 w 3462692"/>
              <a:gd name="connsiteY4" fmla="*/ 3384572 h 3961309"/>
              <a:gd name="connsiteX5" fmla="*/ 2885247 w 3462692"/>
              <a:gd name="connsiteY5" fmla="*/ 3961309 h 3961309"/>
              <a:gd name="connsiteX6" fmla="*/ 578371 w 3462692"/>
              <a:gd name="connsiteY6" fmla="*/ 3961309 h 3961309"/>
              <a:gd name="connsiteX7" fmla="*/ 1634 w 3462692"/>
              <a:gd name="connsiteY7" fmla="*/ 3384572 h 3961309"/>
              <a:gd name="connsiteX8" fmla="*/ 1634 w 3462692"/>
              <a:gd name="connsiteY8" fmla="*/ 576747 h 3961309"/>
              <a:gd name="connsiteX0" fmla="*/ 1634 w 3462692"/>
              <a:gd name="connsiteY0" fmla="*/ 576747 h 3961309"/>
              <a:gd name="connsiteX1" fmla="*/ 578371 w 3462692"/>
              <a:gd name="connsiteY1" fmla="*/ 10 h 3961309"/>
              <a:gd name="connsiteX2" fmla="*/ 2885247 w 3462692"/>
              <a:gd name="connsiteY2" fmla="*/ 10 h 3961309"/>
              <a:gd name="connsiteX3" fmla="*/ 3461984 w 3462692"/>
              <a:gd name="connsiteY3" fmla="*/ 576747 h 3961309"/>
              <a:gd name="connsiteX4" fmla="*/ 3461984 w 3462692"/>
              <a:gd name="connsiteY4" fmla="*/ 3384572 h 3961309"/>
              <a:gd name="connsiteX5" fmla="*/ 2885247 w 3462692"/>
              <a:gd name="connsiteY5" fmla="*/ 3961309 h 3961309"/>
              <a:gd name="connsiteX6" fmla="*/ 578371 w 3462692"/>
              <a:gd name="connsiteY6" fmla="*/ 3961309 h 3961309"/>
              <a:gd name="connsiteX7" fmla="*/ 1634 w 3462692"/>
              <a:gd name="connsiteY7" fmla="*/ 3384572 h 3961309"/>
              <a:gd name="connsiteX8" fmla="*/ 1634 w 3462692"/>
              <a:gd name="connsiteY8" fmla="*/ 576747 h 3961309"/>
              <a:gd name="connsiteX0" fmla="*/ 1634 w 3462692"/>
              <a:gd name="connsiteY0" fmla="*/ 576747 h 3961309"/>
              <a:gd name="connsiteX1" fmla="*/ 578371 w 3462692"/>
              <a:gd name="connsiteY1" fmla="*/ 10 h 3961309"/>
              <a:gd name="connsiteX2" fmla="*/ 2885247 w 3462692"/>
              <a:gd name="connsiteY2" fmla="*/ 10 h 3961309"/>
              <a:gd name="connsiteX3" fmla="*/ 3461984 w 3462692"/>
              <a:gd name="connsiteY3" fmla="*/ 576747 h 3961309"/>
              <a:gd name="connsiteX4" fmla="*/ 3461984 w 3462692"/>
              <a:gd name="connsiteY4" fmla="*/ 3384572 h 3961309"/>
              <a:gd name="connsiteX5" fmla="*/ 2885247 w 3462692"/>
              <a:gd name="connsiteY5" fmla="*/ 3961309 h 3961309"/>
              <a:gd name="connsiteX6" fmla="*/ 578371 w 3462692"/>
              <a:gd name="connsiteY6" fmla="*/ 3961309 h 3961309"/>
              <a:gd name="connsiteX7" fmla="*/ 1634 w 3462692"/>
              <a:gd name="connsiteY7" fmla="*/ 3384572 h 3961309"/>
              <a:gd name="connsiteX8" fmla="*/ 1634 w 3462692"/>
              <a:gd name="connsiteY8" fmla="*/ 576747 h 3961309"/>
              <a:gd name="connsiteX0" fmla="*/ 1634 w 3462692"/>
              <a:gd name="connsiteY0" fmla="*/ 576747 h 3961309"/>
              <a:gd name="connsiteX1" fmla="*/ 578371 w 3462692"/>
              <a:gd name="connsiteY1" fmla="*/ 10 h 3961309"/>
              <a:gd name="connsiteX2" fmla="*/ 2885247 w 3462692"/>
              <a:gd name="connsiteY2" fmla="*/ 10 h 3961309"/>
              <a:gd name="connsiteX3" fmla="*/ 3461984 w 3462692"/>
              <a:gd name="connsiteY3" fmla="*/ 576747 h 3961309"/>
              <a:gd name="connsiteX4" fmla="*/ 3461984 w 3462692"/>
              <a:gd name="connsiteY4" fmla="*/ 3384572 h 3961309"/>
              <a:gd name="connsiteX5" fmla="*/ 2885247 w 3462692"/>
              <a:gd name="connsiteY5" fmla="*/ 3961309 h 3961309"/>
              <a:gd name="connsiteX6" fmla="*/ 578371 w 3462692"/>
              <a:gd name="connsiteY6" fmla="*/ 3961309 h 3961309"/>
              <a:gd name="connsiteX7" fmla="*/ 1634 w 3462692"/>
              <a:gd name="connsiteY7" fmla="*/ 3384572 h 3961309"/>
              <a:gd name="connsiteX8" fmla="*/ 1634 w 3462692"/>
              <a:gd name="connsiteY8" fmla="*/ 576747 h 3961309"/>
              <a:gd name="connsiteX0" fmla="*/ 1634 w 3464203"/>
              <a:gd name="connsiteY0" fmla="*/ 576747 h 3961309"/>
              <a:gd name="connsiteX1" fmla="*/ 578371 w 3464203"/>
              <a:gd name="connsiteY1" fmla="*/ 10 h 3961309"/>
              <a:gd name="connsiteX2" fmla="*/ 2885247 w 3464203"/>
              <a:gd name="connsiteY2" fmla="*/ 10 h 3961309"/>
              <a:gd name="connsiteX3" fmla="*/ 3461984 w 3464203"/>
              <a:gd name="connsiteY3" fmla="*/ 576747 h 3961309"/>
              <a:gd name="connsiteX4" fmla="*/ 3461984 w 3464203"/>
              <a:gd name="connsiteY4" fmla="*/ 3384572 h 3961309"/>
              <a:gd name="connsiteX5" fmla="*/ 2885247 w 3464203"/>
              <a:gd name="connsiteY5" fmla="*/ 3961309 h 3961309"/>
              <a:gd name="connsiteX6" fmla="*/ 578371 w 3464203"/>
              <a:gd name="connsiteY6" fmla="*/ 3961309 h 3961309"/>
              <a:gd name="connsiteX7" fmla="*/ 1634 w 3464203"/>
              <a:gd name="connsiteY7" fmla="*/ 3384572 h 3961309"/>
              <a:gd name="connsiteX8" fmla="*/ 1634 w 3464203"/>
              <a:gd name="connsiteY8" fmla="*/ 576747 h 3961309"/>
              <a:gd name="connsiteX0" fmla="*/ 1634 w 3464203"/>
              <a:gd name="connsiteY0" fmla="*/ 576747 h 3961309"/>
              <a:gd name="connsiteX1" fmla="*/ 578371 w 3464203"/>
              <a:gd name="connsiteY1" fmla="*/ 10 h 3961309"/>
              <a:gd name="connsiteX2" fmla="*/ 2885247 w 3464203"/>
              <a:gd name="connsiteY2" fmla="*/ 10 h 3961309"/>
              <a:gd name="connsiteX3" fmla="*/ 3461984 w 3464203"/>
              <a:gd name="connsiteY3" fmla="*/ 576747 h 3961309"/>
              <a:gd name="connsiteX4" fmla="*/ 3461984 w 3464203"/>
              <a:gd name="connsiteY4" fmla="*/ 3384572 h 3961309"/>
              <a:gd name="connsiteX5" fmla="*/ 2885247 w 3464203"/>
              <a:gd name="connsiteY5" fmla="*/ 3961309 h 3961309"/>
              <a:gd name="connsiteX6" fmla="*/ 578371 w 3464203"/>
              <a:gd name="connsiteY6" fmla="*/ 3961309 h 3961309"/>
              <a:gd name="connsiteX7" fmla="*/ 1634 w 3464203"/>
              <a:gd name="connsiteY7" fmla="*/ 3384572 h 3961309"/>
              <a:gd name="connsiteX8" fmla="*/ 1634 w 3464203"/>
              <a:gd name="connsiteY8" fmla="*/ 576747 h 3961309"/>
              <a:gd name="connsiteX0" fmla="*/ 1634 w 3464203"/>
              <a:gd name="connsiteY0" fmla="*/ 576747 h 3961309"/>
              <a:gd name="connsiteX1" fmla="*/ 578371 w 3464203"/>
              <a:gd name="connsiteY1" fmla="*/ 10 h 3961309"/>
              <a:gd name="connsiteX2" fmla="*/ 2885247 w 3464203"/>
              <a:gd name="connsiteY2" fmla="*/ 10 h 3961309"/>
              <a:gd name="connsiteX3" fmla="*/ 3461984 w 3464203"/>
              <a:gd name="connsiteY3" fmla="*/ 576747 h 3961309"/>
              <a:gd name="connsiteX4" fmla="*/ 3461984 w 3464203"/>
              <a:gd name="connsiteY4" fmla="*/ 3384572 h 3961309"/>
              <a:gd name="connsiteX5" fmla="*/ 2885247 w 3464203"/>
              <a:gd name="connsiteY5" fmla="*/ 3961309 h 3961309"/>
              <a:gd name="connsiteX6" fmla="*/ 578371 w 3464203"/>
              <a:gd name="connsiteY6" fmla="*/ 3961309 h 3961309"/>
              <a:gd name="connsiteX7" fmla="*/ 1634 w 3464203"/>
              <a:gd name="connsiteY7" fmla="*/ 3384572 h 3961309"/>
              <a:gd name="connsiteX8" fmla="*/ 1634 w 3464203"/>
              <a:gd name="connsiteY8" fmla="*/ 576747 h 3961309"/>
              <a:gd name="connsiteX0" fmla="*/ 1634 w 3464203"/>
              <a:gd name="connsiteY0" fmla="*/ 576747 h 3961309"/>
              <a:gd name="connsiteX1" fmla="*/ 578371 w 3464203"/>
              <a:gd name="connsiteY1" fmla="*/ 10 h 3961309"/>
              <a:gd name="connsiteX2" fmla="*/ 2885247 w 3464203"/>
              <a:gd name="connsiteY2" fmla="*/ 10 h 3961309"/>
              <a:gd name="connsiteX3" fmla="*/ 3461984 w 3464203"/>
              <a:gd name="connsiteY3" fmla="*/ 576747 h 3961309"/>
              <a:gd name="connsiteX4" fmla="*/ 3461984 w 3464203"/>
              <a:gd name="connsiteY4" fmla="*/ 3384572 h 3961309"/>
              <a:gd name="connsiteX5" fmla="*/ 2885247 w 3464203"/>
              <a:gd name="connsiteY5" fmla="*/ 3961309 h 3961309"/>
              <a:gd name="connsiteX6" fmla="*/ 578371 w 3464203"/>
              <a:gd name="connsiteY6" fmla="*/ 3961309 h 3961309"/>
              <a:gd name="connsiteX7" fmla="*/ 1634 w 3464203"/>
              <a:gd name="connsiteY7" fmla="*/ 3384572 h 3961309"/>
              <a:gd name="connsiteX8" fmla="*/ 1634 w 3464203"/>
              <a:gd name="connsiteY8" fmla="*/ 576747 h 3961309"/>
              <a:gd name="connsiteX0" fmla="*/ 1634 w 3464203"/>
              <a:gd name="connsiteY0" fmla="*/ 576747 h 3961309"/>
              <a:gd name="connsiteX1" fmla="*/ 578371 w 3464203"/>
              <a:gd name="connsiteY1" fmla="*/ 10 h 3961309"/>
              <a:gd name="connsiteX2" fmla="*/ 2885247 w 3464203"/>
              <a:gd name="connsiteY2" fmla="*/ 10 h 3961309"/>
              <a:gd name="connsiteX3" fmla="*/ 3461984 w 3464203"/>
              <a:gd name="connsiteY3" fmla="*/ 576747 h 3961309"/>
              <a:gd name="connsiteX4" fmla="*/ 3461984 w 3464203"/>
              <a:gd name="connsiteY4" fmla="*/ 3384572 h 3961309"/>
              <a:gd name="connsiteX5" fmla="*/ 2885247 w 3464203"/>
              <a:gd name="connsiteY5" fmla="*/ 3961309 h 3961309"/>
              <a:gd name="connsiteX6" fmla="*/ 578371 w 3464203"/>
              <a:gd name="connsiteY6" fmla="*/ 3961309 h 3961309"/>
              <a:gd name="connsiteX7" fmla="*/ 1634 w 3464203"/>
              <a:gd name="connsiteY7" fmla="*/ 3384572 h 3961309"/>
              <a:gd name="connsiteX8" fmla="*/ 1634 w 3464203"/>
              <a:gd name="connsiteY8" fmla="*/ 576747 h 3961309"/>
              <a:gd name="connsiteX0" fmla="*/ 2154 w 3464723"/>
              <a:gd name="connsiteY0" fmla="*/ 576737 h 3961299"/>
              <a:gd name="connsiteX1" fmla="*/ 578891 w 3464723"/>
              <a:gd name="connsiteY1" fmla="*/ 0 h 3961299"/>
              <a:gd name="connsiteX2" fmla="*/ 2885767 w 3464723"/>
              <a:gd name="connsiteY2" fmla="*/ 0 h 3961299"/>
              <a:gd name="connsiteX3" fmla="*/ 3462504 w 3464723"/>
              <a:gd name="connsiteY3" fmla="*/ 576737 h 3961299"/>
              <a:gd name="connsiteX4" fmla="*/ 3462504 w 3464723"/>
              <a:gd name="connsiteY4" fmla="*/ 3384562 h 3961299"/>
              <a:gd name="connsiteX5" fmla="*/ 2885767 w 3464723"/>
              <a:gd name="connsiteY5" fmla="*/ 3961299 h 3961299"/>
              <a:gd name="connsiteX6" fmla="*/ 578891 w 3464723"/>
              <a:gd name="connsiteY6" fmla="*/ 3961299 h 3961299"/>
              <a:gd name="connsiteX7" fmla="*/ 2154 w 3464723"/>
              <a:gd name="connsiteY7" fmla="*/ 3384562 h 3961299"/>
              <a:gd name="connsiteX8" fmla="*/ 2154 w 3464723"/>
              <a:gd name="connsiteY8" fmla="*/ 576737 h 3961299"/>
              <a:gd name="connsiteX0" fmla="*/ 342 w 3462911"/>
              <a:gd name="connsiteY0" fmla="*/ 576737 h 3961299"/>
              <a:gd name="connsiteX1" fmla="*/ 577079 w 3462911"/>
              <a:gd name="connsiteY1" fmla="*/ 0 h 3961299"/>
              <a:gd name="connsiteX2" fmla="*/ 2883955 w 3462911"/>
              <a:gd name="connsiteY2" fmla="*/ 0 h 3961299"/>
              <a:gd name="connsiteX3" fmla="*/ 3460692 w 3462911"/>
              <a:gd name="connsiteY3" fmla="*/ 576737 h 3961299"/>
              <a:gd name="connsiteX4" fmla="*/ 3460692 w 3462911"/>
              <a:gd name="connsiteY4" fmla="*/ 3384562 h 3961299"/>
              <a:gd name="connsiteX5" fmla="*/ 2883955 w 3462911"/>
              <a:gd name="connsiteY5" fmla="*/ 3961299 h 3961299"/>
              <a:gd name="connsiteX6" fmla="*/ 577079 w 3462911"/>
              <a:gd name="connsiteY6" fmla="*/ 3961299 h 3961299"/>
              <a:gd name="connsiteX7" fmla="*/ 342 w 3462911"/>
              <a:gd name="connsiteY7" fmla="*/ 3384562 h 3961299"/>
              <a:gd name="connsiteX8" fmla="*/ 342 w 3462911"/>
              <a:gd name="connsiteY8" fmla="*/ 576737 h 3961299"/>
              <a:gd name="connsiteX0" fmla="*/ 0 w 3462569"/>
              <a:gd name="connsiteY0" fmla="*/ 576737 h 3961299"/>
              <a:gd name="connsiteX1" fmla="*/ 576737 w 3462569"/>
              <a:gd name="connsiteY1" fmla="*/ 0 h 3961299"/>
              <a:gd name="connsiteX2" fmla="*/ 2883613 w 3462569"/>
              <a:gd name="connsiteY2" fmla="*/ 0 h 3961299"/>
              <a:gd name="connsiteX3" fmla="*/ 3460350 w 3462569"/>
              <a:gd name="connsiteY3" fmla="*/ 576737 h 3961299"/>
              <a:gd name="connsiteX4" fmla="*/ 3460350 w 3462569"/>
              <a:gd name="connsiteY4" fmla="*/ 3384562 h 3961299"/>
              <a:gd name="connsiteX5" fmla="*/ 2883613 w 3462569"/>
              <a:gd name="connsiteY5" fmla="*/ 3961299 h 3961299"/>
              <a:gd name="connsiteX6" fmla="*/ 576737 w 3462569"/>
              <a:gd name="connsiteY6" fmla="*/ 3961299 h 3961299"/>
              <a:gd name="connsiteX7" fmla="*/ 0 w 3462569"/>
              <a:gd name="connsiteY7" fmla="*/ 3384562 h 3961299"/>
              <a:gd name="connsiteX8" fmla="*/ 0 w 3462569"/>
              <a:gd name="connsiteY8" fmla="*/ 576737 h 3961299"/>
              <a:gd name="connsiteX0" fmla="*/ 341 w 3462910"/>
              <a:gd name="connsiteY0" fmla="*/ 576737 h 3961299"/>
              <a:gd name="connsiteX1" fmla="*/ 577078 w 3462910"/>
              <a:gd name="connsiteY1" fmla="*/ 0 h 3961299"/>
              <a:gd name="connsiteX2" fmla="*/ 2883954 w 3462910"/>
              <a:gd name="connsiteY2" fmla="*/ 0 h 3961299"/>
              <a:gd name="connsiteX3" fmla="*/ 3460691 w 3462910"/>
              <a:gd name="connsiteY3" fmla="*/ 576737 h 3961299"/>
              <a:gd name="connsiteX4" fmla="*/ 3460691 w 3462910"/>
              <a:gd name="connsiteY4" fmla="*/ 3384562 h 3961299"/>
              <a:gd name="connsiteX5" fmla="*/ 2883954 w 3462910"/>
              <a:gd name="connsiteY5" fmla="*/ 3961299 h 3961299"/>
              <a:gd name="connsiteX6" fmla="*/ 577078 w 3462910"/>
              <a:gd name="connsiteY6" fmla="*/ 3961299 h 3961299"/>
              <a:gd name="connsiteX7" fmla="*/ 341 w 3462910"/>
              <a:gd name="connsiteY7" fmla="*/ 3384562 h 3961299"/>
              <a:gd name="connsiteX8" fmla="*/ 341 w 3462910"/>
              <a:gd name="connsiteY8" fmla="*/ 576737 h 3961299"/>
              <a:gd name="connsiteX0" fmla="*/ 34 w 3462603"/>
              <a:gd name="connsiteY0" fmla="*/ 576737 h 3961299"/>
              <a:gd name="connsiteX1" fmla="*/ 576771 w 3462603"/>
              <a:gd name="connsiteY1" fmla="*/ 0 h 3961299"/>
              <a:gd name="connsiteX2" fmla="*/ 2883647 w 3462603"/>
              <a:gd name="connsiteY2" fmla="*/ 0 h 3961299"/>
              <a:gd name="connsiteX3" fmla="*/ 3460384 w 3462603"/>
              <a:gd name="connsiteY3" fmla="*/ 576737 h 3961299"/>
              <a:gd name="connsiteX4" fmla="*/ 3460384 w 3462603"/>
              <a:gd name="connsiteY4" fmla="*/ 3384562 h 3961299"/>
              <a:gd name="connsiteX5" fmla="*/ 2883647 w 3462603"/>
              <a:gd name="connsiteY5" fmla="*/ 3961299 h 3961299"/>
              <a:gd name="connsiteX6" fmla="*/ 576771 w 3462603"/>
              <a:gd name="connsiteY6" fmla="*/ 3961299 h 3961299"/>
              <a:gd name="connsiteX7" fmla="*/ 34 w 3462603"/>
              <a:gd name="connsiteY7" fmla="*/ 3384562 h 3961299"/>
              <a:gd name="connsiteX8" fmla="*/ 34 w 3462603"/>
              <a:gd name="connsiteY8" fmla="*/ 576737 h 3961299"/>
              <a:gd name="connsiteX0" fmla="*/ 302 w 3462871"/>
              <a:gd name="connsiteY0" fmla="*/ 580971 h 3965533"/>
              <a:gd name="connsiteX1" fmla="*/ 365372 w 3462871"/>
              <a:gd name="connsiteY1" fmla="*/ 0 h 3965533"/>
              <a:gd name="connsiteX2" fmla="*/ 2883915 w 3462871"/>
              <a:gd name="connsiteY2" fmla="*/ 4234 h 3965533"/>
              <a:gd name="connsiteX3" fmla="*/ 3460652 w 3462871"/>
              <a:gd name="connsiteY3" fmla="*/ 580971 h 3965533"/>
              <a:gd name="connsiteX4" fmla="*/ 3460652 w 3462871"/>
              <a:gd name="connsiteY4" fmla="*/ 3388796 h 3965533"/>
              <a:gd name="connsiteX5" fmla="*/ 2883915 w 3462871"/>
              <a:gd name="connsiteY5" fmla="*/ 3965533 h 3965533"/>
              <a:gd name="connsiteX6" fmla="*/ 577039 w 3462871"/>
              <a:gd name="connsiteY6" fmla="*/ 3965533 h 3965533"/>
              <a:gd name="connsiteX7" fmla="*/ 302 w 3462871"/>
              <a:gd name="connsiteY7" fmla="*/ 3388796 h 3965533"/>
              <a:gd name="connsiteX8" fmla="*/ 302 w 3462871"/>
              <a:gd name="connsiteY8" fmla="*/ 580971 h 3965533"/>
              <a:gd name="connsiteX0" fmla="*/ 302 w 3462871"/>
              <a:gd name="connsiteY0" fmla="*/ 377771 h 3965533"/>
              <a:gd name="connsiteX1" fmla="*/ 365372 w 3462871"/>
              <a:gd name="connsiteY1" fmla="*/ 0 h 3965533"/>
              <a:gd name="connsiteX2" fmla="*/ 2883915 w 3462871"/>
              <a:gd name="connsiteY2" fmla="*/ 4234 h 3965533"/>
              <a:gd name="connsiteX3" fmla="*/ 3460652 w 3462871"/>
              <a:gd name="connsiteY3" fmla="*/ 580971 h 3965533"/>
              <a:gd name="connsiteX4" fmla="*/ 3460652 w 3462871"/>
              <a:gd name="connsiteY4" fmla="*/ 3388796 h 3965533"/>
              <a:gd name="connsiteX5" fmla="*/ 2883915 w 3462871"/>
              <a:gd name="connsiteY5" fmla="*/ 3965533 h 3965533"/>
              <a:gd name="connsiteX6" fmla="*/ 577039 w 3462871"/>
              <a:gd name="connsiteY6" fmla="*/ 3965533 h 3965533"/>
              <a:gd name="connsiteX7" fmla="*/ 302 w 3462871"/>
              <a:gd name="connsiteY7" fmla="*/ 3388796 h 3965533"/>
              <a:gd name="connsiteX8" fmla="*/ 302 w 3462871"/>
              <a:gd name="connsiteY8" fmla="*/ 377771 h 3965533"/>
              <a:gd name="connsiteX0" fmla="*/ 302 w 3462871"/>
              <a:gd name="connsiteY0" fmla="*/ 377771 h 3965533"/>
              <a:gd name="connsiteX1" fmla="*/ 365372 w 3462871"/>
              <a:gd name="connsiteY1" fmla="*/ 0 h 3965533"/>
              <a:gd name="connsiteX2" fmla="*/ 2883915 w 3462871"/>
              <a:gd name="connsiteY2" fmla="*/ 4234 h 3965533"/>
              <a:gd name="connsiteX3" fmla="*/ 3460652 w 3462871"/>
              <a:gd name="connsiteY3" fmla="*/ 580971 h 3965533"/>
              <a:gd name="connsiteX4" fmla="*/ 3460652 w 3462871"/>
              <a:gd name="connsiteY4" fmla="*/ 3388796 h 3965533"/>
              <a:gd name="connsiteX5" fmla="*/ 2883915 w 3462871"/>
              <a:gd name="connsiteY5" fmla="*/ 3965533 h 3965533"/>
              <a:gd name="connsiteX6" fmla="*/ 577039 w 3462871"/>
              <a:gd name="connsiteY6" fmla="*/ 3965533 h 3965533"/>
              <a:gd name="connsiteX7" fmla="*/ 302 w 3462871"/>
              <a:gd name="connsiteY7" fmla="*/ 3388796 h 3965533"/>
              <a:gd name="connsiteX8" fmla="*/ 302 w 3462871"/>
              <a:gd name="connsiteY8" fmla="*/ 377771 h 3965533"/>
              <a:gd name="connsiteX0" fmla="*/ 302 w 3462871"/>
              <a:gd name="connsiteY0" fmla="*/ 377771 h 3965533"/>
              <a:gd name="connsiteX1" fmla="*/ 365372 w 3462871"/>
              <a:gd name="connsiteY1" fmla="*/ 0 h 3965533"/>
              <a:gd name="connsiteX2" fmla="*/ 2883915 w 3462871"/>
              <a:gd name="connsiteY2" fmla="*/ 4234 h 3965533"/>
              <a:gd name="connsiteX3" fmla="*/ 3460652 w 3462871"/>
              <a:gd name="connsiteY3" fmla="*/ 580971 h 3965533"/>
              <a:gd name="connsiteX4" fmla="*/ 3460652 w 3462871"/>
              <a:gd name="connsiteY4" fmla="*/ 3388796 h 3965533"/>
              <a:gd name="connsiteX5" fmla="*/ 2883915 w 3462871"/>
              <a:gd name="connsiteY5" fmla="*/ 3965533 h 3965533"/>
              <a:gd name="connsiteX6" fmla="*/ 577039 w 3462871"/>
              <a:gd name="connsiteY6" fmla="*/ 3965533 h 3965533"/>
              <a:gd name="connsiteX7" fmla="*/ 302 w 3462871"/>
              <a:gd name="connsiteY7" fmla="*/ 3388796 h 3965533"/>
              <a:gd name="connsiteX8" fmla="*/ 302 w 3462871"/>
              <a:gd name="connsiteY8" fmla="*/ 377771 h 3965533"/>
              <a:gd name="connsiteX0" fmla="*/ 302 w 3462871"/>
              <a:gd name="connsiteY0" fmla="*/ 377771 h 3965533"/>
              <a:gd name="connsiteX1" fmla="*/ 365372 w 3462871"/>
              <a:gd name="connsiteY1" fmla="*/ 0 h 3965533"/>
              <a:gd name="connsiteX2" fmla="*/ 2883915 w 3462871"/>
              <a:gd name="connsiteY2" fmla="*/ 4234 h 3965533"/>
              <a:gd name="connsiteX3" fmla="*/ 3460652 w 3462871"/>
              <a:gd name="connsiteY3" fmla="*/ 580971 h 3965533"/>
              <a:gd name="connsiteX4" fmla="*/ 3460652 w 3462871"/>
              <a:gd name="connsiteY4" fmla="*/ 3388796 h 3965533"/>
              <a:gd name="connsiteX5" fmla="*/ 2883915 w 3462871"/>
              <a:gd name="connsiteY5" fmla="*/ 3965533 h 3965533"/>
              <a:gd name="connsiteX6" fmla="*/ 577039 w 3462871"/>
              <a:gd name="connsiteY6" fmla="*/ 3965533 h 3965533"/>
              <a:gd name="connsiteX7" fmla="*/ 302 w 3462871"/>
              <a:gd name="connsiteY7" fmla="*/ 3388796 h 3965533"/>
              <a:gd name="connsiteX8" fmla="*/ 302 w 3462871"/>
              <a:gd name="connsiteY8" fmla="*/ 377771 h 3965533"/>
              <a:gd name="connsiteX0" fmla="*/ 60 w 3462629"/>
              <a:gd name="connsiteY0" fmla="*/ 377771 h 3965533"/>
              <a:gd name="connsiteX1" fmla="*/ 365130 w 3462629"/>
              <a:gd name="connsiteY1" fmla="*/ 0 h 3965533"/>
              <a:gd name="connsiteX2" fmla="*/ 2883673 w 3462629"/>
              <a:gd name="connsiteY2" fmla="*/ 4234 h 3965533"/>
              <a:gd name="connsiteX3" fmla="*/ 3460410 w 3462629"/>
              <a:gd name="connsiteY3" fmla="*/ 580971 h 3965533"/>
              <a:gd name="connsiteX4" fmla="*/ 3460410 w 3462629"/>
              <a:gd name="connsiteY4" fmla="*/ 3388796 h 3965533"/>
              <a:gd name="connsiteX5" fmla="*/ 2883673 w 3462629"/>
              <a:gd name="connsiteY5" fmla="*/ 3965533 h 3965533"/>
              <a:gd name="connsiteX6" fmla="*/ 576797 w 3462629"/>
              <a:gd name="connsiteY6" fmla="*/ 3965533 h 3965533"/>
              <a:gd name="connsiteX7" fmla="*/ 60 w 3462629"/>
              <a:gd name="connsiteY7" fmla="*/ 3388796 h 3965533"/>
              <a:gd name="connsiteX8" fmla="*/ 60 w 3462629"/>
              <a:gd name="connsiteY8" fmla="*/ 377771 h 3965533"/>
              <a:gd name="connsiteX0" fmla="*/ 46 w 3462615"/>
              <a:gd name="connsiteY0" fmla="*/ 377771 h 3965533"/>
              <a:gd name="connsiteX1" fmla="*/ 365116 w 3462615"/>
              <a:gd name="connsiteY1" fmla="*/ 0 h 3965533"/>
              <a:gd name="connsiteX2" fmla="*/ 2883659 w 3462615"/>
              <a:gd name="connsiteY2" fmla="*/ 4234 h 3965533"/>
              <a:gd name="connsiteX3" fmla="*/ 3460396 w 3462615"/>
              <a:gd name="connsiteY3" fmla="*/ 580971 h 3965533"/>
              <a:gd name="connsiteX4" fmla="*/ 3460396 w 3462615"/>
              <a:gd name="connsiteY4" fmla="*/ 3388796 h 3965533"/>
              <a:gd name="connsiteX5" fmla="*/ 2883659 w 3462615"/>
              <a:gd name="connsiteY5" fmla="*/ 3965533 h 3965533"/>
              <a:gd name="connsiteX6" fmla="*/ 576783 w 3462615"/>
              <a:gd name="connsiteY6" fmla="*/ 3965533 h 3965533"/>
              <a:gd name="connsiteX7" fmla="*/ 46 w 3462615"/>
              <a:gd name="connsiteY7" fmla="*/ 3388796 h 3965533"/>
              <a:gd name="connsiteX8" fmla="*/ 46 w 3462615"/>
              <a:gd name="connsiteY8" fmla="*/ 377771 h 3965533"/>
              <a:gd name="connsiteX0" fmla="*/ 36 w 3462605"/>
              <a:gd name="connsiteY0" fmla="*/ 377771 h 3965533"/>
              <a:gd name="connsiteX1" fmla="*/ 365106 w 3462605"/>
              <a:gd name="connsiteY1" fmla="*/ 0 h 3965533"/>
              <a:gd name="connsiteX2" fmla="*/ 2883649 w 3462605"/>
              <a:gd name="connsiteY2" fmla="*/ 4234 h 3965533"/>
              <a:gd name="connsiteX3" fmla="*/ 3460386 w 3462605"/>
              <a:gd name="connsiteY3" fmla="*/ 580971 h 3965533"/>
              <a:gd name="connsiteX4" fmla="*/ 3460386 w 3462605"/>
              <a:gd name="connsiteY4" fmla="*/ 3388796 h 3965533"/>
              <a:gd name="connsiteX5" fmla="*/ 2883649 w 3462605"/>
              <a:gd name="connsiteY5" fmla="*/ 3965533 h 3965533"/>
              <a:gd name="connsiteX6" fmla="*/ 576773 w 3462605"/>
              <a:gd name="connsiteY6" fmla="*/ 3965533 h 3965533"/>
              <a:gd name="connsiteX7" fmla="*/ 36 w 3462605"/>
              <a:gd name="connsiteY7" fmla="*/ 3388796 h 3965533"/>
              <a:gd name="connsiteX8" fmla="*/ 36 w 3462605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2883613 w 3462569"/>
              <a:gd name="connsiteY2" fmla="*/ 4234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183 w 3462752"/>
              <a:gd name="connsiteY0" fmla="*/ 377771 h 3965533"/>
              <a:gd name="connsiteX1" fmla="*/ 365253 w 3462752"/>
              <a:gd name="connsiteY1" fmla="*/ 0 h 3965533"/>
              <a:gd name="connsiteX2" fmla="*/ 2883796 w 3462752"/>
              <a:gd name="connsiteY2" fmla="*/ 4234 h 3965533"/>
              <a:gd name="connsiteX3" fmla="*/ 3460533 w 3462752"/>
              <a:gd name="connsiteY3" fmla="*/ 580971 h 3965533"/>
              <a:gd name="connsiteX4" fmla="*/ 3460533 w 3462752"/>
              <a:gd name="connsiteY4" fmla="*/ 3388796 h 3965533"/>
              <a:gd name="connsiteX5" fmla="*/ 2883796 w 3462752"/>
              <a:gd name="connsiteY5" fmla="*/ 3965533 h 3965533"/>
              <a:gd name="connsiteX6" fmla="*/ 576920 w 3462752"/>
              <a:gd name="connsiteY6" fmla="*/ 3965533 h 3965533"/>
              <a:gd name="connsiteX7" fmla="*/ 183 w 3462752"/>
              <a:gd name="connsiteY7" fmla="*/ 3388796 h 3965533"/>
              <a:gd name="connsiteX8" fmla="*/ 183 w 3462752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2883613 w 3462569"/>
              <a:gd name="connsiteY2" fmla="*/ 4234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2883613 w 3462569"/>
              <a:gd name="connsiteY2" fmla="*/ 4234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2883613 w 3462569"/>
              <a:gd name="connsiteY2" fmla="*/ 4234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2883613 w 3462569"/>
              <a:gd name="connsiteY2" fmla="*/ 4234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0 w 3486451"/>
              <a:gd name="connsiteY0" fmla="*/ 378158 h 3965920"/>
              <a:gd name="connsiteX1" fmla="*/ 365070 w 3486451"/>
              <a:gd name="connsiteY1" fmla="*/ 387 h 3965920"/>
              <a:gd name="connsiteX2" fmla="*/ 3107980 w 3486451"/>
              <a:gd name="connsiteY2" fmla="*/ 388 h 3965920"/>
              <a:gd name="connsiteX3" fmla="*/ 3460350 w 3486451"/>
              <a:gd name="connsiteY3" fmla="*/ 581358 h 3965920"/>
              <a:gd name="connsiteX4" fmla="*/ 3460350 w 3486451"/>
              <a:gd name="connsiteY4" fmla="*/ 3389183 h 3965920"/>
              <a:gd name="connsiteX5" fmla="*/ 2883613 w 3486451"/>
              <a:gd name="connsiteY5" fmla="*/ 3965920 h 3965920"/>
              <a:gd name="connsiteX6" fmla="*/ 576737 w 3486451"/>
              <a:gd name="connsiteY6" fmla="*/ 3965920 h 3965920"/>
              <a:gd name="connsiteX7" fmla="*/ 0 w 3486451"/>
              <a:gd name="connsiteY7" fmla="*/ 3389183 h 3965920"/>
              <a:gd name="connsiteX8" fmla="*/ 0 w 3486451"/>
              <a:gd name="connsiteY8" fmla="*/ 378158 h 3965920"/>
              <a:gd name="connsiteX0" fmla="*/ 0 w 3486451"/>
              <a:gd name="connsiteY0" fmla="*/ 377771 h 3965533"/>
              <a:gd name="connsiteX1" fmla="*/ 365070 w 3486451"/>
              <a:gd name="connsiteY1" fmla="*/ 0 h 3965533"/>
              <a:gd name="connsiteX2" fmla="*/ 3107980 w 3486451"/>
              <a:gd name="connsiteY2" fmla="*/ 1 h 3965533"/>
              <a:gd name="connsiteX3" fmla="*/ 3460350 w 3486451"/>
              <a:gd name="connsiteY3" fmla="*/ 580971 h 3965533"/>
              <a:gd name="connsiteX4" fmla="*/ 3460350 w 3486451"/>
              <a:gd name="connsiteY4" fmla="*/ 3388796 h 3965533"/>
              <a:gd name="connsiteX5" fmla="*/ 2883613 w 3486451"/>
              <a:gd name="connsiteY5" fmla="*/ 3965533 h 3965533"/>
              <a:gd name="connsiteX6" fmla="*/ 576737 w 3486451"/>
              <a:gd name="connsiteY6" fmla="*/ 3965533 h 3965533"/>
              <a:gd name="connsiteX7" fmla="*/ 0 w 3486451"/>
              <a:gd name="connsiteY7" fmla="*/ 3388796 h 3965533"/>
              <a:gd name="connsiteX8" fmla="*/ 0 w 3486451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3107980 w 3462569"/>
              <a:gd name="connsiteY2" fmla="*/ 1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0 w 3464584"/>
              <a:gd name="connsiteY0" fmla="*/ 425254 h 4013016"/>
              <a:gd name="connsiteX1" fmla="*/ 365070 w 3464584"/>
              <a:gd name="connsiteY1" fmla="*/ 47483 h 4013016"/>
              <a:gd name="connsiteX2" fmla="*/ 3107980 w 3464584"/>
              <a:gd name="connsiteY2" fmla="*/ 47484 h 4013016"/>
              <a:gd name="connsiteX3" fmla="*/ 3464583 w 3464584"/>
              <a:gd name="connsiteY3" fmla="*/ 382921 h 4013016"/>
              <a:gd name="connsiteX4" fmla="*/ 3460350 w 3464584"/>
              <a:gd name="connsiteY4" fmla="*/ 3436279 h 4013016"/>
              <a:gd name="connsiteX5" fmla="*/ 2883613 w 3464584"/>
              <a:gd name="connsiteY5" fmla="*/ 4013016 h 4013016"/>
              <a:gd name="connsiteX6" fmla="*/ 576737 w 3464584"/>
              <a:gd name="connsiteY6" fmla="*/ 4013016 h 4013016"/>
              <a:gd name="connsiteX7" fmla="*/ 0 w 3464584"/>
              <a:gd name="connsiteY7" fmla="*/ 3436279 h 4013016"/>
              <a:gd name="connsiteX8" fmla="*/ 0 w 3464584"/>
              <a:gd name="connsiteY8" fmla="*/ 425254 h 4013016"/>
              <a:gd name="connsiteX0" fmla="*/ 0 w 3468817"/>
              <a:gd name="connsiteY0" fmla="*/ 414944 h 4002706"/>
              <a:gd name="connsiteX1" fmla="*/ 365070 w 3468817"/>
              <a:gd name="connsiteY1" fmla="*/ 37173 h 4002706"/>
              <a:gd name="connsiteX2" fmla="*/ 3107980 w 3468817"/>
              <a:gd name="connsiteY2" fmla="*/ 37174 h 4002706"/>
              <a:gd name="connsiteX3" fmla="*/ 3468816 w 3468817"/>
              <a:gd name="connsiteY3" fmla="*/ 398011 h 4002706"/>
              <a:gd name="connsiteX4" fmla="*/ 3460350 w 3468817"/>
              <a:gd name="connsiteY4" fmla="*/ 3425969 h 4002706"/>
              <a:gd name="connsiteX5" fmla="*/ 2883613 w 3468817"/>
              <a:gd name="connsiteY5" fmla="*/ 4002706 h 4002706"/>
              <a:gd name="connsiteX6" fmla="*/ 576737 w 3468817"/>
              <a:gd name="connsiteY6" fmla="*/ 4002706 h 4002706"/>
              <a:gd name="connsiteX7" fmla="*/ 0 w 3468817"/>
              <a:gd name="connsiteY7" fmla="*/ 3425969 h 4002706"/>
              <a:gd name="connsiteX8" fmla="*/ 0 w 3468817"/>
              <a:gd name="connsiteY8" fmla="*/ 414944 h 4002706"/>
              <a:gd name="connsiteX0" fmla="*/ 0 w 3468817"/>
              <a:gd name="connsiteY0" fmla="*/ 414944 h 4002706"/>
              <a:gd name="connsiteX1" fmla="*/ 365070 w 3468817"/>
              <a:gd name="connsiteY1" fmla="*/ 37173 h 4002706"/>
              <a:gd name="connsiteX2" fmla="*/ 3107980 w 3468817"/>
              <a:gd name="connsiteY2" fmla="*/ 37174 h 4002706"/>
              <a:gd name="connsiteX3" fmla="*/ 3468816 w 3468817"/>
              <a:gd name="connsiteY3" fmla="*/ 398011 h 4002706"/>
              <a:gd name="connsiteX4" fmla="*/ 3460350 w 3468817"/>
              <a:gd name="connsiteY4" fmla="*/ 3425969 h 4002706"/>
              <a:gd name="connsiteX5" fmla="*/ 2883613 w 3468817"/>
              <a:gd name="connsiteY5" fmla="*/ 4002706 h 4002706"/>
              <a:gd name="connsiteX6" fmla="*/ 576737 w 3468817"/>
              <a:gd name="connsiteY6" fmla="*/ 4002706 h 4002706"/>
              <a:gd name="connsiteX7" fmla="*/ 0 w 3468817"/>
              <a:gd name="connsiteY7" fmla="*/ 3425969 h 4002706"/>
              <a:gd name="connsiteX8" fmla="*/ 0 w 3468817"/>
              <a:gd name="connsiteY8" fmla="*/ 414944 h 4002706"/>
              <a:gd name="connsiteX0" fmla="*/ 0 w 3468817"/>
              <a:gd name="connsiteY0" fmla="*/ 377771 h 3965533"/>
              <a:gd name="connsiteX1" fmla="*/ 365070 w 3468817"/>
              <a:gd name="connsiteY1" fmla="*/ 0 h 3965533"/>
              <a:gd name="connsiteX2" fmla="*/ 3107980 w 3468817"/>
              <a:gd name="connsiteY2" fmla="*/ 1 h 3965533"/>
              <a:gd name="connsiteX3" fmla="*/ 3468816 w 3468817"/>
              <a:gd name="connsiteY3" fmla="*/ 360838 h 3965533"/>
              <a:gd name="connsiteX4" fmla="*/ 3460350 w 3468817"/>
              <a:gd name="connsiteY4" fmla="*/ 3388796 h 3965533"/>
              <a:gd name="connsiteX5" fmla="*/ 2883613 w 3468817"/>
              <a:gd name="connsiteY5" fmla="*/ 3965533 h 3965533"/>
              <a:gd name="connsiteX6" fmla="*/ 576737 w 3468817"/>
              <a:gd name="connsiteY6" fmla="*/ 3965533 h 3965533"/>
              <a:gd name="connsiteX7" fmla="*/ 0 w 3468817"/>
              <a:gd name="connsiteY7" fmla="*/ 3388796 h 3965533"/>
              <a:gd name="connsiteX8" fmla="*/ 0 w 3468817"/>
              <a:gd name="connsiteY8" fmla="*/ 377771 h 3965533"/>
              <a:gd name="connsiteX0" fmla="*/ 0 w 3470980"/>
              <a:gd name="connsiteY0" fmla="*/ 377771 h 3965533"/>
              <a:gd name="connsiteX1" fmla="*/ 365070 w 3470980"/>
              <a:gd name="connsiteY1" fmla="*/ 0 h 3965533"/>
              <a:gd name="connsiteX2" fmla="*/ 3107980 w 3470980"/>
              <a:gd name="connsiteY2" fmla="*/ 1 h 3965533"/>
              <a:gd name="connsiteX3" fmla="*/ 3468816 w 3470980"/>
              <a:gd name="connsiteY3" fmla="*/ 360838 h 3965533"/>
              <a:gd name="connsiteX4" fmla="*/ 3460350 w 3470980"/>
              <a:gd name="connsiteY4" fmla="*/ 3388796 h 3965533"/>
              <a:gd name="connsiteX5" fmla="*/ 2883613 w 3470980"/>
              <a:gd name="connsiteY5" fmla="*/ 3965533 h 3965533"/>
              <a:gd name="connsiteX6" fmla="*/ 576737 w 3470980"/>
              <a:gd name="connsiteY6" fmla="*/ 3965533 h 3965533"/>
              <a:gd name="connsiteX7" fmla="*/ 0 w 3470980"/>
              <a:gd name="connsiteY7" fmla="*/ 3388796 h 3965533"/>
              <a:gd name="connsiteX8" fmla="*/ 0 w 3470980"/>
              <a:gd name="connsiteY8" fmla="*/ 377771 h 3965533"/>
              <a:gd name="connsiteX0" fmla="*/ 0 w 3470980"/>
              <a:gd name="connsiteY0" fmla="*/ 377771 h 3965533"/>
              <a:gd name="connsiteX1" fmla="*/ 365070 w 3470980"/>
              <a:gd name="connsiteY1" fmla="*/ 0 h 3965533"/>
              <a:gd name="connsiteX2" fmla="*/ 3107980 w 3470980"/>
              <a:gd name="connsiteY2" fmla="*/ 1 h 3965533"/>
              <a:gd name="connsiteX3" fmla="*/ 3468816 w 3470980"/>
              <a:gd name="connsiteY3" fmla="*/ 360838 h 3965533"/>
              <a:gd name="connsiteX4" fmla="*/ 3460350 w 3470980"/>
              <a:gd name="connsiteY4" fmla="*/ 3388796 h 3965533"/>
              <a:gd name="connsiteX5" fmla="*/ 2883613 w 3470980"/>
              <a:gd name="connsiteY5" fmla="*/ 3965533 h 3965533"/>
              <a:gd name="connsiteX6" fmla="*/ 576737 w 3470980"/>
              <a:gd name="connsiteY6" fmla="*/ 3965533 h 3965533"/>
              <a:gd name="connsiteX7" fmla="*/ 0 w 3470980"/>
              <a:gd name="connsiteY7" fmla="*/ 3388796 h 3965533"/>
              <a:gd name="connsiteX8" fmla="*/ 0 w 3470980"/>
              <a:gd name="connsiteY8" fmla="*/ 377771 h 3965533"/>
              <a:gd name="connsiteX0" fmla="*/ 0 w 3495544"/>
              <a:gd name="connsiteY0" fmla="*/ 425783 h 4013545"/>
              <a:gd name="connsiteX1" fmla="*/ 365070 w 3495544"/>
              <a:gd name="connsiteY1" fmla="*/ 48012 h 4013545"/>
              <a:gd name="connsiteX2" fmla="*/ 3107980 w 3495544"/>
              <a:gd name="connsiteY2" fmla="*/ 48013 h 4013545"/>
              <a:gd name="connsiteX3" fmla="*/ 3468816 w 3495544"/>
              <a:gd name="connsiteY3" fmla="*/ 408850 h 4013545"/>
              <a:gd name="connsiteX4" fmla="*/ 3468817 w 3495544"/>
              <a:gd name="connsiteY4" fmla="*/ 3665408 h 4013545"/>
              <a:gd name="connsiteX5" fmla="*/ 2883613 w 3495544"/>
              <a:gd name="connsiteY5" fmla="*/ 4013545 h 4013545"/>
              <a:gd name="connsiteX6" fmla="*/ 576737 w 3495544"/>
              <a:gd name="connsiteY6" fmla="*/ 4013545 h 4013545"/>
              <a:gd name="connsiteX7" fmla="*/ 0 w 3495544"/>
              <a:gd name="connsiteY7" fmla="*/ 3436808 h 4013545"/>
              <a:gd name="connsiteX8" fmla="*/ 0 w 3495544"/>
              <a:gd name="connsiteY8" fmla="*/ 425783 h 4013545"/>
              <a:gd name="connsiteX0" fmla="*/ 0 w 3495544"/>
              <a:gd name="connsiteY0" fmla="*/ 425783 h 4013545"/>
              <a:gd name="connsiteX1" fmla="*/ 365070 w 3495544"/>
              <a:gd name="connsiteY1" fmla="*/ 48012 h 4013545"/>
              <a:gd name="connsiteX2" fmla="*/ 3107980 w 3495544"/>
              <a:gd name="connsiteY2" fmla="*/ 48013 h 4013545"/>
              <a:gd name="connsiteX3" fmla="*/ 3468816 w 3495544"/>
              <a:gd name="connsiteY3" fmla="*/ 408850 h 4013545"/>
              <a:gd name="connsiteX4" fmla="*/ 3468817 w 3495544"/>
              <a:gd name="connsiteY4" fmla="*/ 3665408 h 4013545"/>
              <a:gd name="connsiteX5" fmla="*/ 2883613 w 3495544"/>
              <a:gd name="connsiteY5" fmla="*/ 4013545 h 4013545"/>
              <a:gd name="connsiteX6" fmla="*/ 576737 w 3495544"/>
              <a:gd name="connsiteY6" fmla="*/ 4013545 h 4013545"/>
              <a:gd name="connsiteX7" fmla="*/ 0 w 3495544"/>
              <a:gd name="connsiteY7" fmla="*/ 3436808 h 4013545"/>
              <a:gd name="connsiteX8" fmla="*/ 0 w 3495544"/>
              <a:gd name="connsiteY8" fmla="*/ 425783 h 4013545"/>
              <a:gd name="connsiteX0" fmla="*/ 0 w 3508084"/>
              <a:gd name="connsiteY0" fmla="*/ 425783 h 4013545"/>
              <a:gd name="connsiteX1" fmla="*/ 365070 w 3508084"/>
              <a:gd name="connsiteY1" fmla="*/ 48012 h 4013545"/>
              <a:gd name="connsiteX2" fmla="*/ 3107980 w 3508084"/>
              <a:gd name="connsiteY2" fmla="*/ 48013 h 4013545"/>
              <a:gd name="connsiteX3" fmla="*/ 3468816 w 3508084"/>
              <a:gd name="connsiteY3" fmla="*/ 408850 h 4013545"/>
              <a:gd name="connsiteX4" fmla="*/ 3498450 w 3508084"/>
              <a:gd name="connsiteY4" fmla="*/ 3665408 h 4013545"/>
              <a:gd name="connsiteX5" fmla="*/ 2883613 w 3508084"/>
              <a:gd name="connsiteY5" fmla="*/ 4013545 h 4013545"/>
              <a:gd name="connsiteX6" fmla="*/ 576737 w 3508084"/>
              <a:gd name="connsiteY6" fmla="*/ 4013545 h 4013545"/>
              <a:gd name="connsiteX7" fmla="*/ 0 w 3508084"/>
              <a:gd name="connsiteY7" fmla="*/ 3436808 h 4013545"/>
              <a:gd name="connsiteX8" fmla="*/ 0 w 3508084"/>
              <a:gd name="connsiteY8" fmla="*/ 425783 h 4013545"/>
              <a:gd name="connsiteX0" fmla="*/ 0 w 3506595"/>
              <a:gd name="connsiteY0" fmla="*/ 425783 h 4013545"/>
              <a:gd name="connsiteX1" fmla="*/ 365070 w 3506595"/>
              <a:gd name="connsiteY1" fmla="*/ 48012 h 4013545"/>
              <a:gd name="connsiteX2" fmla="*/ 3107980 w 3506595"/>
              <a:gd name="connsiteY2" fmla="*/ 48013 h 4013545"/>
              <a:gd name="connsiteX3" fmla="*/ 3468816 w 3506595"/>
              <a:gd name="connsiteY3" fmla="*/ 408850 h 4013545"/>
              <a:gd name="connsiteX4" fmla="*/ 3498450 w 3506595"/>
              <a:gd name="connsiteY4" fmla="*/ 3665408 h 4013545"/>
              <a:gd name="connsiteX5" fmla="*/ 2883613 w 3506595"/>
              <a:gd name="connsiteY5" fmla="*/ 4013545 h 4013545"/>
              <a:gd name="connsiteX6" fmla="*/ 576737 w 3506595"/>
              <a:gd name="connsiteY6" fmla="*/ 4013545 h 4013545"/>
              <a:gd name="connsiteX7" fmla="*/ 0 w 3506595"/>
              <a:gd name="connsiteY7" fmla="*/ 3436808 h 4013545"/>
              <a:gd name="connsiteX8" fmla="*/ 0 w 3506595"/>
              <a:gd name="connsiteY8" fmla="*/ 425783 h 4013545"/>
              <a:gd name="connsiteX0" fmla="*/ 0 w 3498450"/>
              <a:gd name="connsiteY0" fmla="*/ 377771 h 3965533"/>
              <a:gd name="connsiteX1" fmla="*/ 365070 w 3498450"/>
              <a:gd name="connsiteY1" fmla="*/ 0 h 3965533"/>
              <a:gd name="connsiteX2" fmla="*/ 3107980 w 3498450"/>
              <a:gd name="connsiteY2" fmla="*/ 1 h 3965533"/>
              <a:gd name="connsiteX3" fmla="*/ 3468816 w 3498450"/>
              <a:gd name="connsiteY3" fmla="*/ 360838 h 3965533"/>
              <a:gd name="connsiteX4" fmla="*/ 3498450 w 3498450"/>
              <a:gd name="connsiteY4" fmla="*/ 3617396 h 3965533"/>
              <a:gd name="connsiteX5" fmla="*/ 2883613 w 3498450"/>
              <a:gd name="connsiteY5" fmla="*/ 3965533 h 3965533"/>
              <a:gd name="connsiteX6" fmla="*/ 576737 w 3498450"/>
              <a:gd name="connsiteY6" fmla="*/ 3965533 h 3965533"/>
              <a:gd name="connsiteX7" fmla="*/ 0 w 3498450"/>
              <a:gd name="connsiteY7" fmla="*/ 3388796 h 3965533"/>
              <a:gd name="connsiteX8" fmla="*/ 0 w 3498450"/>
              <a:gd name="connsiteY8" fmla="*/ 377771 h 3965533"/>
              <a:gd name="connsiteX0" fmla="*/ 0 w 3498450"/>
              <a:gd name="connsiteY0" fmla="*/ 377771 h 3965533"/>
              <a:gd name="connsiteX1" fmla="*/ 365070 w 3498450"/>
              <a:gd name="connsiteY1" fmla="*/ 0 h 3965533"/>
              <a:gd name="connsiteX2" fmla="*/ 3107980 w 3498450"/>
              <a:gd name="connsiteY2" fmla="*/ 1 h 3965533"/>
              <a:gd name="connsiteX3" fmla="*/ 3468816 w 3498450"/>
              <a:gd name="connsiteY3" fmla="*/ 360838 h 3965533"/>
              <a:gd name="connsiteX4" fmla="*/ 3498450 w 3498450"/>
              <a:gd name="connsiteY4" fmla="*/ 3617396 h 3965533"/>
              <a:gd name="connsiteX5" fmla="*/ 2883613 w 3498450"/>
              <a:gd name="connsiteY5" fmla="*/ 3965533 h 3965533"/>
              <a:gd name="connsiteX6" fmla="*/ 576737 w 3498450"/>
              <a:gd name="connsiteY6" fmla="*/ 3965533 h 3965533"/>
              <a:gd name="connsiteX7" fmla="*/ 0 w 3498450"/>
              <a:gd name="connsiteY7" fmla="*/ 3388796 h 3965533"/>
              <a:gd name="connsiteX8" fmla="*/ 0 w 3498450"/>
              <a:gd name="connsiteY8" fmla="*/ 377771 h 3965533"/>
              <a:gd name="connsiteX0" fmla="*/ 0 w 3500310"/>
              <a:gd name="connsiteY0" fmla="*/ 377771 h 3965533"/>
              <a:gd name="connsiteX1" fmla="*/ 365070 w 3500310"/>
              <a:gd name="connsiteY1" fmla="*/ 0 h 3965533"/>
              <a:gd name="connsiteX2" fmla="*/ 3107980 w 3500310"/>
              <a:gd name="connsiteY2" fmla="*/ 1 h 3965533"/>
              <a:gd name="connsiteX3" fmla="*/ 3498449 w 3500310"/>
              <a:gd name="connsiteY3" fmla="*/ 360838 h 3965533"/>
              <a:gd name="connsiteX4" fmla="*/ 3498450 w 3500310"/>
              <a:gd name="connsiteY4" fmla="*/ 3617396 h 3965533"/>
              <a:gd name="connsiteX5" fmla="*/ 2883613 w 3500310"/>
              <a:gd name="connsiteY5" fmla="*/ 3965533 h 3965533"/>
              <a:gd name="connsiteX6" fmla="*/ 576737 w 3500310"/>
              <a:gd name="connsiteY6" fmla="*/ 3965533 h 3965533"/>
              <a:gd name="connsiteX7" fmla="*/ 0 w 3500310"/>
              <a:gd name="connsiteY7" fmla="*/ 3388796 h 3965533"/>
              <a:gd name="connsiteX8" fmla="*/ 0 w 3500310"/>
              <a:gd name="connsiteY8" fmla="*/ 377771 h 3965533"/>
              <a:gd name="connsiteX0" fmla="*/ 0 w 3498473"/>
              <a:gd name="connsiteY0" fmla="*/ 377771 h 3965533"/>
              <a:gd name="connsiteX1" fmla="*/ 365070 w 3498473"/>
              <a:gd name="connsiteY1" fmla="*/ 0 h 3965533"/>
              <a:gd name="connsiteX2" fmla="*/ 3107980 w 3498473"/>
              <a:gd name="connsiteY2" fmla="*/ 1 h 3965533"/>
              <a:gd name="connsiteX3" fmla="*/ 3498449 w 3498473"/>
              <a:gd name="connsiteY3" fmla="*/ 360838 h 3965533"/>
              <a:gd name="connsiteX4" fmla="*/ 3498450 w 3498473"/>
              <a:gd name="connsiteY4" fmla="*/ 3617396 h 3965533"/>
              <a:gd name="connsiteX5" fmla="*/ 2883613 w 3498473"/>
              <a:gd name="connsiteY5" fmla="*/ 3965533 h 3965533"/>
              <a:gd name="connsiteX6" fmla="*/ 576737 w 3498473"/>
              <a:gd name="connsiteY6" fmla="*/ 3965533 h 3965533"/>
              <a:gd name="connsiteX7" fmla="*/ 0 w 3498473"/>
              <a:gd name="connsiteY7" fmla="*/ 3388796 h 3965533"/>
              <a:gd name="connsiteX8" fmla="*/ 0 w 3498473"/>
              <a:gd name="connsiteY8" fmla="*/ 377771 h 3965533"/>
              <a:gd name="connsiteX0" fmla="*/ 0 w 3498473"/>
              <a:gd name="connsiteY0" fmla="*/ 377771 h 3965533"/>
              <a:gd name="connsiteX1" fmla="*/ 365070 w 3498473"/>
              <a:gd name="connsiteY1" fmla="*/ 0 h 3965533"/>
              <a:gd name="connsiteX2" fmla="*/ 3107980 w 3498473"/>
              <a:gd name="connsiteY2" fmla="*/ 1 h 3965533"/>
              <a:gd name="connsiteX3" fmla="*/ 3498449 w 3498473"/>
              <a:gd name="connsiteY3" fmla="*/ 360838 h 3965533"/>
              <a:gd name="connsiteX4" fmla="*/ 3498450 w 3498473"/>
              <a:gd name="connsiteY4" fmla="*/ 3617396 h 3965533"/>
              <a:gd name="connsiteX5" fmla="*/ 2883613 w 3498473"/>
              <a:gd name="connsiteY5" fmla="*/ 3965533 h 3965533"/>
              <a:gd name="connsiteX6" fmla="*/ 576737 w 3498473"/>
              <a:gd name="connsiteY6" fmla="*/ 3965533 h 3965533"/>
              <a:gd name="connsiteX7" fmla="*/ 0 w 3498473"/>
              <a:gd name="connsiteY7" fmla="*/ 3388796 h 3965533"/>
              <a:gd name="connsiteX8" fmla="*/ 0 w 3498473"/>
              <a:gd name="connsiteY8" fmla="*/ 377771 h 3965533"/>
              <a:gd name="connsiteX0" fmla="*/ 0 w 3498473"/>
              <a:gd name="connsiteY0" fmla="*/ 377771 h 3965533"/>
              <a:gd name="connsiteX1" fmla="*/ 365070 w 3498473"/>
              <a:gd name="connsiteY1" fmla="*/ 0 h 3965533"/>
              <a:gd name="connsiteX2" fmla="*/ 3107980 w 3498473"/>
              <a:gd name="connsiteY2" fmla="*/ 1 h 3965533"/>
              <a:gd name="connsiteX3" fmla="*/ 3498449 w 3498473"/>
              <a:gd name="connsiteY3" fmla="*/ 360838 h 3965533"/>
              <a:gd name="connsiteX4" fmla="*/ 3498450 w 3498473"/>
              <a:gd name="connsiteY4" fmla="*/ 3617396 h 3965533"/>
              <a:gd name="connsiteX5" fmla="*/ 2883613 w 3498473"/>
              <a:gd name="connsiteY5" fmla="*/ 3965533 h 3965533"/>
              <a:gd name="connsiteX6" fmla="*/ 576737 w 3498473"/>
              <a:gd name="connsiteY6" fmla="*/ 3965533 h 3965533"/>
              <a:gd name="connsiteX7" fmla="*/ 0 w 3498473"/>
              <a:gd name="connsiteY7" fmla="*/ 3388796 h 3965533"/>
              <a:gd name="connsiteX8" fmla="*/ 0 w 3498473"/>
              <a:gd name="connsiteY8" fmla="*/ 377771 h 3965533"/>
              <a:gd name="connsiteX0" fmla="*/ 0 w 3527846"/>
              <a:gd name="connsiteY0" fmla="*/ 419149 h 4006911"/>
              <a:gd name="connsiteX1" fmla="*/ 365070 w 3527846"/>
              <a:gd name="connsiteY1" fmla="*/ 41378 h 4006911"/>
              <a:gd name="connsiteX2" fmla="*/ 3107980 w 3527846"/>
              <a:gd name="connsiteY2" fmla="*/ 41379 h 4006911"/>
              <a:gd name="connsiteX3" fmla="*/ 3498449 w 3527846"/>
              <a:gd name="connsiteY3" fmla="*/ 402216 h 4006911"/>
              <a:gd name="connsiteX4" fmla="*/ 3502684 w 3527846"/>
              <a:gd name="connsiteY4" fmla="*/ 3536007 h 4006911"/>
              <a:gd name="connsiteX5" fmla="*/ 2883613 w 3527846"/>
              <a:gd name="connsiteY5" fmla="*/ 4006911 h 4006911"/>
              <a:gd name="connsiteX6" fmla="*/ 576737 w 3527846"/>
              <a:gd name="connsiteY6" fmla="*/ 4006911 h 4006911"/>
              <a:gd name="connsiteX7" fmla="*/ 0 w 3527846"/>
              <a:gd name="connsiteY7" fmla="*/ 3430174 h 4006911"/>
              <a:gd name="connsiteX8" fmla="*/ 0 w 3527846"/>
              <a:gd name="connsiteY8" fmla="*/ 419149 h 4006911"/>
              <a:gd name="connsiteX0" fmla="*/ 0 w 3538229"/>
              <a:gd name="connsiteY0" fmla="*/ 425085 h 4012847"/>
              <a:gd name="connsiteX1" fmla="*/ 365070 w 3538229"/>
              <a:gd name="connsiteY1" fmla="*/ 47314 h 4012847"/>
              <a:gd name="connsiteX2" fmla="*/ 3107980 w 3538229"/>
              <a:gd name="connsiteY2" fmla="*/ 47315 h 4012847"/>
              <a:gd name="connsiteX3" fmla="*/ 3498449 w 3538229"/>
              <a:gd name="connsiteY3" fmla="*/ 408152 h 4012847"/>
              <a:gd name="connsiteX4" fmla="*/ 3528084 w 3538229"/>
              <a:gd name="connsiteY4" fmla="*/ 3652009 h 4012847"/>
              <a:gd name="connsiteX5" fmla="*/ 2883613 w 3538229"/>
              <a:gd name="connsiteY5" fmla="*/ 4012847 h 4012847"/>
              <a:gd name="connsiteX6" fmla="*/ 576737 w 3538229"/>
              <a:gd name="connsiteY6" fmla="*/ 4012847 h 4012847"/>
              <a:gd name="connsiteX7" fmla="*/ 0 w 3538229"/>
              <a:gd name="connsiteY7" fmla="*/ 3436110 h 4012847"/>
              <a:gd name="connsiteX8" fmla="*/ 0 w 3538229"/>
              <a:gd name="connsiteY8" fmla="*/ 425085 h 4012847"/>
              <a:gd name="connsiteX0" fmla="*/ 0 w 3528084"/>
              <a:gd name="connsiteY0" fmla="*/ 416921 h 4004683"/>
              <a:gd name="connsiteX1" fmla="*/ 365070 w 3528084"/>
              <a:gd name="connsiteY1" fmla="*/ 39150 h 4004683"/>
              <a:gd name="connsiteX2" fmla="*/ 3107980 w 3528084"/>
              <a:gd name="connsiteY2" fmla="*/ 39151 h 4004683"/>
              <a:gd name="connsiteX3" fmla="*/ 3498449 w 3528084"/>
              <a:gd name="connsiteY3" fmla="*/ 399988 h 4004683"/>
              <a:gd name="connsiteX4" fmla="*/ 3528084 w 3528084"/>
              <a:gd name="connsiteY4" fmla="*/ 3643845 h 4004683"/>
              <a:gd name="connsiteX5" fmla="*/ 2883613 w 3528084"/>
              <a:gd name="connsiteY5" fmla="*/ 4004683 h 4004683"/>
              <a:gd name="connsiteX6" fmla="*/ 576737 w 3528084"/>
              <a:gd name="connsiteY6" fmla="*/ 4004683 h 4004683"/>
              <a:gd name="connsiteX7" fmla="*/ 0 w 3528084"/>
              <a:gd name="connsiteY7" fmla="*/ 3427946 h 4004683"/>
              <a:gd name="connsiteX8" fmla="*/ 0 w 3528084"/>
              <a:gd name="connsiteY8" fmla="*/ 416921 h 4004683"/>
              <a:gd name="connsiteX0" fmla="*/ 0 w 3528094"/>
              <a:gd name="connsiteY0" fmla="*/ 407531 h 3995293"/>
              <a:gd name="connsiteX1" fmla="*/ 365070 w 3528094"/>
              <a:gd name="connsiteY1" fmla="*/ 29760 h 3995293"/>
              <a:gd name="connsiteX2" fmla="*/ 3107980 w 3528094"/>
              <a:gd name="connsiteY2" fmla="*/ 29761 h 3995293"/>
              <a:gd name="connsiteX3" fmla="*/ 3528083 w 3528094"/>
              <a:gd name="connsiteY3" fmla="*/ 415998 h 3995293"/>
              <a:gd name="connsiteX4" fmla="*/ 3528084 w 3528094"/>
              <a:gd name="connsiteY4" fmla="*/ 3634455 h 3995293"/>
              <a:gd name="connsiteX5" fmla="*/ 2883613 w 3528094"/>
              <a:gd name="connsiteY5" fmla="*/ 3995293 h 3995293"/>
              <a:gd name="connsiteX6" fmla="*/ 576737 w 3528094"/>
              <a:gd name="connsiteY6" fmla="*/ 3995293 h 3995293"/>
              <a:gd name="connsiteX7" fmla="*/ 0 w 3528094"/>
              <a:gd name="connsiteY7" fmla="*/ 3418556 h 3995293"/>
              <a:gd name="connsiteX8" fmla="*/ 0 w 3528094"/>
              <a:gd name="connsiteY8" fmla="*/ 407531 h 3995293"/>
              <a:gd name="connsiteX0" fmla="*/ 0 w 3528094"/>
              <a:gd name="connsiteY0" fmla="*/ 377771 h 3965533"/>
              <a:gd name="connsiteX1" fmla="*/ 365070 w 3528094"/>
              <a:gd name="connsiteY1" fmla="*/ 0 h 3965533"/>
              <a:gd name="connsiteX2" fmla="*/ 3107980 w 3528094"/>
              <a:gd name="connsiteY2" fmla="*/ 1 h 3965533"/>
              <a:gd name="connsiteX3" fmla="*/ 3528083 w 3528094"/>
              <a:gd name="connsiteY3" fmla="*/ 386238 h 3965533"/>
              <a:gd name="connsiteX4" fmla="*/ 3528084 w 3528094"/>
              <a:gd name="connsiteY4" fmla="*/ 3604695 h 3965533"/>
              <a:gd name="connsiteX5" fmla="*/ 2883613 w 3528094"/>
              <a:gd name="connsiteY5" fmla="*/ 3965533 h 3965533"/>
              <a:gd name="connsiteX6" fmla="*/ 576737 w 3528094"/>
              <a:gd name="connsiteY6" fmla="*/ 3965533 h 3965533"/>
              <a:gd name="connsiteX7" fmla="*/ 0 w 3528094"/>
              <a:gd name="connsiteY7" fmla="*/ 3388796 h 3965533"/>
              <a:gd name="connsiteX8" fmla="*/ 0 w 3528094"/>
              <a:gd name="connsiteY8" fmla="*/ 377771 h 3965533"/>
              <a:gd name="connsiteX0" fmla="*/ 0 w 3544263"/>
              <a:gd name="connsiteY0" fmla="*/ 377771 h 3965533"/>
              <a:gd name="connsiteX1" fmla="*/ 365070 w 3544263"/>
              <a:gd name="connsiteY1" fmla="*/ 0 h 3965533"/>
              <a:gd name="connsiteX2" fmla="*/ 3107980 w 3544263"/>
              <a:gd name="connsiteY2" fmla="*/ 1 h 3965533"/>
              <a:gd name="connsiteX3" fmla="*/ 3528083 w 3544263"/>
              <a:gd name="connsiteY3" fmla="*/ 386238 h 3965533"/>
              <a:gd name="connsiteX4" fmla="*/ 3528084 w 3544263"/>
              <a:gd name="connsiteY4" fmla="*/ 3604695 h 3965533"/>
              <a:gd name="connsiteX5" fmla="*/ 3099513 w 3544263"/>
              <a:gd name="connsiteY5" fmla="*/ 3961300 h 3965533"/>
              <a:gd name="connsiteX6" fmla="*/ 576737 w 3544263"/>
              <a:gd name="connsiteY6" fmla="*/ 3965533 h 3965533"/>
              <a:gd name="connsiteX7" fmla="*/ 0 w 3544263"/>
              <a:gd name="connsiteY7" fmla="*/ 3388796 h 3965533"/>
              <a:gd name="connsiteX8" fmla="*/ 0 w 3544263"/>
              <a:gd name="connsiteY8" fmla="*/ 377771 h 3965533"/>
              <a:gd name="connsiteX0" fmla="*/ 0 w 3528094"/>
              <a:gd name="connsiteY0" fmla="*/ 377771 h 3965533"/>
              <a:gd name="connsiteX1" fmla="*/ 365070 w 3528094"/>
              <a:gd name="connsiteY1" fmla="*/ 0 h 3965533"/>
              <a:gd name="connsiteX2" fmla="*/ 3107980 w 3528094"/>
              <a:gd name="connsiteY2" fmla="*/ 1 h 3965533"/>
              <a:gd name="connsiteX3" fmla="*/ 3528083 w 3528094"/>
              <a:gd name="connsiteY3" fmla="*/ 386238 h 3965533"/>
              <a:gd name="connsiteX4" fmla="*/ 3528084 w 3528094"/>
              <a:gd name="connsiteY4" fmla="*/ 3604695 h 3965533"/>
              <a:gd name="connsiteX5" fmla="*/ 3099513 w 3528094"/>
              <a:gd name="connsiteY5" fmla="*/ 3961300 h 3965533"/>
              <a:gd name="connsiteX6" fmla="*/ 576737 w 3528094"/>
              <a:gd name="connsiteY6" fmla="*/ 3965533 h 3965533"/>
              <a:gd name="connsiteX7" fmla="*/ 0 w 3528094"/>
              <a:gd name="connsiteY7" fmla="*/ 3388796 h 3965533"/>
              <a:gd name="connsiteX8" fmla="*/ 0 w 3528094"/>
              <a:gd name="connsiteY8" fmla="*/ 377771 h 3965533"/>
              <a:gd name="connsiteX0" fmla="*/ 0 w 3528094"/>
              <a:gd name="connsiteY0" fmla="*/ 377771 h 3965533"/>
              <a:gd name="connsiteX1" fmla="*/ 365070 w 3528094"/>
              <a:gd name="connsiteY1" fmla="*/ 0 h 3965533"/>
              <a:gd name="connsiteX2" fmla="*/ 3107980 w 3528094"/>
              <a:gd name="connsiteY2" fmla="*/ 1 h 3965533"/>
              <a:gd name="connsiteX3" fmla="*/ 3528083 w 3528094"/>
              <a:gd name="connsiteY3" fmla="*/ 386238 h 3965533"/>
              <a:gd name="connsiteX4" fmla="*/ 3528084 w 3528094"/>
              <a:gd name="connsiteY4" fmla="*/ 3604695 h 3965533"/>
              <a:gd name="connsiteX5" fmla="*/ 3099513 w 3528094"/>
              <a:gd name="connsiteY5" fmla="*/ 3961300 h 3965533"/>
              <a:gd name="connsiteX6" fmla="*/ 576737 w 3528094"/>
              <a:gd name="connsiteY6" fmla="*/ 3965533 h 3965533"/>
              <a:gd name="connsiteX7" fmla="*/ 0 w 3528094"/>
              <a:gd name="connsiteY7" fmla="*/ 3388796 h 3965533"/>
              <a:gd name="connsiteX8" fmla="*/ 0 w 3528094"/>
              <a:gd name="connsiteY8" fmla="*/ 377771 h 3965533"/>
              <a:gd name="connsiteX0" fmla="*/ 32614 w 3560708"/>
              <a:gd name="connsiteY0" fmla="*/ 377771 h 3965533"/>
              <a:gd name="connsiteX1" fmla="*/ 397684 w 3560708"/>
              <a:gd name="connsiteY1" fmla="*/ 0 h 3965533"/>
              <a:gd name="connsiteX2" fmla="*/ 3140594 w 3560708"/>
              <a:gd name="connsiteY2" fmla="*/ 1 h 3965533"/>
              <a:gd name="connsiteX3" fmla="*/ 3560697 w 3560708"/>
              <a:gd name="connsiteY3" fmla="*/ 386238 h 3965533"/>
              <a:gd name="connsiteX4" fmla="*/ 3560698 w 3560708"/>
              <a:gd name="connsiteY4" fmla="*/ 3604695 h 3965533"/>
              <a:gd name="connsiteX5" fmla="*/ 3132127 w 3560708"/>
              <a:gd name="connsiteY5" fmla="*/ 3961300 h 3965533"/>
              <a:gd name="connsiteX6" fmla="*/ 410385 w 3560708"/>
              <a:gd name="connsiteY6" fmla="*/ 3965533 h 3965533"/>
              <a:gd name="connsiteX7" fmla="*/ 32614 w 3560708"/>
              <a:gd name="connsiteY7" fmla="*/ 3388796 h 3965533"/>
              <a:gd name="connsiteX8" fmla="*/ 32614 w 3560708"/>
              <a:gd name="connsiteY8" fmla="*/ 377771 h 3965533"/>
              <a:gd name="connsiteX0" fmla="*/ 32614 w 3560708"/>
              <a:gd name="connsiteY0" fmla="*/ 377771 h 3965533"/>
              <a:gd name="connsiteX1" fmla="*/ 397684 w 3560708"/>
              <a:gd name="connsiteY1" fmla="*/ 0 h 3965533"/>
              <a:gd name="connsiteX2" fmla="*/ 3140594 w 3560708"/>
              <a:gd name="connsiteY2" fmla="*/ 1 h 3965533"/>
              <a:gd name="connsiteX3" fmla="*/ 3560697 w 3560708"/>
              <a:gd name="connsiteY3" fmla="*/ 386238 h 3965533"/>
              <a:gd name="connsiteX4" fmla="*/ 3560698 w 3560708"/>
              <a:gd name="connsiteY4" fmla="*/ 3604695 h 3965533"/>
              <a:gd name="connsiteX5" fmla="*/ 3132127 w 3560708"/>
              <a:gd name="connsiteY5" fmla="*/ 3961300 h 3965533"/>
              <a:gd name="connsiteX6" fmla="*/ 410385 w 3560708"/>
              <a:gd name="connsiteY6" fmla="*/ 3965533 h 3965533"/>
              <a:gd name="connsiteX7" fmla="*/ 32614 w 3560708"/>
              <a:gd name="connsiteY7" fmla="*/ 3388796 h 3965533"/>
              <a:gd name="connsiteX8" fmla="*/ 32614 w 3560708"/>
              <a:gd name="connsiteY8" fmla="*/ 377771 h 3965533"/>
              <a:gd name="connsiteX0" fmla="*/ 0 w 3528094"/>
              <a:gd name="connsiteY0" fmla="*/ 377771 h 3966078"/>
              <a:gd name="connsiteX1" fmla="*/ 365070 w 3528094"/>
              <a:gd name="connsiteY1" fmla="*/ 0 h 3966078"/>
              <a:gd name="connsiteX2" fmla="*/ 3107980 w 3528094"/>
              <a:gd name="connsiteY2" fmla="*/ 1 h 3966078"/>
              <a:gd name="connsiteX3" fmla="*/ 3528083 w 3528094"/>
              <a:gd name="connsiteY3" fmla="*/ 386238 h 3966078"/>
              <a:gd name="connsiteX4" fmla="*/ 3528084 w 3528094"/>
              <a:gd name="connsiteY4" fmla="*/ 3604695 h 3966078"/>
              <a:gd name="connsiteX5" fmla="*/ 3099513 w 3528094"/>
              <a:gd name="connsiteY5" fmla="*/ 3961300 h 3966078"/>
              <a:gd name="connsiteX6" fmla="*/ 377771 w 3528094"/>
              <a:gd name="connsiteY6" fmla="*/ 3965533 h 3966078"/>
              <a:gd name="connsiteX7" fmla="*/ 0 w 3528094"/>
              <a:gd name="connsiteY7" fmla="*/ 3388796 h 3966078"/>
              <a:gd name="connsiteX8" fmla="*/ 0 w 3528094"/>
              <a:gd name="connsiteY8" fmla="*/ 377771 h 3966078"/>
              <a:gd name="connsiteX0" fmla="*/ 4233 w 3532327"/>
              <a:gd name="connsiteY0" fmla="*/ 377771 h 4009647"/>
              <a:gd name="connsiteX1" fmla="*/ 369303 w 3532327"/>
              <a:gd name="connsiteY1" fmla="*/ 0 h 4009647"/>
              <a:gd name="connsiteX2" fmla="*/ 3112213 w 3532327"/>
              <a:gd name="connsiteY2" fmla="*/ 1 h 4009647"/>
              <a:gd name="connsiteX3" fmla="*/ 3532316 w 3532327"/>
              <a:gd name="connsiteY3" fmla="*/ 386238 h 4009647"/>
              <a:gd name="connsiteX4" fmla="*/ 3532317 w 3532327"/>
              <a:gd name="connsiteY4" fmla="*/ 3604695 h 4009647"/>
              <a:gd name="connsiteX5" fmla="*/ 3103746 w 3532327"/>
              <a:gd name="connsiteY5" fmla="*/ 3961300 h 4009647"/>
              <a:gd name="connsiteX6" fmla="*/ 382004 w 3532327"/>
              <a:gd name="connsiteY6" fmla="*/ 3965533 h 4009647"/>
              <a:gd name="connsiteX7" fmla="*/ 0 w 3532327"/>
              <a:gd name="connsiteY7" fmla="*/ 3613163 h 4009647"/>
              <a:gd name="connsiteX8" fmla="*/ 4233 w 3532327"/>
              <a:gd name="connsiteY8" fmla="*/ 377771 h 4009647"/>
              <a:gd name="connsiteX0" fmla="*/ 4233 w 3532327"/>
              <a:gd name="connsiteY0" fmla="*/ 377771 h 3965637"/>
              <a:gd name="connsiteX1" fmla="*/ 369303 w 3532327"/>
              <a:gd name="connsiteY1" fmla="*/ 0 h 3965637"/>
              <a:gd name="connsiteX2" fmla="*/ 3112213 w 3532327"/>
              <a:gd name="connsiteY2" fmla="*/ 1 h 3965637"/>
              <a:gd name="connsiteX3" fmla="*/ 3532316 w 3532327"/>
              <a:gd name="connsiteY3" fmla="*/ 386238 h 3965637"/>
              <a:gd name="connsiteX4" fmla="*/ 3532317 w 3532327"/>
              <a:gd name="connsiteY4" fmla="*/ 3604695 h 3965637"/>
              <a:gd name="connsiteX5" fmla="*/ 3103746 w 3532327"/>
              <a:gd name="connsiteY5" fmla="*/ 3961300 h 3965637"/>
              <a:gd name="connsiteX6" fmla="*/ 382004 w 3532327"/>
              <a:gd name="connsiteY6" fmla="*/ 3965533 h 3965637"/>
              <a:gd name="connsiteX7" fmla="*/ 0 w 3532327"/>
              <a:gd name="connsiteY7" fmla="*/ 3613163 h 3965637"/>
              <a:gd name="connsiteX8" fmla="*/ 4233 w 3532327"/>
              <a:gd name="connsiteY8" fmla="*/ 377771 h 396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2327" h="3965637">
                <a:moveTo>
                  <a:pt x="4233" y="377771"/>
                </a:moveTo>
                <a:cubicBezTo>
                  <a:pt x="5281" y="151113"/>
                  <a:pt x="173338" y="4234"/>
                  <a:pt x="369303" y="0"/>
                </a:cubicBezTo>
                <a:lnTo>
                  <a:pt x="3112213" y="1"/>
                </a:lnTo>
                <a:cubicBezTo>
                  <a:pt x="3295521" y="1"/>
                  <a:pt x="3534266" y="132589"/>
                  <a:pt x="3532316" y="386238"/>
                </a:cubicBezTo>
                <a:cubicBezTo>
                  <a:pt x="3530366" y="639887"/>
                  <a:pt x="3528083" y="3608553"/>
                  <a:pt x="3532317" y="3604695"/>
                </a:cubicBezTo>
                <a:cubicBezTo>
                  <a:pt x="3531269" y="3883204"/>
                  <a:pt x="3416149" y="3965534"/>
                  <a:pt x="3103746" y="3961300"/>
                </a:cubicBezTo>
                <a:lnTo>
                  <a:pt x="382004" y="3965533"/>
                </a:lnTo>
                <a:cubicBezTo>
                  <a:pt x="188134" y="3969766"/>
                  <a:pt x="4233" y="3845106"/>
                  <a:pt x="0" y="3613163"/>
                </a:cubicBezTo>
                <a:lnTo>
                  <a:pt x="4233" y="37777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D7813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 hasCustomPrompt="1"/>
          </p:nvPr>
        </p:nvSpPr>
        <p:spPr>
          <a:xfrm>
            <a:off x="1316688" y="2283573"/>
            <a:ext cx="2924683" cy="570894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1316688" y="2947673"/>
            <a:ext cx="2924683" cy="2796211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 hasCustomPrompt="1"/>
          </p:nvPr>
        </p:nvSpPr>
        <p:spPr>
          <a:xfrm>
            <a:off x="4917194" y="2283572"/>
            <a:ext cx="2913030" cy="57089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917194" y="2947673"/>
            <a:ext cx="2913030" cy="279621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</p:txBody>
      </p:sp>
      <p:sp>
        <p:nvSpPr>
          <p:cNvPr id="9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1037037" y="6356350"/>
            <a:ext cx="1237417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endParaRPr lang="fi-FI"/>
          </a:p>
        </p:txBody>
      </p:sp>
      <p:sp>
        <p:nvSpPr>
          <p:cNvPr id="11" name="Alatunnisteen paikkamerkki 4"/>
          <p:cNvSpPr>
            <a:spLocks noGrp="1"/>
          </p:cNvSpPr>
          <p:nvPr>
            <p:ph type="ftr" sz="quarter" idx="11"/>
          </p:nvPr>
        </p:nvSpPr>
        <p:spPr>
          <a:xfrm>
            <a:off x="2274455" y="6360971"/>
            <a:ext cx="4976089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endParaRPr lang="fi-FI"/>
          </a:p>
        </p:txBody>
      </p:sp>
      <p:sp>
        <p:nvSpPr>
          <p:cNvPr id="13" name="Dian numeron paikkamerkki 5"/>
          <p:cNvSpPr>
            <a:spLocks noGrp="1"/>
          </p:cNvSpPr>
          <p:nvPr>
            <p:ph type="sldNum" sz="quarter" idx="12"/>
          </p:nvPr>
        </p:nvSpPr>
        <p:spPr>
          <a:xfrm>
            <a:off x="7250545" y="6360971"/>
            <a:ext cx="847676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Arial Narrow"/>
                <a:cs typeface="Arial Narrow"/>
              </a:defRPr>
            </a:lvl1pPr>
          </a:lstStyle>
          <a:p>
            <a:fld id="{E9503C81-D37B-AC44-BBF5-D39836EA1E64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00746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37039" y="4497240"/>
            <a:ext cx="7061183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037038" y="877455"/>
            <a:ext cx="7061184" cy="36197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037038" y="5184642"/>
            <a:ext cx="7061183" cy="8360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1037037" y="6356350"/>
            <a:ext cx="1237417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274455" y="6360971"/>
            <a:ext cx="4976089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7250545" y="6360971"/>
            <a:ext cx="847676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Arial Narrow"/>
                <a:cs typeface="Arial Narrow"/>
              </a:defRPr>
            </a:lvl1pPr>
          </a:lstStyle>
          <a:p>
            <a:fld id="{E9503C81-D37B-AC44-BBF5-D39836EA1E64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469952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uvallinen välileh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orakulmi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Kuvan paikkamerkki 4"/>
          <p:cNvSpPr>
            <a:spLocks noGrp="1"/>
          </p:cNvSpPr>
          <p:nvPr>
            <p:ph type="pic" sz="quarter" idx="13"/>
          </p:nvPr>
        </p:nvSpPr>
        <p:spPr>
          <a:xfrm>
            <a:off x="334963" y="357187"/>
            <a:ext cx="8451128" cy="6189085"/>
          </a:xfrm>
        </p:spPr>
        <p:txBody>
          <a:bodyPr/>
          <a:lstStyle/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>
          <a:xfrm>
            <a:off x="1037038" y="6575705"/>
            <a:ext cx="123741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>
          <a:xfrm>
            <a:off x="2274456" y="6580326"/>
            <a:ext cx="497608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>
          <a:xfrm>
            <a:off x="7250546" y="6580326"/>
            <a:ext cx="8476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503C81-D37B-AC44-BBF5-D39836EA1E64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701009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047016" y="2585550"/>
            <a:ext cx="7062858" cy="103861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047016" y="3630622"/>
            <a:ext cx="706285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</a:p>
        </p:txBody>
      </p:sp>
    </p:spTree>
    <p:extLst>
      <p:ext uri="{BB962C8B-B14F-4D97-AF65-F5344CB8AC3E}">
        <p14:creationId xmlns:p14="http://schemas.microsoft.com/office/powerpoint/2010/main" val="1093151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427809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uvallinen kansilehti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08142" y="4715437"/>
            <a:ext cx="3095458" cy="1470025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304800" y="6273800"/>
            <a:ext cx="3746500" cy="1016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cap="all" spc="5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56993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00000"/>
              <a:buFontTx/>
              <a:buBlip>
                <a:blip r:embed="rId2"/>
              </a:buBlip>
              <a:defRPr/>
            </a:lvl1pPr>
            <a:lvl2pPr marL="742950" indent="-285750"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SzPct val="100000"/>
              <a:buFontTx/>
              <a:buBlip>
                <a:blip r:embed="rId2"/>
              </a:buBlip>
              <a:defRPr/>
            </a:lvl3pPr>
            <a:lvl4pPr marL="1600200" indent="-228600">
              <a:buSzPct val="100000"/>
              <a:buFontTx/>
              <a:buBlip>
                <a:blip r:embed="rId2"/>
              </a:buBlip>
              <a:defRPr/>
            </a:lvl4pPr>
            <a:lvl5pPr marL="2057400" indent="-228600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1316242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1037038" y="1766959"/>
            <a:ext cx="3458762" cy="3914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766959"/>
            <a:ext cx="3450021" cy="3914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19552529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1037038" y="1766959"/>
            <a:ext cx="3458762" cy="3914696"/>
          </a:xfrm>
        </p:spPr>
        <p:txBody>
          <a:bodyPr>
            <a:norm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/>
            </a:lvl1pPr>
            <a:lvl2pPr marL="742950" indent="-285750">
              <a:buSzPct val="100000"/>
              <a:buFontTx/>
              <a:buBlip>
                <a:blip r:embed="rId2"/>
              </a:buBlip>
              <a:defRPr sz="2000"/>
            </a:lvl2pPr>
            <a:lvl3pPr marL="1143000" indent="-228600">
              <a:buSzPct val="100000"/>
              <a:buFontTx/>
              <a:buBlip>
                <a:blip r:embed="rId2"/>
              </a:buBlip>
              <a:defRPr sz="2000"/>
            </a:lvl3pPr>
            <a:lvl4pPr marL="1600200" indent="-228600">
              <a:buSzPct val="100000"/>
              <a:buFontTx/>
              <a:buBlip>
                <a:blip r:embed="rId2"/>
              </a:buBlip>
              <a:defRPr sz="2000"/>
            </a:lvl4pPr>
            <a:lvl5pPr marL="2057400" indent="-228600">
              <a:buSzPct val="100000"/>
              <a:buFontTx/>
              <a:buBlip>
                <a:blip r:embed="rId2"/>
              </a:buBlip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766959"/>
            <a:ext cx="3450021" cy="3914696"/>
          </a:xfrm>
        </p:spPr>
        <p:txBody>
          <a:bodyPr>
            <a:norm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/>
            </a:lvl1pPr>
            <a:lvl2pPr marL="742950" indent="-285750">
              <a:buSzPct val="100000"/>
              <a:buFontTx/>
              <a:buBlip>
                <a:blip r:embed="rId2"/>
              </a:buBlip>
              <a:defRPr sz="2000"/>
            </a:lvl2pPr>
            <a:lvl3pPr marL="1143000" indent="-228600">
              <a:buSzPct val="100000"/>
              <a:buFontTx/>
              <a:buBlip>
                <a:blip r:embed="rId2"/>
              </a:buBlip>
              <a:defRPr sz="2000"/>
            </a:lvl3pPr>
            <a:lvl4pPr marL="1600200" indent="-228600">
              <a:buSzPct val="100000"/>
              <a:buFontTx/>
              <a:buBlip>
                <a:blip r:embed="rId2"/>
              </a:buBlip>
              <a:defRPr sz="2000"/>
            </a:lvl4pPr>
            <a:lvl5pPr marL="2057400" indent="-228600">
              <a:buSzPct val="100000"/>
              <a:buFontTx/>
              <a:buBlip>
                <a:blip r:embed="rId2"/>
              </a:buBlip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34710500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yöristetty suorakulmio 13"/>
          <p:cNvSpPr/>
          <p:nvPr userDrawn="1"/>
        </p:nvSpPr>
        <p:spPr>
          <a:xfrm>
            <a:off x="4626758" y="1676400"/>
            <a:ext cx="3471463" cy="3859754"/>
          </a:xfrm>
          <a:prstGeom prst="roundRect">
            <a:avLst>
              <a:gd name="adj" fmla="val 6423"/>
            </a:avLst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Pyöristetty suorakulmio 6"/>
          <p:cNvSpPr/>
          <p:nvPr userDrawn="1"/>
        </p:nvSpPr>
        <p:spPr>
          <a:xfrm>
            <a:off x="1037037" y="1676400"/>
            <a:ext cx="3471463" cy="3859754"/>
          </a:xfrm>
          <a:prstGeom prst="roundRect">
            <a:avLst>
              <a:gd name="adj" fmla="val 6423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 hasCustomPrompt="1"/>
          </p:nvPr>
        </p:nvSpPr>
        <p:spPr>
          <a:xfrm>
            <a:off x="1316688" y="1862008"/>
            <a:ext cx="2924683" cy="570894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1316688" y="2526108"/>
            <a:ext cx="2924683" cy="2796211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 hasCustomPrompt="1"/>
          </p:nvPr>
        </p:nvSpPr>
        <p:spPr>
          <a:xfrm>
            <a:off x="4917194" y="1862008"/>
            <a:ext cx="2913030" cy="57089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917194" y="2526109"/>
            <a:ext cx="2913030" cy="279621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</p:txBody>
      </p:sp>
    </p:spTree>
    <p:extLst>
      <p:ext uri="{BB962C8B-B14F-4D97-AF65-F5344CB8AC3E}">
        <p14:creationId xmlns:p14="http://schemas.microsoft.com/office/powerpoint/2010/main" val="536959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37039" y="4497240"/>
            <a:ext cx="7061183" cy="4143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037038" y="788555"/>
            <a:ext cx="8106962" cy="36197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037038" y="4968743"/>
            <a:ext cx="7061183" cy="6700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27697617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37039" y="1181100"/>
            <a:ext cx="3509561" cy="974578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4711700" y="1"/>
            <a:ext cx="3386522" cy="5638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037039" y="2298700"/>
            <a:ext cx="3509562" cy="3340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16996403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uvallinen välileh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orakulmi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Kuvan paikkamerkki 4"/>
          <p:cNvSpPr>
            <a:spLocks noGrp="1"/>
          </p:cNvSpPr>
          <p:nvPr>
            <p:ph type="pic" sz="quarter" idx="13"/>
          </p:nvPr>
        </p:nvSpPr>
        <p:spPr>
          <a:xfrm>
            <a:off x="334963" y="357187"/>
            <a:ext cx="8451128" cy="6189085"/>
          </a:xfrm>
        </p:spPr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818682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5_Kansi_Am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719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047016" y="2585550"/>
            <a:ext cx="7062858" cy="103861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047016" y="3630622"/>
            <a:ext cx="706285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</a:p>
        </p:txBody>
      </p:sp>
    </p:spTree>
    <p:extLst>
      <p:ext uri="{BB962C8B-B14F-4D97-AF65-F5344CB8AC3E}">
        <p14:creationId xmlns:p14="http://schemas.microsoft.com/office/powerpoint/2010/main" val="36502355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360883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uvallinen kansilehti 4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08142" y="4715437"/>
            <a:ext cx="3095458" cy="1470025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304800" y="6273800"/>
            <a:ext cx="3746500" cy="1016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cap="all" spc="5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60225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00000"/>
              <a:buFontTx/>
              <a:buBlip>
                <a:blip r:embed="rId2"/>
              </a:buBlip>
              <a:defRPr/>
            </a:lvl1pPr>
            <a:lvl2pPr marL="742950" indent="-285750"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SzPct val="100000"/>
              <a:buFontTx/>
              <a:buBlip>
                <a:blip r:embed="rId2"/>
              </a:buBlip>
              <a:defRPr/>
            </a:lvl3pPr>
            <a:lvl4pPr marL="1600200" indent="-228600">
              <a:buSzPct val="100000"/>
              <a:buFontTx/>
              <a:buBlip>
                <a:blip r:embed="rId2"/>
              </a:buBlip>
              <a:defRPr/>
            </a:lvl4pPr>
            <a:lvl5pPr marL="2057400" indent="-228600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17042531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1037038" y="2414659"/>
            <a:ext cx="3458762" cy="3914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2414659"/>
            <a:ext cx="3450021" cy="3914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5889896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1037038" y="2383353"/>
            <a:ext cx="3458762" cy="3914696"/>
          </a:xfrm>
        </p:spPr>
        <p:txBody>
          <a:bodyPr>
            <a:norm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/>
            </a:lvl1pPr>
            <a:lvl2pPr marL="742950" indent="-285750">
              <a:buSzPct val="100000"/>
              <a:buFontTx/>
              <a:buBlip>
                <a:blip r:embed="rId2"/>
              </a:buBlip>
              <a:defRPr sz="2000"/>
            </a:lvl2pPr>
            <a:lvl3pPr marL="1143000" indent="-228600">
              <a:buSzPct val="100000"/>
              <a:buFontTx/>
              <a:buBlip>
                <a:blip r:embed="rId2"/>
              </a:buBlip>
              <a:defRPr sz="2000"/>
            </a:lvl3pPr>
            <a:lvl4pPr marL="1600200" indent="-228600">
              <a:buSzPct val="100000"/>
              <a:buFontTx/>
              <a:buBlip>
                <a:blip r:embed="rId2"/>
              </a:buBlip>
              <a:defRPr sz="2000"/>
            </a:lvl4pPr>
            <a:lvl5pPr marL="2057400" indent="-228600">
              <a:buSzPct val="100000"/>
              <a:buFontTx/>
              <a:buBlip>
                <a:blip r:embed="rId2"/>
              </a:buBlip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2383353"/>
            <a:ext cx="3450021" cy="3914696"/>
          </a:xfrm>
        </p:spPr>
        <p:txBody>
          <a:bodyPr>
            <a:norm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/>
            </a:lvl1pPr>
            <a:lvl2pPr marL="742950" indent="-285750">
              <a:buSzPct val="100000"/>
              <a:buFontTx/>
              <a:buBlip>
                <a:blip r:embed="rId2"/>
              </a:buBlip>
              <a:defRPr sz="2000"/>
            </a:lvl2pPr>
            <a:lvl3pPr marL="1143000" indent="-228600">
              <a:buSzPct val="100000"/>
              <a:buFontTx/>
              <a:buBlip>
                <a:blip r:embed="rId2"/>
              </a:buBlip>
              <a:defRPr sz="2000"/>
            </a:lvl3pPr>
            <a:lvl4pPr marL="1600200" indent="-228600">
              <a:buSzPct val="100000"/>
              <a:buFontTx/>
              <a:buBlip>
                <a:blip r:embed="rId2"/>
              </a:buBlip>
              <a:defRPr sz="2000"/>
            </a:lvl4pPr>
            <a:lvl5pPr marL="2057400" indent="-228600">
              <a:buSzPct val="100000"/>
              <a:buFontTx/>
              <a:buBlip>
                <a:blip r:embed="rId2"/>
              </a:buBlip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1704301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yöristetty suorakulmio 13"/>
          <p:cNvSpPr/>
          <p:nvPr userDrawn="1"/>
        </p:nvSpPr>
        <p:spPr>
          <a:xfrm>
            <a:off x="4626758" y="2393348"/>
            <a:ext cx="3471463" cy="3859754"/>
          </a:xfrm>
          <a:prstGeom prst="roundRect">
            <a:avLst>
              <a:gd name="adj" fmla="val 6423"/>
            </a:avLst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Pyöristetty suorakulmio 6"/>
          <p:cNvSpPr/>
          <p:nvPr userDrawn="1"/>
        </p:nvSpPr>
        <p:spPr>
          <a:xfrm>
            <a:off x="1037037" y="2393348"/>
            <a:ext cx="3471463" cy="3859754"/>
          </a:xfrm>
          <a:prstGeom prst="roundRect">
            <a:avLst>
              <a:gd name="adj" fmla="val 6423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7931E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 hasCustomPrompt="1"/>
          </p:nvPr>
        </p:nvSpPr>
        <p:spPr>
          <a:xfrm>
            <a:off x="1316688" y="2578956"/>
            <a:ext cx="2924683" cy="570894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1316688" y="3243056"/>
            <a:ext cx="2924683" cy="2796211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 hasCustomPrompt="1"/>
          </p:nvPr>
        </p:nvSpPr>
        <p:spPr>
          <a:xfrm>
            <a:off x="4917194" y="2578956"/>
            <a:ext cx="2913030" cy="57089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917194" y="3243057"/>
            <a:ext cx="2913030" cy="279621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</p:txBody>
      </p:sp>
    </p:spTree>
    <p:extLst>
      <p:ext uri="{BB962C8B-B14F-4D97-AF65-F5344CB8AC3E}">
        <p14:creationId xmlns:p14="http://schemas.microsoft.com/office/powerpoint/2010/main" val="3882060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37039" y="5167298"/>
            <a:ext cx="7061183" cy="4143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0" y="1369305"/>
            <a:ext cx="8106962" cy="36197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037038" y="5638801"/>
            <a:ext cx="7061183" cy="6700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36909423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46601" y="1206500"/>
            <a:ext cx="3509561" cy="974578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037039" y="1231900"/>
            <a:ext cx="3386522" cy="5638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46601" y="2324100"/>
            <a:ext cx="3509562" cy="3340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10295458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uvallinen välileh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orakulmi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Kuvan paikkamerkki 4"/>
          <p:cNvSpPr>
            <a:spLocks noGrp="1"/>
          </p:cNvSpPr>
          <p:nvPr>
            <p:ph type="pic" sz="quarter" idx="13"/>
          </p:nvPr>
        </p:nvSpPr>
        <p:spPr>
          <a:xfrm>
            <a:off x="334963" y="357187"/>
            <a:ext cx="8451128" cy="6189085"/>
          </a:xfrm>
        </p:spPr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90310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5_Kansi_Am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46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uvallinen kansilehti 5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08142" y="4715437"/>
            <a:ext cx="3095458" cy="1470025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304800" y="6273800"/>
            <a:ext cx="3746500" cy="1016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cap="all" spc="5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602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uvallinen kansilehti 6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08142" y="4715437"/>
            <a:ext cx="3095458" cy="1470025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304800" y="6273800"/>
            <a:ext cx="3746500" cy="1016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cap="all" spc="5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602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uvallinen kansilehti 7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08142" y="4715437"/>
            <a:ext cx="3095458" cy="1470025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304800" y="6273800"/>
            <a:ext cx="3746500" cy="1016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cap="all" spc="5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602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225800" y="2425700"/>
            <a:ext cx="4470400" cy="3175000"/>
          </a:xfrm>
        </p:spPr>
        <p:txBody>
          <a:bodyPr/>
          <a:lstStyle/>
          <a:p>
            <a:r>
              <a:rPr lang="fi-FI"/>
              <a:t>Muokkaa perustyylejä naps.</a:t>
            </a:r>
          </a:p>
        </p:txBody>
      </p:sp>
    </p:spTree>
    <p:extLst>
      <p:ext uri="{BB962C8B-B14F-4D97-AF65-F5344CB8AC3E}">
        <p14:creationId xmlns:p14="http://schemas.microsoft.com/office/powerpoint/2010/main" val="43261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tsikkodi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225800" y="2425700"/>
            <a:ext cx="4470400" cy="3175000"/>
          </a:xfrm>
        </p:spPr>
        <p:txBody>
          <a:bodyPr/>
          <a:lstStyle/>
          <a:p>
            <a:r>
              <a:rPr lang="fi-FI"/>
              <a:t>Muokkaa perustyylejä naps.</a:t>
            </a:r>
          </a:p>
        </p:txBody>
      </p:sp>
    </p:spTree>
    <p:extLst>
      <p:ext uri="{BB962C8B-B14F-4D97-AF65-F5344CB8AC3E}">
        <p14:creationId xmlns:p14="http://schemas.microsoft.com/office/powerpoint/2010/main" val="133690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9.jpeg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image" Target="../media/image14.jpeg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image" Target="../media/image16.jpeg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64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4" r:id="rId2"/>
    <p:sldLayoutId id="2147483763" r:id="rId3"/>
    <p:sldLayoutId id="2147483765" r:id="rId4"/>
    <p:sldLayoutId id="2147483766" r:id="rId5"/>
    <p:sldLayoutId id="2147483767" r:id="rId6"/>
    <p:sldLayoutId id="2147483769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3225800" y="2425700"/>
            <a:ext cx="4559300" cy="3340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Muokkaa perustyylejä naps.</a:t>
            </a:r>
          </a:p>
        </p:txBody>
      </p:sp>
      <p:pic>
        <p:nvPicPr>
          <p:cNvPr id="8" name="Kuva 7" descr="tuplahakkyra_valk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2578100"/>
            <a:ext cx="12065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7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1037038" y="2162175"/>
            <a:ext cx="7061183" cy="1032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037038" y="3327401"/>
            <a:ext cx="7061183" cy="187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338097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9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Lucida Grande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1037038" y="866775"/>
            <a:ext cx="7061183" cy="1032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037038" y="2081739"/>
            <a:ext cx="7061183" cy="3930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8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1037037" y="6356350"/>
            <a:ext cx="1237417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endParaRPr lang="fi-FI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274455" y="6360971"/>
            <a:ext cx="4976089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 Narrow"/>
                <a:cs typeface="Arial Narrow"/>
              </a:defRPr>
            </a:lvl1pPr>
          </a:lstStyle>
          <a:p>
            <a:endParaRPr lang="fi-FI"/>
          </a:p>
        </p:txBody>
      </p:sp>
      <p:sp>
        <p:nvSpPr>
          <p:cNvPr id="11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7250545" y="6360971"/>
            <a:ext cx="847676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Arial Narrow"/>
                <a:cs typeface="Arial Narrow"/>
              </a:defRPr>
            </a:lvl1pPr>
          </a:lstStyle>
          <a:p>
            <a:fld id="{E9503C81-D37B-AC44-BBF5-D39836EA1E64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7304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6" r:id="rId5"/>
    <p:sldLayoutId id="2147483738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Lucida Grande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1037038" y="536575"/>
            <a:ext cx="7061183" cy="1032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037038" y="1701801"/>
            <a:ext cx="7061183" cy="3873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164696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9" r:id="rId3"/>
    <p:sldLayoutId id="2147483773" r:id="rId4"/>
    <p:sldLayoutId id="2147483780" r:id="rId5"/>
    <p:sldLayoutId id="2147483774" r:id="rId6"/>
    <p:sldLayoutId id="2147483775" r:id="rId7"/>
    <p:sldLayoutId id="2147483781" r:id="rId8"/>
    <p:sldLayoutId id="2147483776" r:id="rId9"/>
    <p:sldLayoutId id="2147483778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Lucida Grande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1037038" y="1298575"/>
            <a:ext cx="7061183" cy="1032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037038" y="2463801"/>
            <a:ext cx="7061183" cy="3873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213741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3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Lucida Grande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6940425-7B9E-4DBF-85C3-DE6BB811D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/>
              <a:t>BankAutomat</a:t>
            </a:r>
            <a:br>
              <a:rPr lang="fi-FI" dirty="0"/>
            </a:br>
            <a:br>
              <a:rPr lang="fi-FI" dirty="0"/>
            </a:br>
            <a:br>
              <a:rPr lang="fi-FI" dirty="0"/>
            </a:br>
            <a:br>
              <a:rPr lang="fi-FI" dirty="0"/>
            </a:br>
            <a:br>
              <a:rPr lang="fi-FI" dirty="0"/>
            </a:br>
            <a:endParaRPr lang="fi-FI" dirty="0"/>
          </a:p>
        </p:txBody>
      </p:sp>
      <p:sp>
        <p:nvSpPr>
          <p:cNvPr id="4" name="Alaotsikko 2">
            <a:extLst>
              <a:ext uri="{FF2B5EF4-FFF2-40B4-BE49-F238E27FC236}">
                <a16:creationId xmlns:a16="http://schemas.microsoft.com/office/drawing/2014/main" id="{B16140FB-8FE8-46AD-B72B-0EAA757B2270}"/>
              </a:ext>
            </a:extLst>
          </p:cNvPr>
          <p:cNvSpPr txBox="1">
            <a:spLocks/>
          </p:cNvSpPr>
          <p:nvPr/>
        </p:nvSpPr>
        <p:spPr>
          <a:xfrm>
            <a:off x="1041612" y="4817474"/>
            <a:ext cx="7062858" cy="116447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–"/>
              <a:defRPr sz="20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Lucida Grande"/>
              <a:buChar char="–"/>
              <a:defRPr sz="20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2400" dirty="0">
                <a:solidFill>
                  <a:schemeClr val="bg1"/>
                </a:solidFill>
              </a:rPr>
              <a:t>TVT21SPO - Ryhmä 17</a:t>
            </a:r>
          </a:p>
          <a:p>
            <a:pPr marL="0" indent="0">
              <a:buNone/>
            </a:pPr>
            <a:r>
              <a:rPr lang="fi-FI" sz="2400" dirty="0">
                <a:solidFill>
                  <a:schemeClr val="bg1"/>
                </a:solidFill>
              </a:rPr>
              <a:t>Tekijät: Santtu </a:t>
            </a:r>
            <a:r>
              <a:rPr lang="fi-FI" sz="2400" dirty="0" err="1">
                <a:solidFill>
                  <a:schemeClr val="bg1"/>
                </a:solidFill>
              </a:rPr>
              <a:t>Peteri</a:t>
            </a:r>
            <a:r>
              <a:rPr lang="fi-FI" sz="2400" dirty="0">
                <a:solidFill>
                  <a:schemeClr val="bg1"/>
                </a:solidFill>
              </a:rPr>
              <a:t>, Ilari Tuovinen, Jarno Liedes ja Paavo Päiväniemi.</a:t>
            </a:r>
          </a:p>
        </p:txBody>
      </p:sp>
    </p:spTree>
    <p:extLst>
      <p:ext uri="{BB962C8B-B14F-4D97-AF65-F5344CB8AC3E}">
        <p14:creationId xmlns:p14="http://schemas.microsoft.com/office/powerpoint/2010/main" val="294204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717D43B-6C11-4B21-9B81-F65244741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829" y="607374"/>
            <a:ext cx="7062858" cy="1038615"/>
          </a:xfrm>
        </p:spPr>
        <p:txBody>
          <a:bodyPr>
            <a:normAutofit/>
          </a:bodyPr>
          <a:lstStyle/>
          <a:p>
            <a:r>
              <a:rPr lang="fi-FI" dirty="0"/>
              <a:t>Live Demo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F89FA0E3-BA78-445B-979B-8DD4B2C03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829" y="1944162"/>
            <a:ext cx="7062858" cy="414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fi-FI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09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4182D6C-360A-D5FB-14FB-9B2AC68E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English Poster</a:t>
            </a:r>
            <a:endParaRPr lang="en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CC23CB5-658F-62EC-D08B-4D214285B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was to make functional demo of ATM</a:t>
            </a:r>
          </a:p>
          <a:p>
            <a:r>
              <a:rPr lang="en-US" dirty="0"/>
              <a:t>Objectives were to make possible for end-user to login to their account, withdraw or deposit cash &amp; review account transaction history.</a:t>
            </a:r>
          </a:p>
          <a:p>
            <a:r>
              <a:rPr lang="en-US" dirty="0"/>
              <a:t>The frontend for the ATM was created in Qt-Creator, C++, &amp; the backend was created with Node.js &amp; MySQL database.</a:t>
            </a:r>
          </a:p>
          <a:p>
            <a:r>
              <a:rPr lang="en-US" dirty="0"/>
              <a:t>Conclusion ATM works better than expected &amp; we went up &amp; beyond our initial requirements for the project.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63109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63264C4-BE26-4B6F-9881-244065C4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8" y="0"/>
            <a:ext cx="7061183" cy="1032319"/>
          </a:xfrm>
        </p:spPr>
        <p:txBody>
          <a:bodyPr/>
          <a:lstStyle/>
          <a:p>
            <a:r>
              <a:rPr lang="fi-FI" dirty="0"/>
              <a:t>KUKA MITÄ HÄ?!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2DA5B48-6DA7-46F1-A5BB-CEAB494B8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407" y="1032319"/>
            <a:ext cx="7061183" cy="49245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/>
              <a:t>Yhdessä teimme MySQL tietokannan ja REST </a:t>
            </a:r>
            <a:r>
              <a:rPr lang="fi-FI" dirty="0" err="1"/>
              <a:t>API:n</a:t>
            </a:r>
            <a:r>
              <a:rPr lang="fi-FI" dirty="0"/>
              <a:t>.</a:t>
            </a:r>
          </a:p>
          <a:p>
            <a:r>
              <a:rPr lang="fi-FI" dirty="0"/>
              <a:t>Ilari Tuovinen:</a:t>
            </a:r>
          </a:p>
          <a:p>
            <a:pPr lvl="1"/>
            <a:r>
              <a:rPr lang="fi-FI" dirty="0"/>
              <a:t>Vastuuna oli tehdä EXE. Se meni hyvin, ohjelmointi taidot kehittyi ja oppi versionhallintaa. Haasteita oli muttei mitään ylitsepääsemätöntä. </a:t>
            </a:r>
          </a:p>
          <a:p>
            <a:r>
              <a:rPr lang="fi-FI" dirty="0"/>
              <a:t>Santtu </a:t>
            </a:r>
            <a:r>
              <a:rPr lang="fi-FI" dirty="0" err="1"/>
              <a:t>Peteri</a:t>
            </a:r>
            <a:r>
              <a:rPr lang="fi-FI" dirty="0"/>
              <a:t>:</a:t>
            </a:r>
          </a:p>
          <a:p>
            <a:pPr lvl="1"/>
            <a:r>
              <a:rPr lang="fi-FI" dirty="0"/>
              <a:t>Vastuuna oli tehdä </a:t>
            </a:r>
            <a:r>
              <a:rPr lang="fi-FI" dirty="0" err="1"/>
              <a:t>DLLRestApi</a:t>
            </a:r>
            <a:r>
              <a:rPr lang="fi-FI" dirty="0"/>
              <a:t>. Työ onnistui hyvin ja oppi </a:t>
            </a:r>
            <a:r>
              <a:rPr lang="fi-FI" dirty="0" err="1"/>
              <a:t>Qt</a:t>
            </a:r>
            <a:r>
              <a:rPr lang="fi-FI" dirty="0"/>
              <a:t>-kehitysympäristöstä uutta sekä versionhallinnan hyödyntämistä.</a:t>
            </a:r>
          </a:p>
          <a:p>
            <a:r>
              <a:rPr lang="fi-FI" dirty="0"/>
              <a:t>Paavo Päiväniemi:</a:t>
            </a:r>
          </a:p>
          <a:p>
            <a:pPr lvl="1"/>
            <a:r>
              <a:rPr lang="fi-FI" dirty="0"/>
              <a:t>Vastuuna oli tehdä </a:t>
            </a:r>
            <a:r>
              <a:rPr lang="fi-FI" dirty="0" err="1"/>
              <a:t>DLLPinCode</a:t>
            </a:r>
            <a:r>
              <a:rPr lang="fi-FI" dirty="0"/>
              <a:t>. Hyvin se meni. </a:t>
            </a:r>
            <a:r>
              <a:rPr lang="fi-FI" dirty="0" err="1"/>
              <a:t>Qt:sta</a:t>
            </a:r>
            <a:r>
              <a:rPr lang="fi-FI" dirty="0"/>
              <a:t> oppi paljon ja signaalit tuli tutuiksi. Google on paras kaveri. </a:t>
            </a:r>
          </a:p>
          <a:p>
            <a:r>
              <a:rPr lang="fi-FI" dirty="0"/>
              <a:t>Jarno Liedes:</a:t>
            </a:r>
          </a:p>
          <a:p>
            <a:pPr lvl="1"/>
            <a:r>
              <a:rPr lang="fi-FI" dirty="0"/>
              <a:t>Vastuuna oli tehdä </a:t>
            </a:r>
            <a:r>
              <a:rPr lang="fi-FI" dirty="0" err="1"/>
              <a:t>DLLSerialPort</a:t>
            </a:r>
            <a:r>
              <a:rPr lang="fi-FI" dirty="0"/>
              <a:t>. Kehitti tiedonhaku taitoja ja hermoja. Oppi hyödyntämään </a:t>
            </a:r>
            <a:r>
              <a:rPr lang="fi-FI" dirty="0" err="1"/>
              <a:t>Qt:n</a:t>
            </a:r>
            <a:r>
              <a:rPr lang="fi-FI" dirty="0"/>
              <a:t> kirjastoja.</a:t>
            </a:r>
          </a:p>
          <a:p>
            <a:endParaRPr lang="fi-FI" dirty="0"/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4523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5E41B22-FE1B-4EA7-8F5A-6EBF74D97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Mitä jäi käteen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851F6A8-C4BC-4272-897D-620427F86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i-FI" dirty="0"/>
              <a:t>Uutta osaamista ja pitkä googlauksen sivuhistoria.</a:t>
            </a:r>
          </a:p>
          <a:p>
            <a:pPr>
              <a:buFontTx/>
              <a:buChar char="-"/>
            </a:pPr>
            <a:r>
              <a:rPr lang="fi-FI" dirty="0"/>
              <a:t>Ohjelmointitaidot kehittyivät.</a:t>
            </a:r>
          </a:p>
          <a:p>
            <a:pPr>
              <a:buFontTx/>
              <a:buChar char="-"/>
            </a:pPr>
            <a:r>
              <a:rPr lang="fi-FI" dirty="0"/>
              <a:t>Käytännön oppia tietokannoista sekä REST </a:t>
            </a:r>
            <a:r>
              <a:rPr lang="fi-FI" dirty="0" err="1"/>
              <a:t>APIsta</a:t>
            </a:r>
            <a:r>
              <a:rPr lang="fi-FI" sz="2400" dirty="0"/>
              <a:t>.</a:t>
            </a:r>
            <a:endParaRPr lang="fi-FI" dirty="0"/>
          </a:p>
          <a:p>
            <a:pPr>
              <a:buFontTx/>
              <a:buChar char="-"/>
            </a:pPr>
            <a:r>
              <a:rPr lang="fi-FI" dirty="0"/>
              <a:t>Tiedonhaku ja ongelmanratkaisu taidot kehittyivät paljon.</a:t>
            </a:r>
          </a:p>
          <a:p>
            <a:pPr>
              <a:buFontTx/>
              <a:buChar char="-"/>
            </a:pPr>
            <a:r>
              <a:rPr lang="fi-FI" dirty="0"/>
              <a:t>Ryhmätyöskentely taidot parantui.</a:t>
            </a:r>
          </a:p>
          <a:p>
            <a:pPr>
              <a:buFontTx/>
              <a:buChar char="-"/>
            </a:pPr>
            <a:r>
              <a:rPr lang="fi-FI" dirty="0"/>
              <a:t>Versionhallinnan hyödyntäminen.</a:t>
            </a:r>
          </a:p>
          <a:p>
            <a:pPr>
              <a:buFontTx/>
              <a:buChar char="-"/>
            </a:pPr>
            <a:r>
              <a:rPr lang="fi-FI" dirty="0"/>
              <a:t>Ui suunnittelu on hyvä jättää graafikoille.</a:t>
            </a:r>
          </a:p>
          <a:p>
            <a:pPr>
              <a:buFontTx/>
              <a:buChar char="-"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7420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7A506FE-8638-40FB-80F1-884ED2D10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454" y="556367"/>
            <a:ext cx="7150247" cy="1032319"/>
          </a:xfrm>
        </p:spPr>
        <p:txBody>
          <a:bodyPr/>
          <a:lstStyle/>
          <a:p>
            <a:r>
              <a:rPr lang="fi-FI"/>
              <a:t>Risut ja ruusut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2518737-C868-430D-BE3D-78422EFD9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454" y="1734833"/>
            <a:ext cx="6170533" cy="3863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Tx/>
              <a:buChar char="-"/>
            </a:pPr>
            <a:r>
              <a:rPr lang="fi-FI" dirty="0"/>
              <a:t>Kokonaisuudessa projekti oli mieluisa.</a:t>
            </a:r>
          </a:p>
          <a:p>
            <a:pPr>
              <a:buFontTx/>
              <a:buChar char="-"/>
            </a:pPr>
            <a:r>
              <a:rPr lang="fi-FI" dirty="0"/>
              <a:t>Kortinlukija toi omat haasteet.</a:t>
            </a:r>
          </a:p>
          <a:p>
            <a:pPr>
              <a:buFontTx/>
              <a:buChar char="-"/>
            </a:pPr>
            <a:r>
              <a:rPr lang="fi-FI" dirty="0"/>
              <a:t>Aloitus tuntui hitaalta. Oli hirveä into päästä tekemään itse asiaa eikä tehdä paperihommia.</a:t>
            </a:r>
          </a:p>
          <a:p>
            <a:pPr>
              <a:buFontTx/>
              <a:buChar char="-"/>
            </a:pPr>
            <a:r>
              <a:rPr lang="fi-FI" dirty="0"/>
              <a:t>Apua sai jos sitä tarvitsi.</a:t>
            </a:r>
          </a:p>
          <a:p>
            <a:pPr>
              <a:buFontTx/>
              <a:buChar char="-"/>
            </a:pPr>
            <a:r>
              <a:rPr lang="fi-FI" dirty="0"/>
              <a:t>Etänä työskentely oli tehokasta.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8394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8CC2FA-A554-AFD5-35F9-A009A0FE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8" y="2285476"/>
            <a:ext cx="7061183" cy="103231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/>
              <a:t>KYSYMYKSIÄ</a:t>
            </a:r>
            <a:r>
              <a:rPr lang="en-US" sz="11100" dirty="0"/>
              <a:t>?</a:t>
            </a:r>
            <a:endParaRPr lang="en-FI" sz="11100" dirty="0"/>
          </a:p>
        </p:txBody>
      </p:sp>
    </p:spTree>
    <p:extLst>
      <p:ext uri="{BB962C8B-B14F-4D97-AF65-F5344CB8AC3E}">
        <p14:creationId xmlns:p14="http://schemas.microsoft.com/office/powerpoint/2010/main" val="3831349009"/>
      </p:ext>
    </p:extLst>
  </p:cSld>
  <p:clrMapOvr>
    <a:masterClrMapping/>
  </p:clrMapOvr>
</p:sld>
</file>

<file path=ppt/theme/theme1.xml><?xml version="1.0" encoding="utf-8"?>
<a:theme xmlns:a="http://schemas.openxmlformats.org/drawingml/2006/main" name="Kuvalliset kansilehdet">
  <a:themeElements>
    <a:clrScheme name="Oamk2013">
      <a:dk1>
        <a:sysClr val="windowText" lastClr="000000"/>
      </a:dk1>
      <a:lt1>
        <a:sysClr val="window" lastClr="FFFFFF"/>
      </a:lt1>
      <a:dk2>
        <a:srgbClr val="F7931E"/>
      </a:dk2>
      <a:lt2>
        <a:srgbClr val="FFFFFF"/>
      </a:lt2>
      <a:accent1>
        <a:srgbClr val="F7931E"/>
      </a:accent1>
      <a:accent2>
        <a:srgbClr val="7F5E9B"/>
      </a:accent2>
      <a:accent3>
        <a:srgbClr val="009AC6"/>
      </a:accent3>
      <a:accent4>
        <a:srgbClr val="73A23F"/>
      </a:accent4>
      <a:accent5>
        <a:srgbClr val="000000"/>
      </a:accent5>
      <a:accent6>
        <a:srgbClr val="FFFFFF"/>
      </a:accent6>
      <a:hlink>
        <a:srgbClr val="009AC6"/>
      </a:hlink>
      <a:folHlink>
        <a:srgbClr val="7F5E9B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kstinosto väritaustalla">
  <a:themeElements>
    <a:clrScheme name="Oamk2013">
      <a:dk1>
        <a:sysClr val="windowText" lastClr="000000"/>
      </a:dk1>
      <a:lt1>
        <a:sysClr val="window" lastClr="FFFFFF"/>
      </a:lt1>
      <a:dk2>
        <a:srgbClr val="F7931E"/>
      </a:dk2>
      <a:lt2>
        <a:srgbClr val="FFFFFF"/>
      </a:lt2>
      <a:accent1>
        <a:srgbClr val="F7931E"/>
      </a:accent1>
      <a:accent2>
        <a:srgbClr val="7F5E9B"/>
      </a:accent2>
      <a:accent3>
        <a:srgbClr val="009AC6"/>
      </a:accent3>
      <a:accent4>
        <a:srgbClr val="73A23F"/>
      </a:accent4>
      <a:accent5>
        <a:srgbClr val="000000"/>
      </a:accent5>
      <a:accent6>
        <a:srgbClr val="FFFFFF"/>
      </a:accent6>
      <a:hlink>
        <a:srgbClr val="009AC6"/>
      </a:hlink>
      <a:folHlink>
        <a:srgbClr val="7F5E9B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tsikko-/mausteasettelu">
  <a:themeElements>
    <a:clrScheme name="Oamk2013">
      <a:dk1>
        <a:sysClr val="windowText" lastClr="000000"/>
      </a:dk1>
      <a:lt1>
        <a:sysClr val="window" lastClr="FFFFFF"/>
      </a:lt1>
      <a:dk2>
        <a:srgbClr val="F7931E"/>
      </a:dk2>
      <a:lt2>
        <a:srgbClr val="FFFFFF"/>
      </a:lt2>
      <a:accent1>
        <a:srgbClr val="F7931E"/>
      </a:accent1>
      <a:accent2>
        <a:srgbClr val="7F5E9B"/>
      </a:accent2>
      <a:accent3>
        <a:srgbClr val="009AC6"/>
      </a:accent3>
      <a:accent4>
        <a:srgbClr val="73A23F"/>
      </a:accent4>
      <a:accent5>
        <a:srgbClr val="000000"/>
      </a:accent5>
      <a:accent6>
        <a:srgbClr val="FFFFFF"/>
      </a:accent6>
      <a:hlink>
        <a:srgbClr val="009AC6"/>
      </a:hlink>
      <a:folHlink>
        <a:srgbClr val="7F5E9B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amk oranssi (vanha pohja)">
  <a:themeElements>
    <a:clrScheme name="Oamk2013">
      <a:dk1>
        <a:sysClr val="windowText" lastClr="000000"/>
      </a:dk1>
      <a:lt1>
        <a:sysClr val="window" lastClr="FFFFFF"/>
      </a:lt1>
      <a:dk2>
        <a:srgbClr val="F7931E"/>
      </a:dk2>
      <a:lt2>
        <a:srgbClr val="FFFFFF"/>
      </a:lt2>
      <a:accent1>
        <a:srgbClr val="F7931E"/>
      </a:accent1>
      <a:accent2>
        <a:srgbClr val="7F5E9B"/>
      </a:accent2>
      <a:accent3>
        <a:srgbClr val="009AC6"/>
      </a:accent3>
      <a:accent4>
        <a:srgbClr val="73A23F"/>
      </a:accent4>
      <a:accent5>
        <a:srgbClr val="000000"/>
      </a:accent5>
      <a:accent6>
        <a:srgbClr val="FFFFFF"/>
      </a:accent6>
      <a:hlink>
        <a:srgbClr val="009AC6"/>
      </a:hlink>
      <a:folHlink>
        <a:srgbClr val="7F5E9B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Logo alanurkassa">
  <a:themeElements>
    <a:clrScheme name="Oamk2013">
      <a:dk1>
        <a:sysClr val="windowText" lastClr="000000"/>
      </a:dk1>
      <a:lt1>
        <a:sysClr val="window" lastClr="FFFFFF"/>
      </a:lt1>
      <a:dk2>
        <a:srgbClr val="F7931E"/>
      </a:dk2>
      <a:lt2>
        <a:srgbClr val="FFFFFF"/>
      </a:lt2>
      <a:accent1>
        <a:srgbClr val="F7931E"/>
      </a:accent1>
      <a:accent2>
        <a:srgbClr val="7F5E9B"/>
      </a:accent2>
      <a:accent3>
        <a:srgbClr val="009AC6"/>
      </a:accent3>
      <a:accent4>
        <a:srgbClr val="73A23F"/>
      </a:accent4>
      <a:accent5>
        <a:srgbClr val="000000"/>
      </a:accent5>
      <a:accent6>
        <a:srgbClr val="FFFFFF"/>
      </a:accent6>
      <a:hlink>
        <a:srgbClr val="009AC6"/>
      </a:hlink>
      <a:folHlink>
        <a:srgbClr val="7F5E9B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Logo ylänurkassa">
  <a:themeElements>
    <a:clrScheme name="Oamk2013">
      <a:dk1>
        <a:sysClr val="windowText" lastClr="000000"/>
      </a:dk1>
      <a:lt1>
        <a:sysClr val="window" lastClr="FFFFFF"/>
      </a:lt1>
      <a:dk2>
        <a:srgbClr val="F7931E"/>
      </a:dk2>
      <a:lt2>
        <a:srgbClr val="FFFFFF"/>
      </a:lt2>
      <a:accent1>
        <a:srgbClr val="F7931E"/>
      </a:accent1>
      <a:accent2>
        <a:srgbClr val="7F5E9B"/>
      </a:accent2>
      <a:accent3>
        <a:srgbClr val="009AC6"/>
      </a:accent3>
      <a:accent4>
        <a:srgbClr val="73A23F"/>
      </a:accent4>
      <a:accent5>
        <a:srgbClr val="000000"/>
      </a:accent5>
      <a:accent6>
        <a:srgbClr val="FFFFFF"/>
      </a:accent6>
      <a:hlink>
        <a:srgbClr val="009AC6"/>
      </a:hlink>
      <a:folHlink>
        <a:srgbClr val="7F5E9B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6ECC83F8D6BFE4428804C4C3A1B4B79C" ma:contentTypeVersion="9" ma:contentTypeDescription="Luo uusi asiakirja." ma:contentTypeScope="" ma:versionID="cb58403596d0c528fd893a3198633c48">
  <xsd:schema xmlns:xsd="http://www.w3.org/2001/XMLSchema" xmlns:xs="http://www.w3.org/2001/XMLSchema" xmlns:p="http://schemas.microsoft.com/office/2006/metadata/properties" xmlns:ns2="7b94f722-3b90-4565-8fc9-e75b6fdf0e0d" targetNamespace="http://schemas.microsoft.com/office/2006/metadata/properties" ma:root="true" ma:fieldsID="9528eb38271d23285454e702d67e6754" ns2:_="">
    <xsd:import namespace="7b94f722-3b90-4565-8fc9-e75b6fdf0e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94f722-3b90-4565-8fc9-e75b6fdf0e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B4C278-2548-4886-8E13-FFF3B1D0029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68E254-1304-4584-9CAE-B19E41216E99}">
  <ds:schemaRefs>
    <ds:schemaRef ds:uri="7b94f722-3b90-4565-8fc9-e75b6fdf0e0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7C5CD15-2C2E-4EBC-816F-D1096ED2A60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291</Words>
  <Application>Microsoft Office PowerPoint</Application>
  <PresentationFormat>Näytössä katseltava diaesitys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6</vt:i4>
      </vt:variant>
      <vt:variant>
        <vt:lpstr>Dian otsikot</vt:lpstr>
      </vt:variant>
      <vt:variant>
        <vt:i4>7</vt:i4>
      </vt:variant>
    </vt:vector>
  </HeadingPairs>
  <TitlesOfParts>
    <vt:vector size="17" baseType="lpstr">
      <vt:lpstr>Arial</vt:lpstr>
      <vt:lpstr>Arial Narrow</vt:lpstr>
      <vt:lpstr>Calibri</vt:lpstr>
      <vt:lpstr>Lucida Grande</vt:lpstr>
      <vt:lpstr>Kuvalliset kansilehdet</vt:lpstr>
      <vt:lpstr>Tekstinosto väritaustalla</vt:lpstr>
      <vt:lpstr>Otsikko-/mausteasettelu</vt:lpstr>
      <vt:lpstr>Oamk oranssi (vanha pohja)</vt:lpstr>
      <vt:lpstr>Logo alanurkassa</vt:lpstr>
      <vt:lpstr>Logo ylänurkassa</vt:lpstr>
      <vt:lpstr>BankAutomat     </vt:lpstr>
      <vt:lpstr>Live Demo</vt:lpstr>
      <vt:lpstr>English Poster</vt:lpstr>
      <vt:lpstr>KUKA MITÄ HÄ?!</vt:lpstr>
      <vt:lpstr>Mitä jäi käteen</vt:lpstr>
      <vt:lpstr>Risut ja ruusut</vt:lpstr>
      <vt:lpstr>KYSYMYKSIÄ?</vt:lpstr>
    </vt:vector>
  </TitlesOfParts>
  <Company>oamk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Toimiva PowerPoint-esitys</dc:title>
  <dc:creator>Tuula Hopeavuori</dc:creator>
  <cp:lastModifiedBy>Ilari Tuovinen</cp:lastModifiedBy>
  <cp:revision>4</cp:revision>
  <dcterms:created xsi:type="dcterms:W3CDTF">2011-08-25T08:52:46Z</dcterms:created>
  <dcterms:modified xsi:type="dcterms:W3CDTF">2022-05-04T10:22:29Z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0x0101006ECC83F8D6BFE4428804C4C3A1B4B79C</vt:lpwstr>
  </property>
</Properties>
</file>