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8" r:id="rId1"/>
  </p:sldMasterIdLst>
  <p:notesMasterIdLst>
    <p:notesMasterId r:id="rId14"/>
  </p:notesMasterIdLst>
  <p:sldIdLst>
    <p:sldId id="270" r:id="rId2"/>
    <p:sldId id="258" r:id="rId3"/>
    <p:sldId id="273" r:id="rId4"/>
    <p:sldId id="274" r:id="rId5"/>
    <p:sldId id="275" r:id="rId6"/>
    <p:sldId id="268" r:id="rId7"/>
    <p:sldId id="267" r:id="rId8"/>
    <p:sldId id="265" r:id="rId9"/>
    <p:sldId id="271" r:id="rId10"/>
    <p:sldId id="272" r:id="rId11"/>
    <p:sldId id="261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874"/>
    <a:srgbClr val="5C307D"/>
    <a:srgbClr val="FFFFFF"/>
    <a:srgbClr val="F6F4F7"/>
    <a:srgbClr val="93549F"/>
    <a:srgbClr val="FEFDFF"/>
    <a:srgbClr val="E1DF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34"/>
    <p:restoredTop sz="86378"/>
  </p:normalViewPr>
  <p:slideViewPr>
    <p:cSldViewPr snapToGrid="0" snapToObjects="1">
      <p:cViewPr varScale="1">
        <p:scale>
          <a:sx n="112" d="100"/>
          <a:sy n="112" d="100"/>
        </p:scale>
        <p:origin x="768" y="192"/>
      </p:cViewPr>
      <p:guideLst/>
    </p:cSldViewPr>
  </p:slideViewPr>
  <p:outlineViewPr>
    <p:cViewPr>
      <p:scale>
        <a:sx n="33" d="100"/>
        <a:sy n="33" d="100"/>
      </p:scale>
      <p:origin x="0" y="-1140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A51940-DB52-3B48-AABB-9C7938529E4E}" type="datetimeFigureOut">
              <a:rPr kumimoji="1" lang="zh-CN" altLang="en-US" smtClean="0"/>
              <a:t>2024/6/11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18717E-F74C-4246-A795-6577BEDC83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5298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8717E-F74C-4246-A795-6577BEDC8382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1724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6D8CDC32-572D-47A1-BA45-FD1522B5CEA1}"/>
              </a:ext>
            </a:extLst>
          </p:cNvPr>
          <p:cNvGrpSpPr/>
          <p:nvPr userDrawn="1"/>
        </p:nvGrpSpPr>
        <p:grpSpPr>
          <a:xfrm>
            <a:off x="599226" y="1732459"/>
            <a:ext cx="10993549" cy="1907212"/>
            <a:chOff x="599225" y="1732459"/>
            <a:chExt cx="10993549" cy="1907212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47A9D506-C91D-DF44-8641-48F37CD3C15A}"/>
                </a:ext>
              </a:extLst>
            </p:cNvPr>
            <p:cNvSpPr/>
            <p:nvPr userDrawn="1"/>
          </p:nvSpPr>
          <p:spPr>
            <a:xfrm>
              <a:off x="599225" y="1736370"/>
              <a:ext cx="10993549" cy="19033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0C216EDB-A291-4C86-911A-A3F95FDC0CF3}"/>
                </a:ext>
              </a:extLst>
            </p:cNvPr>
            <p:cNvSpPr/>
            <p:nvPr userDrawn="1"/>
          </p:nvSpPr>
          <p:spPr>
            <a:xfrm>
              <a:off x="599225" y="1732459"/>
              <a:ext cx="489346" cy="792000"/>
            </a:xfrm>
            <a:prstGeom prst="rect">
              <a:avLst/>
            </a:prstGeom>
            <a:solidFill>
              <a:srgbClr val="6608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</p:grpSp>
      <p:sp>
        <p:nvSpPr>
          <p:cNvPr id="13" name="Subtitle 2">
            <a:extLst>
              <a:ext uri="{FF2B5EF4-FFF2-40B4-BE49-F238E27FC236}">
                <a16:creationId xmlns:a16="http://schemas.microsoft.com/office/drawing/2014/main" id="{103A73B5-4CCB-264A-803E-B46FEDFF96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21831" y="3819054"/>
            <a:ext cx="9748337" cy="134099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 cap="none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EFB8BDD-FC0A-384D-B32A-D2CC0933A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2024/6/11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4A11234-2E12-B147-A4FF-3B4989798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FFF194-7BE9-7440-90F5-0BA3D1B44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030AE285-88AF-E941-9028-A7F40F9D5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1831" y="2028083"/>
            <a:ext cx="9748800" cy="1317600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93499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395677"/>
            <a:ext cx="11029616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3" y="496241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2024/6/11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79797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2024/6/11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D92ADC6-CE60-BE46-B46D-E72C08A66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276918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>
            <a:extLst>
              <a:ext uri="{FF2B5EF4-FFF2-40B4-BE49-F238E27FC236}">
                <a16:creationId xmlns:a16="http://schemas.microsoft.com/office/drawing/2014/main" id="{5BC0A53C-150C-A541-93A8-A5B4C7EFDD96}"/>
              </a:ext>
            </a:extLst>
          </p:cNvPr>
          <p:cNvSpPr>
            <a:spLocks noChangeAspect="1"/>
          </p:cNvSpPr>
          <p:nvPr userDrawn="1"/>
        </p:nvSpPr>
        <p:spPr>
          <a:xfrm>
            <a:off x="8884030" y="675726"/>
            <a:ext cx="88976" cy="79183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Vertical Title 1">
            <a:extLst>
              <a:ext uri="{FF2B5EF4-FFF2-40B4-BE49-F238E27FC236}">
                <a16:creationId xmlns:a16="http://schemas.microsoft.com/office/drawing/2014/main" id="{9D3F700B-2D07-A448-9622-360F28D96C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69649" y="675726"/>
            <a:ext cx="1899496" cy="5183073"/>
          </a:xfrm>
          <a:prstGeom prst="rect">
            <a:avLst/>
          </a:prstGeom>
        </p:spPr>
        <p:txBody>
          <a:bodyPr vert="eaVert" anchor="b"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2" name="Vertical Text Placeholder 2">
            <a:extLst>
              <a:ext uri="{FF2B5EF4-FFF2-40B4-BE49-F238E27FC236}">
                <a16:creationId xmlns:a16="http://schemas.microsoft.com/office/drawing/2014/main" id="{5F0B6C42-B8E7-1C45-A053-18F7FE5B2B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791611" cy="5183073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EC89D33-28DC-B746-AE7D-E6085CC30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2024/6/11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EE1EF53-0E9B-E243-B4F1-B1C7F0BD2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03DA247-823F-034B-AEC0-494674B60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94944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77" y="2180498"/>
            <a:ext cx="10521387" cy="3678303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10" name="标题 9">
            <a:extLst>
              <a:ext uri="{FF2B5EF4-FFF2-40B4-BE49-F238E27FC236}">
                <a16:creationId xmlns:a16="http://schemas.microsoft.com/office/drawing/2014/main" id="{B3414000-0475-7845-9508-337FFFC1B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11" name="日期占位符 10">
            <a:extLst>
              <a:ext uri="{FF2B5EF4-FFF2-40B4-BE49-F238E27FC236}">
                <a16:creationId xmlns:a16="http://schemas.microsoft.com/office/drawing/2014/main" id="{2265DA69-D9B6-384B-91FC-5C225D983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2024/6/11</a:t>
            </a:fld>
            <a:endParaRPr kumimoji="1" lang="zh-CN" altLang="en-US"/>
          </a:p>
        </p:txBody>
      </p:sp>
      <p:sp>
        <p:nvSpPr>
          <p:cNvPr id="12" name="页脚占位符 11">
            <a:extLst>
              <a:ext uri="{FF2B5EF4-FFF2-40B4-BE49-F238E27FC236}">
                <a16:creationId xmlns:a16="http://schemas.microsoft.com/office/drawing/2014/main" id="{198CD9FF-6143-0B4F-B35B-FC5B48F32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B99E00C6-785E-8740-9B07-6D282AB53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09904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6727754-C851-C341-8EC8-C90F9BC75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7285" y="2329543"/>
            <a:ext cx="9923523" cy="3391101"/>
          </a:xfrm>
        </p:spPr>
        <p:txBody>
          <a:bodyPr anchor="t">
            <a:normAutofit/>
          </a:bodyPr>
          <a:lstStyle>
            <a:lvl1pPr algn="l">
              <a:defRPr sz="2800"/>
            </a:lvl1pPr>
            <a:lvl2pPr algn="l">
              <a:defRPr sz="2400"/>
            </a:lvl2pPr>
            <a:lvl3pPr algn="l">
              <a:defRPr sz="2000"/>
            </a:lvl3pPr>
            <a:lvl4pPr algn="l">
              <a:defRPr sz="1800"/>
            </a:lvl4pPr>
            <a:lvl5pPr algn="l"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83F81271-2815-9B4A-9DE1-54434A60C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5597317"/>
            <a:ext cx="2844799" cy="365125"/>
          </a:xfrm>
        </p:spPr>
        <p:txBody>
          <a:bodyPr/>
          <a:lstStyle/>
          <a:p>
            <a:fld id="{E4551058-E5DB-324A-A8E9-6D3BEF243C3B}" type="datetimeFigureOut">
              <a:rPr kumimoji="1" lang="zh-CN" altLang="en-US" smtClean="0"/>
              <a:t>2024/6/11</a:t>
            </a:fld>
            <a:endParaRPr kumimoji="1" lang="zh-CN" altLang="en-US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A57A6457-265E-454A-8DEA-AC0A1AAC3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87285" y="5592991"/>
            <a:ext cx="5811116" cy="365125"/>
          </a:xfr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17055F7E-60B7-6A43-A3E4-C6F9DC89F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597317"/>
            <a:ext cx="1052508" cy="365125"/>
          </a:xfrm>
        </p:spPr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4D989D6D-F1B5-F54E-813A-CCB6A463D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285" y="865998"/>
            <a:ext cx="9923522" cy="135145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2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21" name="Rectangle 8">
            <a:extLst>
              <a:ext uri="{FF2B5EF4-FFF2-40B4-BE49-F238E27FC236}">
                <a16:creationId xmlns:a16="http://schemas.microsoft.com/office/drawing/2014/main" id="{23D49990-DD79-AF4A-809C-C7A68D94B066}"/>
              </a:ext>
            </a:extLst>
          </p:cNvPr>
          <p:cNvSpPr/>
          <p:nvPr userDrawn="1"/>
        </p:nvSpPr>
        <p:spPr>
          <a:xfrm>
            <a:off x="695915" y="678673"/>
            <a:ext cx="360000" cy="583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3727A51-3FBC-4883-9957-A794F7F65BF9}"/>
              </a:ext>
            </a:extLst>
          </p:cNvPr>
          <p:cNvSpPr/>
          <p:nvPr userDrawn="1"/>
        </p:nvSpPr>
        <p:spPr>
          <a:xfrm>
            <a:off x="695915" y="1261873"/>
            <a:ext cx="360000" cy="49174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96159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EA6CC6FD-0536-1042-94FB-7B29BCD323E4}"/>
              </a:ext>
            </a:extLst>
          </p:cNvPr>
          <p:cNvGrpSpPr/>
          <p:nvPr userDrawn="1"/>
        </p:nvGrpSpPr>
        <p:grpSpPr>
          <a:xfrm>
            <a:off x="599225" y="1736370"/>
            <a:ext cx="10993549" cy="1903301"/>
            <a:chOff x="599225" y="1921565"/>
            <a:chExt cx="10993549" cy="1903301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BB59113-F03A-6147-A467-92DB82160BCD}"/>
                </a:ext>
              </a:extLst>
            </p:cNvPr>
            <p:cNvSpPr/>
            <p:nvPr userDrawn="1"/>
          </p:nvSpPr>
          <p:spPr>
            <a:xfrm>
              <a:off x="599225" y="1921565"/>
              <a:ext cx="10993549" cy="19033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7C3E5866-268A-1A4A-BD63-7247C0C32E7C}"/>
                </a:ext>
              </a:extLst>
            </p:cNvPr>
            <p:cNvSpPr/>
            <p:nvPr userDrawn="1"/>
          </p:nvSpPr>
          <p:spPr>
            <a:xfrm>
              <a:off x="599227" y="1921566"/>
              <a:ext cx="192900" cy="19033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7" name="日期占位符 10">
            <a:extLst>
              <a:ext uri="{FF2B5EF4-FFF2-40B4-BE49-F238E27FC236}">
                <a16:creationId xmlns:a16="http://schemas.microsoft.com/office/drawing/2014/main" id="{2D4038F2-9086-4849-856C-3F44B96DA1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23545" y="5597323"/>
            <a:ext cx="2523280" cy="365125"/>
          </a:xfrm>
        </p:spPr>
        <p:txBody>
          <a:bodyPr/>
          <a:lstStyle/>
          <a:p>
            <a:fld id="{E4551058-E5DB-324A-A8E9-6D3BEF243C3B}" type="datetimeFigureOut">
              <a:rPr kumimoji="1" lang="zh-CN" altLang="en-US" smtClean="0"/>
              <a:t>2024/6/11</a:t>
            </a:fld>
            <a:endParaRPr kumimoji="1" lang="zh-CN" altLang="en-US"/>
          </a:p>
        </p:txBody>
      </p:sp>
      <p:sp>
        <p:nvSpPr>
          <p:cNvPr id="28" name="页脚占位符 11">
            <a:extLst>
              <a:ext uri="{FF2B5EF4-FFF2-40B4-BE49-F238E27FC236}">
                <a16:creationId xmlns:a16="http://schemas.microsoft.com/office/drawing/2014/main" id="{0ED79189-463D-A34A-93FE-02DAF3CA4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3377" y="5592997"/>
            <a:ext cx="6585500" cy="365125"/>
          </a:xfr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29" name="灯片编号占位符 12">
            <a:extLst>
              <a:ext uri="{FF2B5EF4-FFF2-40B4-BE49-F238E27FC236}">
                <a16:creationId xmlns:a16="http://schemas.microsoft.com/office/drawing/2014/main" id="{81D88334-B4F7-F340-8AA4-0865A0C0C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51493" y="5597323"/>
            <a:ext cx="1203271" cy="365125"/>
          </a:xfrm>
        </p:spPr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02FBCA2-8AC8-4B46-8CCD-69EDADC02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167" y="2022534"/>
            <a:ext cx="10267200" cy="138240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CC752BD4-8A44-D64D-B845-986E21B7DC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3167" y="3819054"/>
            <a:ext cx="10265664" cy="1340999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none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667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4" y="2228004"/>
            <a:ext cx="5422391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4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2024/6/11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90C7D26-A2BB-CE43-BB2A-2808F22C4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014618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20" y="2250894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rgbClr val="660874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5" y="2926054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7" y="2250894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rgbClr val="660874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10" y="2926054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2024/6/11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95155F9-0BCA-F049-9D40-4CF28F90A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206004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2024/6/11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C31502A-7294-9848-AFF1-6116ACE14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857521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2024/6/11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89483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7">
            <a:extLst>
              <a:ext uri="{FF2B5EF4-FFF2-40B4-BE49-F238E27FC236}">
                <a16:creationId xmlns:a16="http://schemas.microsoft.com/office/drawing/2014/main" id="{DD0108F8-765A-DF43-9CAF-934132882EE3}"/>
              </a:ext>
            </a:extLst>
          </p:cNvPr>
          <p:cNvSpPr>
            <a:spLocks noChangeAspect="1"/>
          </p:cNvSpPr>
          <p:nvPr userDrawn="1"/>
        </p:nvSpPr>
        <p:spPr>
          <a:xfrm>
            <a:off x="447816" y="4914808"/>
            <a:ext cx="385561" cy="1032227"/>
          </a:xfrm>
          <a:prstGeom prst="rect">
            <a:avLst/>
          </a:prstGeom>
          <a:solidFill>
            <a:srgbClr val="6608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1463" y="4928762"/>
            <a:ext cx="10333301" cy="6531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2400" b="0">
                <a:solidFill>
                  <a:srgbClr val="660874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1463" y="5581910"/>
            <a:ext cx="10333301" cy="365126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>
                <a:solidFill>
                  <a:srgbClr val="660874"/>
                </a:solidFill>
              </a:defRPr>
            </a:lvl1pPr>
            <a:lvl2pPr marL="457189" indent="0">
              <a:buNone/>
              <a:defRPr sz="11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8" name="日期占位符 7">
            <a:extLst>
              <a:ext uri="{FF2B5EF4-FFF2-40B4-BE49-F238E27FC236}">
                <a16:creationId xmlns:a16="http://schemas.microsoft.com/office/drawing/2014/main" id="{451282BD-10C7-4442-892B-E8FEFE30AD5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23545" y="6088813"/>
            <a:ext cx="2523280" cy="365125"/>
          </a:xfrm>
        </p:spPr>
        <p:txBody>
          <a:bodyPr/>
          <a:lstStyle/>
          <a:p>
            <a:fld id="{E4551058-E5DB-324A-A8E9-6D3BEF243C3B}" type="datetimeFigureOut">
              <a:rPr kumimoji="1" lang="zh-CN" altLang="en-US" smtClean="0"/>
              <a:t>2024/6/11</a:t>
            </a:fld>
            <a:endParaRPr kumimoji="1" lang="zh-CN" altLang="en-US"/>
          </a:p>
        </p:txBody>
      </p:sp>
      <p:sp>
        <p:nvSpPr>
          <p:cNvPr id="9" name="页脚占位符 8">
            <a:extLst>
              <a:ext uri="{FF2B5EF4-FFF2-40B4-BE49-F238E27FC236}">
                <a16:creationId xmlns:a16="http://schemas.microsoft.com/office/drawing/2014/main" id="{AB4D4DE8-6CE5-7146-97D4-07B9C9043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3377" y="6084487"/>
            <a:ext cx="6585500" cy="365125"/>
          </a:xfr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11" name="灯片编号占位符 10">
            <a:extLst>
              <a:ext uri="{FF2B5EF4-FFF2-40B4-BE49-F238E27FC236}">
                <a16:creationId xmlns:a16="http://schemas.microsoft.com/office/drawing/2014/main" id="{EB1C0495-D0F2-7747-B5EB-46C127796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51493" y="6088813"/>
            <a:ext cx="1203271" cy="365125"/>
          </a:xfrm>
        </p:spPr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2074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8A3BF425-86B0-F846-8CE5-D4D4E55EFE0D}"/>
              </a:ext>
            </a:extLst>
          </p:cNvPr>
          <p:cNvSpPr/>
          <p:nvPr userDrawn="1"/>
        </p:nvSpPr>
        <p:spPr>
          <a:xfrm>
            <a:off x="586670" y="654624"/>
            <a:ext cx="82800" cy="89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标题占位符 6">
            <a:extLst>
              <a:ext uri="{FF2B5EF4-FFF2-40B4-BE49-F238E27FC236}">
                <a16:creationId xmlns:a16="http://schemas.microsoft.com/office/drawing/2014/main" id="{386CB2C2-B0CA-6B4C-9D67-BC3A516A2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306" y="593424"/>
            <a:ext cx="10521388" cy="1015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376" y="2336003"/>
            <a:ext cx="10521388" cy="31548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23545" y="5597323"/>
            <a:ext cx="25232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E4551058-E5DB-324A-A8E9-6D3BEF243C3B}" type="datetimeFigureOut">
              <a:rPr kumimoji="1" lang="zh-CN" altLang="en-US" smtClean="0"/>
              <a:t>2024/6/11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3377" y="5592997"/>
            <a:ext cx="6585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kumimoji="1"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51493" y="5597323"/>
            <a:ext cx="1203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4104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61" r:id="rId2"/>
    <p:sldLayoutId id="2147483864" r:id="rId3"/>
    <p:sldLayoutId id="2147483865" r:id="rId4"/>
    <p:sldLayoutId id="2147483866" r:id="rId5"/>
    <p:sldLayoutId id="2147483868" r:id="rId6"/>
    <p:sldLayoutId id="2147483870" r:id="rId7"/>
    <p:sldLayoutId id="2147483871" r:id="rId8"/>
    <p:sldLayoutId id="2147483872" r:id="rId9"/>
    <p:sldLayoutId id="2147483873" r:id="rId10"/>
    <p:sldLayoutId id="2147483874" r:id="rId11"/>
    <p:sldLayoutId id="2147483875" r:id="rId12"/>
  </p:sldLayoutIdLst>
  <p:txStyles>
    <p:titleStyle>
      <a:lvl1pPr algn="l" defTabSz="457189" rtl="0" eaLnBrk="1" latinLnBrk="0" hangingPunct="1">
        <a:spcBef>
          <a:spcPct val="0"/>
        </a:spcBef>
        <a:buNone/>
        <a:defRPr sz="2800" b="0" kern="1200" cap="none" baseline="0">
          <a:solidFill>
            <a:srgbClr val="660874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5992" indent="-305992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29984" indent="-305992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899978" indent="-269993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1969" indent="-2339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1960" indent="-2339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899953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199945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499938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799930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tomiechen/THU-PPT-Them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tomiechen/THU-PPT-Theme" TargetMode="Externa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9456EDC8-6865-C043-9F52-A5101097FB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63140" y="4070515"/>
            <a:ext cx="8058150" cy="478626"/>
          </a:xfrm>
        </p:spPr>
        <p:txBody>
          <a:bodyPr>
            <a:normAutofit/>
          </a:bodyPr>
          <a:lstStyle/>
          <a:p>
            <a:r>
              <a:rPr lang="en" altLang="zh-CN" dirty="0">
                <a:solidFill>
                  <a:schemeClr val="tx1"/>
                </a:solidFill>
              </a:rPr>
              <a:t>S-</a:t>
            </a:r>
            <a:r>
              <a:rPr lang="en" altLang="zh-CN" dirty="0" err="1">
                <a:solidFill>
                  <a:schemeClr val="tx1"/>
                </a:solidFill>
              </a:rPr>
              <a:t>LoRA</a:t>
            </a:r>
            <a:r>
              <a:rPr lang="zh-CN" altLang="en" dirty="0">
                <a:solidFill>
                  <a:schemeClr val="tx1"/>
                </a:solidFill>
              </a:rPr>
              <a:t>，</a:t>
            </a:r>
            <a:r>
              <a:rPr lang="zh-CN" altLang="en-US" dirty="0">
                <a:solidFill>
                  <a:schemeClr val="tx1"/>
                </a:solidFill>
              </a:rPr>
              <a:t>一个旨在大规模服务众多 </a:t>
            </a:r>
            <a:r>
              <a:rPr lang="en" altLang="zh-CN" dirty="0" err="1">
                <a:solidFill>
                  <a:schemeClr val="tx1"/>
                </a:solidFill>
              </a:rPr>
              <a:t>LoRA</a:t>
            </a:r>
            <a:r>
              <a:rPr lang="en" altLang="zh-CN" dirty="0">
                <a:solidFill>
                  <a:schemeClr val="tx1"/>
                </a:solidFill>
              </a:rPr>
              <a:t> adapter</a:t>
            </a:r>
            <a:r>
              <a:rPr lang="zh-CN" altLang="en-US" dirty="0">
                <a:solidFill>
                  <a:schemeClr val="tx1"/>
                </a:solidFill>
              </a:rPr>
              <a:t> 的系统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9F005E0-9377-9044-8967-57A416065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2089" y="2025816"/>
            <a:ext cx="9659529" cy="1317600"/>
          </a:xfrm>
        </p:spPr>
        <p:txBody>
          <a:bodyPr>
            <a:normAutofit/>
          </a:bodyPr>
          <a:lstStyle/>
          <a:p>
            <a:r>
              <a:rPr lang="en" altLang="zh-CN" sz="3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S-LORA: SERVING THOUSANDS OF CONCURRENT LORA ADAPTERS</a:t>
            </a:r>
          </a:p>
        </p:txBody>
      </p:sp>
    </p:spTree>
    <p:extLst>
      <p:ext uri="{BB962C8B-B14F-4D97-AF65-F5344CB8AC3E}">
        <p14:creationId xmlns:p14="http://schemas.microsoft.com/office/powerpoint/2010/main" val="987923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07C298-BBDA-2946-B9D9-D457CECF1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1463" y="4928762"/>
            <a:ext cx="10333301" cy="653148"/>
          </a:xfrm>
        </p:spPr>
        <p:txBody>
          <a:bodyPr/>
          <a:lstStyle/>
          <a:p>
            <a:r>
              <a:rPr lang="zh-CN" altLang="en-US" dirty="0"/>
              <a:t>标题在下方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543E113D-D6A1-834B-9CBF-D374E35E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8849B47-9C38-BF44-922D-DEF9C6B978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21463" y="5581910"/>
            <a:ext cx="10333301" cy="365126"/>
          </a:xfrm>
        </p:spPr>
        <p:txBody>
          <a:bodyPr/>
          <a:lstStyle/>
          <a:p>
            <a:r>
              <a:rPr lang="zh-CN" altLang="en-US" dirty="0"/>
              <a:t>这是一个不同的设计</a:t>
            </a:r>
          </a:p>
        </p:txBody>
      </p:sp>
    </p:spTree>
    <p:extLst>
      <p:ext uri="{BB962C8B-B14F-4D97-AF65-F5344CB8AC3E}">
        <p14:creationId xmlns:p14="http://schemas.microsoft.com/office/powerpoint/2010/main" val="2894931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31E0E24-E099-8B4F-8CA2-04B828D790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69649" y="675726"/>
            <a:ext cx="1899496" cy="5183073"/>
          </a:xfrm>
        </p:spPr>
        <p:txBody>
          <a:bodyPr/>
          <a:lstStyle/>
          <a:p>
            <a:r>
              <a:rPr lang="zh-CN" altLang="en-US" dirty="0"/>
              <a:t>竖排文本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B2F21B7-6DD4-2240-86E2-0461F60906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791611" cy="5183073"/>
          </a:xfrm>
        </p:spPr>
        <p:txBody>
          <a:bodyPr/>
          <a:lstStyle/>
          <a:p>
            <a:r>
              <a:rPr lang="zh-CN" altLang="en-US" dirty="0"/>
              <a:t>这里还可以写一些竖排文本，效果大概是这样的</a:t>
            </a:r>
            <a:endParaRPr lang="en-US" altLang="zh-CN" dirty="0"/>
          </a:p>
          <a:p>
            <a:r>
              <a:rPr lang="zh-CN" altLang="en-US" dirty="0"/>
              <a:t>扫地机科学与技术</a:t>
            </a:r>
          </a:p>
        </p:txBody>
      </p:sp>
    </p:spTree>
    <p:extLst>
      <p:ext uri="{BB962C8B-B14F-4D97-AF65-F5344CB8AC3E}">
        <p14:creationId xmlns:p14="http://schemas.microsoft.com/office/powerpoint/2010/main" val="23250700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0486DF19-DC1B-514A-8C02-64E0ECCD2C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21831" y="3819054"/>
            <a:ext cx="9748337" cy="1340999"/>
          </a:xfrm>
        </p:spPr>
        <p:txBody>
          <a:bodyPr/>
          <a:lstStyle/>
          <a:p>
            <a:r>
              <a:rPr lang="en-US" altLang="zh-CN" dirty="0" err="1"/>
              <a:t>Atomie</a:t>
            </a:r>
            <a:endParaRPr lang="en-US" altLang="zh-CN" dirty="0"/>
          </a:p>
          <a:p>
            <a:r>
              <a:rPr lang="en-US" altLang="zh-CN" dirty="0"/>
              <a:t>9999</a:t>
            </a:r>
            <a:r>
              <a:rPr lang="zh-CN" altLang="en-US" dirty="0"/>
              <a:t>年</a:t>
            </a:r>
            <a:r>
              <a:rPr lang="en-US" altLang="zh-CN" dirty="0"/>
              <a:t>13</a:t>
            </a:r>
            <a:r>
              <a:rPr lang="zh-CN" altLang="en-US" dirty="0"/>
              <a:t>月</a:t>
            </a:r>
            <a:r>
              <a:rPr lang="en-US" altLang="zh-CN" dirty="0"/>
              <a:t>32</a:t>
            </a:r>
            <a:r>
              <a:rPr lang="zh-CN" altLang="en-US" dirty="0"/>
              <a:t>日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D8A6FF1-38C6-BF40-AA54-FC2C1268C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1831" y="2028083"/>
            <a:ext cx="9748800" cy="1317600"/>
          </a:xfrm>
        </p:spPr>
        <p:txBody>
          <a:bodyPr/>
          <a:lstStyle/>
          <a:p>
            <a:r>
              <a:rPr lang="zh-CN" altLang="en-US" dirty="0"/>
              <a:t>感谢使用和支持！</a:t>
            </a:r>
          </a:p>
        </p:txBody>
      </p:sp>
    </p:spTree>
    <p:extLst>
      <p:ext uri="{BB962C8B-B14F-4D97-AF65-F5344CB8AC3E}">
        <p14:creationId xmlns:p14="http://schemas.microsoft.com/office/powerpoint/2010/main" val="1433308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12E29F48-3B7A-54FE-DABD-A89227D387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7764" y="1756821"/>
            <a:ext cx="3547569" cy="410845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ABB6AA08-C32B-6F4E-8AB3-67AE085DA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285" y="865998"/>
            <a:ext cx="2656115" cy="745633"/>
          </a:xfrm>
        </p:spPr>
        <p:txBody>
          <a:bodyPr>
            <a:normAutofit/>
          </a:bodyPr>
          <a:lstStyle/>
          <a:p>
            <a:pPr algn="l"/>
            <a:r>
              <a:rPr lang="en" altLang="zh-CN" b="1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Background</a:t>
            </a:r>
          </a:p>
        </p:txBody>
      </p:sp>
    </p:spTree>
    <p:extLst>
      <p:ext uri="{BB962C8B-B14F-4D97-AF65-F5344CB8AC3E}">
        <p14:creationId xmlns:p14="http://schemas.microsoft.com/office/powerpoint/2010/main" val="749231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12E29F48-3B7A-54FE-DABD-A89227D387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9274" y="1883552"/>
            <a:ext cx="3547569" cy="410845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ABB6AA08-C32B-6F4E-8AB3-67AE085DA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285" y="865998"/>
            <a:ext cx="2656115" cy="745633"/>
          </a:xfrm>
        </p:spPr>
        <p:txBody>
          <a:bodyPr>
            <a:normAutofit/>
          </a:bodyPr>
          <a:lstStyle/>
          <a:p>
            <a:pPr algn="l"/>
            <a:r>
              <a:rPr lang="en" altLang="zh-CN" b="1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Background</a:t>
            </a:r>
          </a:p>
        </p:txBody>
      </p:sp>
    </p:spTree>
    <p:extLst>
      <p:ext uri="{BB962C8B-B14F-4D97-AF65-F5344CB8AC3E}">
        <p14:creationId xmlns:p14="http://schemas.microsoft.com/office/powerpoint/2010/main" val="2909301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12E29F48-3B7A-54FE-DABD-A89227D387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7764" y="1756821"/>
            <a:ext cx="3547569" cy="410845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ABB6AA08-C32B-6F4E-8AB3-67AE085DA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285" y="865998"/>
            <a:ext cx="2656115" cy="745633"/>
          </a:xfrm>
        </p:spPr>
        <p:txBody>
          <a:bodyPr>
            <a:normAutofit/>
          </a:bodyPr>
          <a:lstStyle/>
          <a:p>
            <a:pPr algn="l"/>
            <a:r>
              <a:rPr lang="en" altLang="zh-CN" b="1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Background</a:t>
            </a:r>
          </a:p>
        </p:txBody>
      </p:sp>
    </p:spTree>
    <p:extLst>
      <p:ext uri="{BB962C8B-B14F-4D97-AF65-F5344CB8AC3E}">
        <p14:creationId xmlns:p14="http://schemas.microsoft.com/office/powerpoint/2010/main" val="3339773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12E29F48-3B7A-54FE-DABD-A89227D387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7764" y="1756821"/>
            <a:ext cx="3547569" cy="410845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ABB6AA08-C32B-6F4E-8AB3-67AE085DA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285" y="865998"/>
            <a:ext cx="2656115" cy="745633"/>
          </a:xfrm>
        </p:spPr>
        <p:txBody>
          <a:bodyPr>
            <a:normAutofit/>
          </a:bodyPr>
          <a:lstStyle/>
          <a:p>
            <a:pPr algn="l"/>
            <a:r>
              <a:rPr lang="en" altLang="zh-CN" b="1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Background</a:t>
            </a:r>
          </a:p>
        </p:txBody>
      </p:sp>
    </p:spTree>
    <p:extLst>
      <p:ext uri="{BB962C8B-B14F-4D97-AF65-F5344CB8AC3E}">
        <p14:creationId xmlns:p14="http://schemas.microsoft.com/office/powerpoint/2010/main" val="3206100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7249299-B2E1-164B-9D28-7833904F88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377" y="2180498"/>
            <a:ext cx="10521387" cy="3678303"/>
          </a:xfrm>
        </p:spPr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PowerPoint</a:t>
            </a:r>
            <a:r>
              <a:rPr lang="zh-CN" altLang="en-US" dirty="0"/>
              <a:t>的新建幻灯片的选项卡里，可以自己选择合适的页面</a:t>
            </a:r>
            <a:endParaRPr lang="en-US" altLang="zh-CN" dirty="0"/>
          </a:p>
          <a:p>
            <a:r>
              <a:rPr lang="zh-CN" altLang="en-US" dirty="0"/>
              <a:t>本清华主题模板实际上编辑了幻灯片母版，使图案和配色固定下来，使用时可类似于使用</a:t>
            </a:r>
            <a:r>
              <a:rPr lang="en-US" altLang="zh-CN" dirty="0"/>
              <a:t>office</a:t>
            </a:r>
            <a:r>
              <a:rPr lang="zh-CN" altLang="en-US" dirty="0"/>
              <a:t>自带模板一样不必为模板细节操心</a:t>
            </a:r>
            <a:endParaRPr lang="en-US" altLang="zh-CN" dirty="0"/>
          </a:p>
          <a:p>
            <a:r>
              <a:rPr lang="zh-CN" altLang="en-US" dirty="0"/>
              <a:t>如果需要定制，可自行编辑幻灯片母版</a:t>
            </a:r>
            <a:endParaRPr lang="en-US" altLang="zh-CN" dirty="0"/>
          </a:p>
          <a:p>
            <a:r>
              <a:rPr lang="zh-CN" altLang="en-US" dirty="0"/>
              <a:t>这个</a:t>
            </a:r>
            <a:r>
              <a:rPr lang="en-US" altLang="zh-CN" dirty="0"/>
              <a:t>PPT</a:t>
            </a:r>
            <a:r>
              <a:rPr lang="zh-CN" altLang="en-US" dirty="0"/>
              <a:t>模板来自：</a:t>
            </a:r>
            <a:r>
              <a:rPr lang="en-US" altLang="zh-CN" dirty="0">
                <a:hlinkClick r:id="rId2"/>
              </a:rPr>
              <a:t>https://github.com/atomiechen/THU-PPT-Theme</a:t>
            </a:r>
            <a:endParaRPr lang="en-US" altLang="zh-CN" dirty="0"/>
          </a:p>
          <a:p>
            <a:pPr lvl="1"/>
            <a:r>
              <a:rPr lang="zh-CN" altLang="en-US" dirty="0"/>
              <a:t>如果大家喜欢，欢迎给我</a:t>
            </a:r>
            <a:r>
              <a:rPr lang="en-US" altLang="zh-CN" dirty="0"/>
              <a:t>star</a:t>
            </a:r>
            <a:r>
              <a:rPr lang="zh-CN" altLang="en-US" dirty="0"/>
              <a:t>，也欢迎</a:t>
            </a:r>
            <a:r>
              <a:rPr lang="en-US" altLang="zh-CN" dirty="0"/>
              <a:t>PR</a:t>
            </a:r>
            <a:r>
              <a:rPr lang="zh-CN" altLang="en-US" dirty="0"/>
              <a:t>贡献更多变体！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4CCBE66-029B-1A42-8B93-5DED4C28F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306" y="593424"/>
            <a:ext cx="10521388" cy="1015200"/>
          </a:xfrm>
        </p:spPr>
        <p:txBody>
          <a:bodyPr/>
          <a:lstStyle/>
          <a:p>
            <a:r>
              <a:rPr lang="zh-CN" altLang="en-US" dirty="0"/>
              <a:t>使用方法</a:t>
            </a:r>
          </a:p>
        </p:txBody>
      </p:sp>
    </p:spTree>
    <p:extLst>
      <p:ext uri="{BB962C8B-B14F-4D97-AF65-F5344CB8AC3E}">
        <p14:creationId xmlns:p14="http://schemas.microsoft.com/office/powerpoint/2010/main" val="296989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4EBCB47-E079-8145-ACD0-A7E22DA14E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7220" y="2250894"/>
            <a:ext cx="5087075" cy="536005"/>
          </a:xfrm>
        </p:spPr>
        <p:txBody>
          <a:bodyPr/>
          <a:lstStyle/>
          <a:p>
            <a:r>
              <a:rPr lang="en-US" altLang="zh-CN" dirty="0"/>
              <a:t>Foo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A4184C-CC2D-694B-9F25-182F7D3C3C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1195" y="2926054"/>
            <a:ext cx="5393100" cy="2934999"/>
          </a:xfrm>
        </p:spPr>
        <p:txBody>
          <a:bodyPr/>
          <a:lstStyle/>
          <a:p>
            <a:r>
              <a:rPr lang="en-US" altLang="zh-CN" dirty="0"/>
              <a:t>What you see is what you get</a:t>
            </a:r>
          </a:p>
          <a:p>
            <a:r>
              <a:rPr lang="zh-CN" altLang="en-US" dirty="0"/>
              <a:t>扫地机科学与技术</a:t>
            </a:r>
            <a:endParaRPr lang="en-US" altLang="zh-CN" dirty="0"/>
          </a:p>
          <a:p>
            <a:r>
              <a:rPr lang="zh-CN" altLang="en-US" dirty="0"/>
              <a:t>一行不够，两行充数</a:t>
            </a:r>
            <a:endParaRPr lang="en-US" altLang="zh-CN" dirty="0"/>
          </a:p>
          <a:p>
            <a:r>
              <a:rPr lang="zh-CN" altLang="en-US" dirty="0"/>
              <a:t>更多页面款式供你选！</a:t>
            </a:r>
            <a:endParaRPr lang="en-US" altLang="zh-CN" dirty="0"/>
          </a:p>
          <a:p>
            <a:r>
              <a:rPr lang="en-US" altLang="zh-CN" dirty="0">
                <a:hlinkClick r:id="rId2"/>
              </a:rPr>
              <a:t>https://github.com/atomiechen/THU-PPT-Theme</a:t>
            </a:r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1F4BA5D-7260-7C42-9521-BC1650AE8C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23737" y="2250894"/>
            <a:ext cx="5087073" cy="553373"/>
          </a:xfrm>
        </p:spPr>
        <p:txBody>
          <a:bodyPr/>
          <a:lstStyle/>
          <a:p>
            <a:r>
              <a:rPr lang="en-US" altLang="zh-CN" dirty="0"/>
              <a:t>Bar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C24247E-BDFE-4545-BC58-B2351CD1E6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7710" y="2926054"/>
            <a:ext cx="5393100" cy="2934999"/>
          </a:xfrm>
        </p:spPr>
        <p:txBody>
          <a:bodyPr/>
          <a:lstStyle/>
          <a:p>
            <a:r>
              <a:rPr lang="en" altLang="zh-CN" dirty="0"/>
              <a:t>Made by</a:t>
            </a:r>
            <a:r>
              <a:rPr lang="zh-CN" altLang="en-US" dirty="0"/>
              <a:t> </a:t>
            </a:r>
            <a:r>
              <a:rPr lang="en" altLang="zh-CN" dirty="0"/>
              <a:t>Weihao CHEN</a:t>
            </a:r>
          </a:p>
          <a:p>
            <a:r>
              <a:rPr lang="en-US" altLang="zh-CN" dirty="0"/>
              <a:t>Sweeper</a:t>
            </a:r>
            <a:r>
              <a:rPr lang="zh-CN" altLang="en-US" dirty="0"/>
              <a:t> </a:t>
            </a:r>
            <a:r>
              <a:rPr lang="en-US" altLang="zh-CN" dirty="0"/>
              <a:t>Science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Technology</a:t>
            </a:r>
          </a:p>
          <a:p>
            <a:r>
              <a:rPr lang="zh-CN" altLang="en-US" dirty="0"/>
              <a:t>一个清净的主题模板</a:t>
            </a:r>
            <a:endParaRPr lang="en-US" altLang="zh-CN" dirty="0"/>
          </a:p>
          <a:p>
            <a:r>
              <a:rPr lang="zh-CN" altLang="en" dirty="0"/>
              <a:t>欢迎大家</a:t>
            </a:r>
            <a:r>
              <a:rPr lang="zh-CN" altLang="en-US" dirty="0"/>
              <a:t>广而传播使用！</a:t>
            </a:r>
            <a:endParaRPr lang="en-US" altLang="zh-CN" dirty="0"/>
          </a:p>
          <a:p>
            <a:r>
              <a:rPr lang="zh-CN" altLang="en" dirty="0"/>
              <a:t>链接</a:t>
            </a:r>
            <a:r>
              <a:rPr lang="zh-CN" altLang="en-US" dirty="0"/>
              <a:t>点开之后颜色会有变化（欢迎</a:t>
            </a:r>
            <a:r>
              <a:rPr lang="en-US" altLang="zh-CN" dirty="0"/>
              <a:t>star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" altLang="zh-CN" dirty="0"/>
          </a:p>
          <a:p>
            <a:endParaRPr lang="zh-CN" altLang="en-US" dirty="0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749DA121-AAE1-8447-8DF5-6C89DB3D3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306" y="593424"/>
            <a:ext cx="10521388" cy="1015200"/>
          </a:xfrm>
        </p:spPr>
        <p:txBody>
          <a:bodyPr/>
          <a:lstStyle/>
          <a:p>
            <a:r>
              <a:rPr lang="zh-CN" altLang="en-US" dirty="0"/>
              <a:t>艾敝舍 </a:t>
            </a:r>
            <a:r>
              <a:rPr lang="en-US" altLang="zh-CN" dirty="0"/>
              <a:t>Title Here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2222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D0B13F-42D2-8A44-A2CA-732B1A987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4395677"/>
            <a:ext cx="11029616" cy="566738"/>
          </a:xfrm>
        </p:spPr>
        <p:txBody>
          <a:bodyPr/>
          <a:lstStyle/>
          <a:p>
            <a:r>
              <a:rPr lang="zh-CN" altLang="en-US" dirty="0"/>
              <a:t>可以使用的页面如上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FBCEC49-30FC-484A-B809-CD53E899BE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81193" y="4962417"/>
            <a:ext cx="11029617" cy="598671"/>
          </a:xfrm>
        </p:spPr>
        <p:txBody>
          <a:bodyPr/>
          <a:lstStyle/>
          <a:p>
            <a:r>
              <a:rPr lang="zh-CN" altLang="en-US" dirty="0"/>
              <a:t>本页空白比较大，可以放图等内容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63398E7-CD18-5C4C-B542-15D26B5574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1208" y="1089478"/>
            <a:ext cx="6769583" cy="3174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211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1C3EC9-98F6-1540-AB0B-5EF8D14C6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167" y="2022534"/>
            <a:ext cx="10267200" cy="1382400"/>
          </a:xfrm>
        </p:spPr>
        <p:txBody>
          <a:bodyPr/>
          <a:lstStyle/>
          <a:p>
            <a:r>
              <a:rPr lang="zh-CN" altLang="en-US" dirty="0"/>
              <a:t>下一个章节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C9CF303-7D57-D44C-9067-E10B97FFEE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3167" y="3819054"/>
            <a:ext cx="10265664" cy="1340999"/>
          </a:xfrm>
        </p:spPr>
        <p:txBody>
          <a:bodyPr/>
          <a:lstStyle/>
          <a:p>
            <a:r>
              <a:rPr lang="zh-CN" altLang="en-US" dirty="0"/>
              <a:t>我们需要进入一些</a:t>
            </a:r>
            <a:r>
              <a:rPr lang="en-US" altLang="zh-CN" dirty="0"/>
              <a:t>details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9397983"/>
      </p:ext>
    </p:extLst>
  </p:cSld>
  <p:clrMapOvr>
    <a:masterClrMapping/>
  </p:clrMapOvr>
</p:sld>
</file>

<file path=ppt/theme/theme1.xml><?xml version="1.0" encoding="utf-8"?>
<a:theme xmlns:a="http://schemas.openxmlformats.org/drawingml/2006/main" name="清华简约主题-扁平-16:9">
  <a:themeElements>
    <a:clrScheme name="清华紫主题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660874"/>
      </a:accent1>
      <a:accent2>
        <a:srgbClr val="660874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007698"/>
      </a:hlink>
      <a:folHlink>
        <a:srgbClr val="43064C"/>
      </a:folHlink>
    </a:clrScheme>
    <a:fontScheme name="红利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红利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5189</TotalTime>
  <Words>257</Words>
  <Application>Microsoft Macintosh PowerPoint</Application>
  <PresentationFormat>宽屏</PresentationFormat>
  <Paragraphs>38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等线</vt:lpstr>
      <vt:lpstr>Gill Sans MT</vt:lpstr>
      <vt:lpstr>Wingdings 2</vt:lpstr>
      <vt:lpstr>清华简约主题-扁平-16:9</vt:lpstr>
      <vt:lpstr>S-LORA: SERVING THOUSANDS OF CONCURRENT LORA ADAPTERS</vt:lpstr>
      <vt:lpstr>Background</vt:lpstr>
      <vt:lpstr>Background</vt:lpstr>
      <vt:lpstr>Background</vt:lpstr>
      <vt:lpstr>Background</vt:lpstr>
      <vt:lpstr>使用方法</vt:lpstr>
      <vt:lpstr>艾敝舍 Title Here</vt:lpstr>
      <vt:lpstr>可以使用的页面如上</vt:lpstr>
      <vt:lpstr>下一个章节</vt:lpstr>
      <vt:lpstr>标题在下方</vt:lpstr>
      <vt:lpstr>竖排文本</vt:lpstr>
      <vt:lpstr>感谢使用和支持！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 伟浩</dc:creator>
  <cp:lastModifiedBy>b37825</cp:lastModifiedBy>
  <cp:revision>1334</cp:revision>
  <cp:lastPrinted>2020-04-04T02:50:47Z</cp:lastPrinted>
  <dcterms:created xsi:type="dcterms:W3CDTF">2020-01-04T07:43:38Z</dcterms:created>
  <dcterms:modified xsi:type="dcterms:W3CDTF">2024-06-10T17:38:25Z</dcterms:modified>
</cp:coreProperties>
</file>