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7"/>
  </p:notesMasterIdLst>
  <p:sldIdLst>
    <p:sldId id="256" r:id="rId2"/>
    <p:sldId id="259" r:id="rId3"/>
    <p:sldId id="298" r:id="rId4"/>
    <p:sldId id="299" r:id="rId5"/>
    <p:sldId id="300" r:id="rId6"/>
    <p:sldId id="269" r:id="rId7"/>
    <p:sldId id="301" r:id="rId8"/>
    <p:sldId id="302" r:id="rId9"/>
    <p:sldId id="307" r:id="rId10"/>
    <p:sldId id="308" r:id="rId11"/>
    <p:sldId id="303" r:id="rId12"/>
    <p:sldId id="304" r:id="rId13"/>
    <p:sldId id="306" r:id="rId14"/>
    <p:sldId id="275" r:id="rId15"/>
    <p:sldId id="305" r:id="rId16"/>
  </p:sldIdLst>
  <p:sldSz cx="9144000" cy="5143500" type="screen16x9"/>
  <p:notesSz cx="6858000" cy="9144000"/>
  <p:embeddedFontLst>
    <p:embeddedFont>
      <p:font typeface="Arial Black" panose="020B0A04020102020204" pitchFamily="34" charset="0"/>
      <p:bold r:id="rId18"/>
    </p:embeddedFont>
    <p:embeddedFont>
      <p:font typeface="DM Sans" panose="020B0604020202020204" charset="0"/>
      <p:regular r:id="rId19"/>
      <p:bold r:id="rId20"/>
      <p:italic r:id="rId21"/>
      <p:boldItalic r:id="rId22"/>
    </p:embeddedFont>
    <p:embeddedFont>
      <p:font typeface="Nunito Light" pitchFamily="2" charset="0"/>
      <p:regular r:id="rId23"/>
      <p:italic r:id="rId24"/>
    </p:embeddedFont>
    <p:embeddedFont>
      <p:font typeface="Poppins" panose="00000500000000000000" pitchFamily="2" charset="0"/>
      <p:regular r:id="rId25"/>
      <p:bold r:id="rId26"/>
      <p:italic r:id="rId27"/>
      <p:boldItalic r:id="rId28"/>
    </p:embeddedFont>
    <p:embeddedFont>
      <p:font typeface="Poppins ExtraBold" panose="00000900000000000000" pitchFamily="2" charset="0"/>
      <p:bold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9B0E921-95DB-4D99-A6B5-76E59FEF64B5}">
  <a:tblStyle styleId="{19B0E921-95DB-4D99-A6B5-76E59FEF64B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0186416-5FC7-45B3-BE0D-67BA1DB04108}"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94660"/>
  </p:normalViewPr>
  <p:slideViewPr>
    <p:cSldViewPr>
      <p:cViewPr varScale="1">
        <p:scale>
          <a:sx n="103" d="100"/>
          <a:sy n="103" d="100"/>
        </p:scale>
        <p:origin x="396" y="7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2"/>
        <p:cNvGrpSpPr/>
        <p:nvPr/>
      </p:nvGrpSpPr>
      <p:grpSpPr>
        <a:xfrm>
          <a:off x="0" y="0"/>
          <a:ext cx="0" cy="0"/>
          <a:chOff x="0" y="0"/>
          <a:chExt cx="0" cy="0"/>
        </a:xfrm>
      </p:grpSpPr>
      <p:sp>
        <p:nvSpPr>
          <p:cNvPr id="1983" name="Google Shape;1983;g1d12486708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4" name="Google Shape;1984;g1d12486708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4"/>
        <p:cNvGrpSpPr/>
        <p:nvPr/>
      </p:nvGrpSpPr>
      <p:grpSpPr>
        <a:xfrm>
          <a:off x="0" y="0"/>
          <a:ext cx="0" cy="0"/>
          <a:chOff x="0" y="0"/>
          <a:chExt cx="0" cy="0"/>
        </a:xfrm>
      </p:grpSpPr>
      <p:sp>
        <p:nvSpPr>
          <p:cNvPr id="2245" name="Google Shape;2245;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6" name="Google Shape;2246;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8"/>
        <p:cNvGrpSpPr/>
        <p:nvPr/>
      </p:nvGrpSpPr>
      <p:grpSpPr>
        <a:xfrm>
          <a:off x="0" y="0"/>
          <a:ext cx="0" cy="0"/>
          <a:chOff x="0" y="0"/>
          <a:chExt cx="0" cy="0"/>
        </a:xfrm>
      </p:grpSpPr>
      <p:sp>
        <p:nvSpPr>
          <p:cNvPr id="2999" name="Google Shape;2999;g190cccfa97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0" name="Google Shape;3000;g190cccfa9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9"/>
        <p:cNvGrpSpPr/>
        <p:nvPr/>
      </p:nvGrpSpPr>
      <p:grpSpPr>
        <a:xfrm>
          <a:off x="0" y="0"/>
          <a:ext cx="0" cy="0"/>
          <a:chOff x="0" y="0"/>
          <a:chExt cx="0" cy="0"/>
        </a:xfrm>
      </p:grpSpPr>
      <p:sp>
        <p:nvSpPr>
          <p:cNvPr id="3210" name="Google Shape;3210;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1" name="Google Shape;3211;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781775"/>
            <a:ext cx="4783500" cy="2434500"/>
          </a:xfrm>
          <a:prstGeom prst="rect">
            <a:avLst/>
          </a:prstGeom>
        </p:spPr>
        <p:txBody>
          <a:bodyPr spcFirstLastPara="1" wrap="square" lIns="91425" tIns="91425" rIns="91425" bIns="91425" anchor="b" anchorCtr="0">
            <a:noAutofit/>
          </a:bodyPr>
          <a:lstStyle>
            <a:lvl1pPr lvl="0" algn="l">
              <a:lnSpc>
                <a:spcPct val="90000"/>
              </a:lnSpc>
              <a:spcBef>
                <a:spcPts val="0"/>
              </a:spcBef>
              <a:spcAft>
                <a:spcPts val="0"/>
              </a:spcAft>
              <a:buClr>
                <a:srgbClr val="191919"/>
              </a:buClr>
              <a:buSzPts val="5200"/>
              <a:buNone/>
              <a:defRPr sz="53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064025"/>
            <a:ext cx="47835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5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441277" y="4211105"/>
            <a:ext cx="1109095" cy="932250"/>
            <a:chOff x="1507450" y="3919292"/>
            <a:chExt cx="953486" cy="801453"/>
          </a:xfrm>
        </p:grpSpPr>
        <p:grpSp>
          <p:nvGrpSpPr>
            <p:cNvPr id="12" name="Google Shape;12;p2"/>
            <p:cNvGrpSpPr/>
            <p:nvPr/>
          </p:nvGrpSpPr>
          <p:grpSpPr>
            <a:xfrm>
              <a:off x="1806988" y="3919292"/>
              <a:ext cx="441906" cy="801453"/>
              <a:chOff x="3816307" y="2352225"/>
              <a:chExt cx="1213027" cy="2199981"/>
            </a:xfrm>
          </p:grpSpPr>
          <p:sp>
            <p:nvSpPr>
              <p:cNvPr id="13" name="Google Shape;13;p2"/>
              <p:cNvSpPr/>
              <p:nvPr/>
            </p:nvSpPr>
            <p:spPr>
              <a:xfrm>
                <a:off x="3816307" y="2353110"/>
                <a:ext cx="1213027" cy="1210194"/>
              </a:xfrm>
              <a:custGeom>
                <a:avLst/>
                <a:gdLst/>
                <a:ahLst/>
                <a:cxnLst/>
                <a:rect l="l" t="t" r="r" b="b"/>
                <a:pathLst>
                  <a:path w="6852" h="6836" extrusionOk="0">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199402" y="2832867"/>
                <a:ext cx="361854" cy="1719340"/>
              </a:xfrm>
              <a:custGeom>
                <a:avLst/>
                <a:gdLst/>
                <a:ahLst/>
                <a:cxnLst/>
                <a:rect l="l" t="t" r="r" b="b"/>
                <a:pathLst>
                  <a:path w="2044" h="9712" extrusionOk="0">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331999" y="2352225"/>
                <a:ext cx="697331" cy="1211079"/>
              </a:xfrm>
              <a:custGeom>
                <a:avLst/>
                <a:gdLst/>
                <a:ahLst/>
                <a:cxnLst/>
                <a:rect l="l" t="t" r="r" b="b"/>
                <a:pathLst>
                  <a:path w="3939" h="6841" extrusionOk="0">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6;p2"/>
            <p:cNvGrpSpPr/>
            <p:nvPr/>
          </p:nvGrpSpPr>
          <p:grpSpPr>
            <a:xfrm>
              <a:off x="2248899" y="4334549"/>
              <a:ext cx="212037" cy="384777"/>
              <a:chOff x="3816307" y="2352225"/>
              <a:chExt cx="1213027" cy="2199981"/>
            </a:xfrm>
          </p:grpSpPr>
          <p:sp>
            <p:nvSpPr>
              <p:cNvPr id="17" name="Google Shape;17;p2"/>
              <p:cNvSpPr/>
              <p:nvPr/>
            </p:nvSpPr>
            <p:spPr>
              <a:xfrm>
                <a:off x="3816307" y="2353110"/>
                <a:ext cx="1213027" cy="1210194"/>
              </a:xfrm>
              <a:custGeom>
                <a:avLst/>
                <a:gdLst/>
                <a:ahLst/>
                <a:cxnLst/>
                <a:rect l="l" t="t" r="r" b="b"/>
                <a:pathLst>
                  <a:path w="6852" h="6836" extrusionOk="0">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199402" y="2832867"/>
                <a:ext cx="361854" cy="1719340"/>
              </a:xfrm>
              <a:custGeom>
                <a:avLst/>
                <a:gdLst/>
                <a:ahLst/>
                <a:cxnLst/>
                <a:rect l="l" t="t" r="r" b="b"/>
                <a:pathLst>
                  <a:path w="2044" h="9712" extrusionOk="0">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331999" y="2352225"/>
                <a:ext cx="697331" cy="1211079"/>
              </a:xfrm>
              <a:custGeom>
                <a:avLst/>
                <a:gdLst/>
                <a:ahLst/>
                <a:cxnLst/>
                <a:rect l="l" t="t" r="r" b="b"/>
                <a:pathLst>
                  <a:path w="3939" h="6841" extrusionOk="0">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1507450" y="4205080"/>
              <a:ext cx="212025" cy="514245"/>
              <a:chOff x="3816313" y="1611982"/>
              <a:chExt cx="1212958" cy="2940225"/>
            </a:xfrm>
          </p:grpSpPr>
          <p:sp>
            <p:nvSpPr>
              <p:cNvPr id="21" name="Google Shape;21;p2"/>
              <p:cNvSpPr/>
              <p:nvPr/>
            </p:nvSpPr>
            <p:spPr>
              <a:xfrm>
                <a:off x="3816313" y="1613408"/>
                <a:ext cx="1212958" cy="1949969"/>
              </a:xfrm>
              <a:custGeom>
                <a:avLst/>
                <a:gdLst/>
                <a:ahLst/>
                <a:cxnLst/>
                <a:rect l="l" t="t" r="r" b="b"/>
                <a:pathLst>
                  <a:path w="6852" h="6836" extrusionOk="0">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199464" y="2602232"/>
                <a:ext cx="351972" cy="1949975"/>
              </a:xfrm>
              <a:custGeom>
                <a:avLst/>
                <a:gdLst/>
                <a:ahLst/>
                <a:cxnLst/>
                <a:rect l="l" t="t" r="r" b="b"/>
                <a:pathLst>
                  <a:path w="2044" h="9712" extrusionOk="0">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331976" y="1611982"/>
                <a:ext cx="697292" cy="1951395"/>
              </a:xfrm>
              <a:custGeom>
                <a:avLst/>
                <a:gdLst/>
                <a:ahLst/>
                <a:cxnLst/>
                <a:rect l="l" t="t" r="r" b="b"/>
                <a:pathLst>
                  <a:path w="3939" h="6841" extrusionOk="0">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793"/>
        <p:cNvGrpSpPr/>
        <p:nvPr/>
      </p:nvGrpSpPr>
      <p:grpSpPr>
        <a:xfrm>
          <a:off x="0" y="0"/>
          <a:ext cx="0" cy="0"/>
          <a:chOff x="0" y="0"/>
          <a:chExt cx="0" cy="0"/>
        </a:xfrm>
      </p:grpSpPr>
      <p:sp>
        <p:nvSpPr>
          <p:cNvPr id="1794" name="Google Shape;1794;p23"/>
          <p:cNvSpPr/>
          <p:nvPr/>
        </p:nvSpPr>
        <p:spPr>
          <a:xfrm flipH="1">
            <a:off x="-820831" y="4481688"/>
            <a:ext cx="3059100" cy="3059100"/>
          </a:xfrm>
          <a:prstGeom prst="ellipse">
            <a:avLst/>
          </a:prstGeom>
          <a:solidFill>
            <a:srgbClr val="897FBB">
              <a:alpha val="29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5" name="Google Shape;1795;p23"/>
          <p:cNvGrpSpPr/>
          <p:nvPr/>
        </p:nvGrpSpPr>
        <p:grpSpPr>
          <a:xfrm flipH="1">
            <a:off x="157091" y="4203130"/>
            <a:ext cx="1103228" cy="3337661"/>
            <a:chOff x="1825573" y="1896181"/>
            <a:chExt cx="964529" cy="2918046"/>
          </a:xfrm>
        </p:grpSpPr>
        <p:sp>
          <p:nvSpPr>
            <p:cNvPr id="1796" name="Google Shape;1796;p23"/>
            <p:cNvSpPr/>
            <p:nvPr/>
          </p:nvSpPr>
          <p:spPr>
            <a:xfrm>
              <a:off x="1825573" y="1896181"/>
              <a:ext cx="964529" cy="2918046"/>
            </a:xfrm>
            <a:custGeom>
              <a:avLst/>
              <a:gdLst/>
              <a:ahLst/>
              <a:cxnLst/>
              <a:rect l="l" t="t" r="r" b="b"/>
              <a:pathLst>
                <a:path w="7532" h="22787" extrusionOk="0">
                  <a:moveTo>
                    <a:pt x="3773" y="1"/>
                  </a:moveTo>
                  <a:cubicBezTo>
                    <a:pt x="1687" y="1"/>
                    <a:pt x="1" y="1691"/>
                    <a:pt x="1" y="3776"/>
                  </a:cubicBezTo>
                  <a:lnTo>
                    <a:pt x="1" y="15746"/>
                  </a:lnTo>
                  <a:lnTo>
                    <a:pt x="14" y="15746"/>
                  </a:lnTo>
                  <a:lnTo>
                    <a:pt x="14" y="22787"/>
                  </a:lnTo>
                  <a:lnTo>
                    <a:pt x="2861" y="22787"/>
                  </a:lnTo>
                  <a:lnTo>
                    <a:pt x="2861" y="13174"/>
                  </a:lnTo>
                  <a:lnTo>
                    <a:pt x="2861" y="3776"/>
                  </a:lnTo>
                  <a:cubicBezTo>
                    <a:pt x="2861" y="3269"/>
                    <a:pt x="3269" y="2861"/>
                    <a:pt x="3773" y="2861"/>
                  </a:cubicBezTo>
                  <a:cubicBezTo>
                    <a:pt x="4276" y="2861"/>
                    <a:pt x="4672" y="3269"/>
                    <a:pt x="4672" y="3776"/>
                  </a:cubicBezTo>
                  <a:lnTo>
                    <a:pt x="4672" y="8391"/>
                  </a:lnTo>
                  <a:lnTo>
                    <a:pt x="4672" y="22787"/>
                  </a:lnTo>
                  <a:lnTo>
                    <a:pt x="7532" y="22787"/>
                  </a:lnTo>
                  <a:lnTo>
                    <a:pt x="7532" y="7110"/>
                  </a:lnTo>
                  <a:lnTo>
                    <a:pt x="7532" y="3776"/>
                  </a:lnTo>
                  <a:cubicBezTo>
                    <a:pt x="7532" y="1691"/>
                    <a:pt x="5842" y="1"/>
                    <a:pt x="3773" y="1"/>
                  </a:cubicBezTo>
                  <a:close/>
                </a:path>
              </a:pathLst>
            </a:custGeom>
            <a:solidFill>
              <a:schemeClr val="accent5"/>
            </a:solidFill>
            <a:ln>
              <a:noFill/>
            </a:ln>
            <a:effectLst>
              <a:outerShdw dist="76200" dir="2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7" name="Google Shape;1797;p23"/>
            <p:cNvGrpSpPr/>
            <p:nvPr/>
          </p:nvGrpSpPr>
          <p:grpSpPr>
            <a:xfrm>
              <a:off x="2001780" y="2072389"/>
              <a:ext cx="612115" cy="2698300"/>
              <a:chOff x="1718105" y="2072389"/>
              <a:chExt cx="612115" cy="2698300"/>
            </a:xfrm>
          </p:grpSpPr>
          <p:sp>
            <p:nvSpPr>
              <p:cNvPr id="1798" name="Google Shape;1798;p23"/>
              <p:cNvSpPr/>
              <p:nvPr/>
            </p:nvSpPr>
            <p:spPr>
              <a:xfrm>
                <a:off x="2316262" y="3811153"/>
                <a:ext cx="13958" cy="56217"/>
              </a:xfrm>
              <a:custGeom>
                <a:avLst/>
                <a:gdLst/>
                <a:ahLst/>
                <a:cxnLst/>
                <a:rect l="l" t="t" r="r" b="b"/>
                <a:pathLst>
                  <a:path w="109" h="439" extrusionOk="0">
                    <a:moveTo>
                      <a:pt x="1" y="1"/>
                    </a:moveTo>
                    <a:lnTo>
                      <a:pt x="1" y="439"/>
                    </a:lnTo>
                    <a:lnTo>
                      <a:pt x="109" y="439"/>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23"/>
              <p:cNvSpPr/>
              <p:nvPr/>
            </p:nvSpPr>
            <p:spPr>
              <a:xfrm>
                <a:off x="2316262" y="3698207"/>
                <a:ext cx="13958" cy="55833"/>
              </a:xfrm>
              <a:custGeom>
                <a:avLst/>
                <a:gdLst/>
                <a:ahLst/>
                <a:cxnLst/>
                <a:rect l="l" t="t" r="r" b="b"/>
                <a:pathLst>
                  <a:path w="109" h="436"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23"/>
              <p:cNvSpPr/>
              <p:nvPr/>
            </p:nvSpPr>
            <p:spPr>
              <a:xfrm>
                <a:off x="2316262" y="4036406"/>
                <a:ext cx="13958" cy="59547"/>
              </a:xfrm>
              <a:custGeom>
                <a:avLst/>
                <a:gdLst/>
                <a:ahLst/>
                <a:cxnLst/>
                <a:rect l="l" t="t" r="r" b="b"/>
                <a:pathLst>
                  <a:path w="109" h="465" extrusionOk="0">
                    <a:moveTo>
                      <a:pt x="1" y="0"/>
                    </a:moveTo>
                    <a:lnTo>
                      <a:pt x="1" y="27"/>
                    </a:lnTo>
                    <a:lnTo>
                      <a:pt x="1" y="435"/>
                    </a:lnTo>
                    <a:lnTo>
                      <a:pt x="1" y="465"/>
                    </a:lnTo>
                    <a:lnTo>
                      <a:pt x="109" y="465"/>
                    </a:lnTo>
                    <a:lnTo>
                      <a:pt x="109" y="435"/>
                    </a:lnTo>
                    <a:lnTo>
                      <a:pt x="109" y="27"/>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23"/>
              <p:cNvSpPr/>
              <p:nvPr/>
            </p:nvSpPr>
            <p:spPr>
              <a:xfrm>
                <a:off x="2316262" y="3922948"/>
                <a:ext cx="13958" cy="57882"/>
              </a:xfrm>
              <a:custGeom>
                <a:avLst/>
                <a:gdLst/>
                <a:ahLst/>
                <a:cxnLst/>
                <a:rect l="l" t="t" r="r" b="b"/>
                <a:pathLst>
                  <a:path w="109" h="452" extrusionOk="0">
                    <a:moveTo>
                      <a:pt x="1" y="1"/>
                    </a:moveTo>
                    <a:lnTo>
                      <a:pt x="1" y="452"/>
                    </a:lnTo>
                    <a:lnTo>
                      <a:pt x="109" y="452"/>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23"/>
              <p:cNvSpPr/>
              <p:nvPr/>
            </p:nvSpPr>
            <p:spPr>
              <a:xfrm>
                <a:off x="2316262" y="3023087"/>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23"/>
              <p:cNvSpPr/>
              <p:nvPr/>
            </p:nvSpPr>
            <p:spPr>
              <a:xfrm>
                <a:off x="2316262" y="3586412"/>
                <a:ext cx="13958" cy="55833"/>
              </a:xfrm>
              <a:custGeom>
                <a:avLst/>
                <a:gdLst/>
                <a:ahLst/>
                <a:cxnLst/>
                <a:rect l="l" t="t" r="r" b="b"/>
                <a:pathLst>
                  <a:path w="109" h="436" extrusionOk="0">
                    <a:moveTo>
                      <a:pt x="1" y="1"/>
                    </a:moveTo>
                    <a:lnTo>
                      <a:pt x="1" y="435"/>
                    </a:lnTo>
                    <a:lnTo>
                      <a:pt x="109" y="435"/>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23"/>
              <p:cNvSpPr/>
              <p:nvPr/>
            </p:nvSpPr>
            <p:spPr>
              <a:xfrm>
                <a:off x="2316262" y="3472953"/>
                <a:ext cx="13958" cy="55833"/>
              </a:xfrm>
              <a:custGeom>
                <a:avLst/>
                <a:gdLst/>
                <a:ahLst/>
                <a:cxnLst/>
                <a:rect l="l" t="t" r="r" b="b"/>
                <a:pathLst>
                  <a:path w="109" h="436" extrusionOk="0">
                    <a:moveTo>
                      <a:pt x="1" y="1"/>
                    </a:moveTo>
                    <a:lnTo>
                      <a:pt x="1" y="436"/>
                    </a:lnTo>
                    <a:lnTo>
                      <a:pt x="109" y="436"/>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23"/>
              <p:cNvSpPr/>
              <p:nvPr/>
            </p:nvSpPr>
            <p:spPr>
              <a:xfrm>
                <a:off x="2316262" y="3359623"/>
                <a:ext cx="13958" cy="57882"/>
              </a:xfrm>
              <a:custGeom>
                <a:avLst/>
                <a:gdLst/>
                <a:ahLst/>
                <a:cxnLst/>
                <a:rect l="l" t="t" r="r" b="b"/>
                <a:pathLst>
                  <a:path w="109" h="452" extrusionOk="0">
                    <a:moveTo>
                      <a:pt x="1" y="0"/>
                    </a:moveTo>
                    <a:lnTo>
                      <a:pt x="1" y="451"/>
                    </a:lnTo>
                    <a:lnTo>
                      <a:pt x="109" y="451"/>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23"/>
              <p:cNvSpPr/>
              <p:nvPr/>
            </p:nvSpPr>
            <p:spPr>
              <a:xfrm>
                <a:off x="2316262" y="3134754"/>
                <a:ext cx="13958" cy="57498"/>
              </a:xfrm>
              <a:custGeom>
                <a:avLst/>
                <a:gdLst/>
                <a:ahLst/>
                <a:cxnLst/>
                <a:rect l="l" t="t" r="r" b="b"/>
                <a:pathLst>
                  <a:path w="109" h="449" extrusionOk="0">
                    <a:moveTo>
                      <a:pt x="1" y="1"/>
                    </a:moveTo>
                    <a:lnTo>
                      <a:pt x="1" y="449"/>
                    </a:lnTo>
                    <a:lnTo>
                      <a:pt x="109" y="449"/>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23"/>
              <p:cNvSpPr/>
              <p:nvPr/>
            </p:nvSpPr>
            <p:spPr>
              <a:xfrm>
                <a:off x="2316262" y="3248213"/>
                <a:ext cx="13958" cy="55833"/>
              </a:xfrm>
              <a:custGeom>
                <a:avLst/>
                <a:gdLst/>
                <a:ahLst/>
                <a:cxnLst/>
                <a:rect l="l" t="t" r="r" b="b"/>
                <a:pathLst>
                  <a:path w="109" h="436" extrusionOk="0">
                    <a:moveTo>
                      <a:pt x="1" y="1"/>
                    </a:moveTo>
                    <a:lnTo>
                      <a:pt x="1" y="435"/>
                    </a:lnTo>
                    <a:lnTo>
                      <a:pt x="109" y="435"/>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23"/>
              <p:cNvSpPr/>
              <p:nvPr/>
            </p:nvSpPr>
            <p:spPr>
              <a:xfrm>
                <a:off x="2316262" y="4714855"/>
                <a:ext cx="13958" cy="55833"/>
              </a:xfrm>
              <a:custGeom>
                <a:avLst/>
                <a:gdLst/>
                <a:ahLst/>
                <a:cxnLst/>
                <a:rect l="l" t="t" r="r" b="b"/>
                <a:pathLst>
                  <a:path w="109" h="436" extrusionOk="0">
                    <a:moveTo>
                      <a:pt x="1" y="1"/>
                    </a:moveTo>
                    <a:lnTo>
                      <a:pt x="1" y="436"/>
                    </a:lnTo>
                    <a:lnTo>
                      <a:pt x="109" y="436"/>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23"/>
              <p:cNvSpPr/>
              <p:nvPr/>
            </p:nvSpPr>
            <p:spPr>
              <a:xfrm>
                <a:off x="2316262" y="4601524"/>
                <a:ext cx="13958" cy="57370"/>
              </a:xfrm>
              <a:custGeom>
                <a:avLst/>
                <a:gdLst/>
                <a:ahLst/>
                <a:cxnLst/>
                <a:rect l="l" t="t" r="r" b="b"/>
                <a:pathLst>
                  <a:path w="109" h="448" extrusionOk="0">
                    <a:moveTo>
                      <a:pt x="1" y="0"/>
                    </a:moveTo>
                    <a:lnTo>
                      <a:pt x="1" y="448"/>
                    </a:lnTo>
                    <a:lnTo>
                      <a:pt x="109" y="44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23"/>
              <p:cNvSpPr/>
              <p:nvPr/>
            </p:nvSpPr>
            <p:spPr>
              <a:xfrm>
                <a:off x="2316262" y="4489730"/>
                <a:ext cx="13958" cy="56217"/>
              </a:xfrm>
              <a:custGeom>
                <a:avLst/>
                <a:gdLst/>
                <a:ahLst/>
                <a:cxnLst/>
                <a:rect l="l" t="t" r="r" b="b"/>
                <a:pathLst>
                  <a:path w="109" h="439" extrusionOk="0">
                    <a:moveTo>
                      <a:pt x="1" y="0"/>
                    </a:moveTo>
                    <a:lnTo>
                      <a:pt x="1" y="438"/>
                    </a:lnTo>
                    <a:lnTo>
                      <a:pt x="109" y="43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23"/>
              <p:cNvSpPr/>
              <p:nvPr/>
            </p:nvSpPr>
            <p:spPr>
              <a:xfrm>
                <a:off x="2316262" y="4376271"/>
                <a:ext cx="13958" cy="57882"/>
              </a:xfrm>
              <a:custGeom>
                <a:avLst/>
                <a:gdLst/>
                <a:ahLst/>
                <a:cxnLst/>
                <a:rect l="l" t="t" r="r" b="b"/>
                <a:pathLst>
                  <a:path w="109" h="452" extrusionOk="0">
                    <a:moveTo>
                      <a:pt x="1" y="1"/>
                    </a:moveTo>
                    <a:lnTo>
                      <a:pt x="1" y="452"/>
                    </a:lnTo>
                    <a:lnTo>
                      <a:pt x="109" y="452"/>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23"/>
              <p:cNvSpPr/>
              <p:nvPr/>
            </p:nvSpPr>
            <p:spPr>
              <a:xfrm>
                <a:off x="2316262" y="4264989"/>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23"/>
              <p:cNvSpPr/>
              <p:nvPr/>
            </p:nvSpPr>
            <p:spPr>
              <a:xfrm>
                <a:off x="2316262" y="4151530"/>
                <a:ext cx="13958" cy="55833"/>
              </a:xfrm>
              <a:custGeom>
                <a:avLst/>
                <a:gdLst/>
                <a:ahLst/>
                <a:cxnLst/>
                <a:rect l="l" t="t" r="r" b="b"/>
                <a:pathLst>
                  <a:path w="109" h="436"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23"/>
              <p:cNvSpPr/>
              <p:nvPr/>
            </p:nvSpPr>
            <p:spPr>
              <a:xfrm>
                <a:off x="1901100" y="2081225"/>
                <a:ext cx="57882" cy="29837"/>
              </a:xfrm>
              <a:custGeom>
                <a:avLst/>
                <a:gdLst/>
                <a:ahLst/>
                <a:cxnLst/>
                <a:rect l="l" t="t" r="r" b="b"/>
                <a:pathLst>
                  <a:path w="452" h="233" extrusionOk="0">
                    <a:moveTo>
                      <a:pt x="422" y="1"/>
                    </a:moveTo>
                    <a:cubicBezTo>
                      <a:pt x="288" y="27"/>
                      <a:pt x="138" y="82"/>
                      <a:pt x="0" y="138"/>
                    </a:cubicBezTo>
                    <a:lnTo>
                      <a:pt x="43" y="233"/>
                    </a:lnTo>
                    <a:cubicBezTo>
                      <a:pt x="177" y="177"/>
                      <a:pt x="314" y="138"/>
                      <a:pt x="451" y="95"/>
                    </a:cubicBezTo>
                    <a:lnTo>
                      <a:pt x="4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23"/>
              <p:cNvSpPr/>
              <p:nvPr/>
            </p:nvSpPr>
            <p:spPr>
              <a:xfrm>
                <a:off x="1718105" y="2764795"/>
                <a:ext cx="13958" cy="56217"/>
              </a:xfrm>
              <a:custGeom>
                <a:avLst/>
                <a:gdLst/>
                <a:ahLst/>
                <a:cxnLst/>
                <a:rect l="l" t="t" r="r" b="b"/>
                <a:pathLst>
                  <a:path w="109" h="439" extrusionOk="0">
                    <a:moveTo>
                      <a:pt x="1" y="0"/>
                    </a:moveTo>
                    <a:lnTo>
                      <a:pt x="1" y="438"/>
                    </a:lnTo>
                    <a:lnTo>
                      <a:pt x="109" y="43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23"/>
              <p:cNvSpPr/>
              <p:nvPr/>
            </p:nvSpPr>
            <p:spPr>
              <a:xfrm>
                <a:off x="1718105" y="2878254"/>
                <a:ext cx="13958" cy="56217"/>
              </a:xfrm>
              <a:custGeom>
                <a:avLst/>
                <a:gdLst/>
                <a:ahLst/>
                <a:cxnLst/>
                <a:rect l="l" t="t" r="r" b="b"/>
                <a:pathLst>
                  <a:path w="109" h="439" extrusionOk="0">
                    <a:moveTo>
                      <a:pt x="1" y="0"/>
                    </a:moveTo>
                    <a:lnTo>
                      <a:pt x="1" y="438"/>
                    </a:lnTo>
                    <a:lnTo>
                      <a:pt x="109" y="43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23"/>
              <p:cNvSpPr/>
              <p:nvPr/>
            </p:nvSpPr>
            <p:spPr>
              <a:xfrm>
                <a:off x="1718105" y="2540055"/>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23"/>
              <p:cNvSpPr/>
              <p:nvPr/>
            </p:nvSpPr>
            <p:spPr>
              <a:xfrm>
                <a:off x="1742436" y="2208514"/>
                <a:ext cx="40338" cy="56217"/>
              </a:xfrm>
              <a:custGeom>
                <a:avLst/>
                <a:gdLst/>
                <a:ahLst/>
                <a:cxnLst/>
                <a:rect l="l" t="t" r="r" b="b"/>
                <a:pathLst>
                  <a:path w="315" h="439" extrusionOk="0">
                    <a:moveTo>
                      <a:pt x="220" y="0"/>
                    </a:moveTo>
                    <a:cubicBezTo>
                      <a:pt x="138" y="124"/>
                      <a:pt x="69" y="258"/>
                      <a:pt x="1" y="396"/>
                    </a:cubicBezTo>
                    <a:lnTo>
                      <a:pt x="108" y="438"/>
                    </a:lnTo>
                    <a:cubicBezTo>
                      <a:pt x="164" y="301"/>
                      <a:pt x="233" y="177"/>
                      <a:pt x="314" y="56"/>
                    </a:cubicBezTo>
                    <a:lnTo>
                      <a:pt x="22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23"/>
              <p:cNvSpPr/>
              <p:nvPr/>
            </p:nvSpPr>
            <p:spPr>
              <a:xfrm>
                <a:off x="1718105" y="2426596"/>
                <a:ext cx="13958" cy="57882"/>
              </a:xfrm>
              <a:custGeom>
                <a:avLst/>
                <a:gdLst/>
                <a:ahLst/>
                <a:cxnLst/>
                <a:rect l="l" t="t" r="r" b="b"/>
                <a:pathLst>
                  <a:path w="109" h="452" extrusionOk="0">
                    <a:moveTo>
                      <a:pt x="1" y="0"/>
                    </a:moveTo>
                    <a:lnTo>
                      <a:pt x="1" y="451"/>
                    </a:lnTo>
                    <a:lnTo>
                      <a:pt x="109" y="451"/>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23"/>
              <p:cNvSpPr/>
              <p:nvPr/>
            </p:nvSpPr>
            <p:spPr>
              <a:xfrm>
                <a:off x="1806849" y="2126429"/>
                <a:ext cx="52504" cy="47381"/>
              </a:xfrm>
              <a:custGeom>
                <a:avLst/>
                <a:gdLst/>
                <a:ahLst/>
                <a:cxnLst/>
                <a:rect l="l" t="t" r="r" b="b"/>
                <a:pathLst>
                  <a:path w="410" h="370" extrusionOk="0">
                    <a:moveTo>
                      <a:pt x="341" y="1"/>
                    </a:moveTo>
                    <a:cubicBezTo>
                      <a:pt x="220" y="82"/>
                      <a:pt x="109" y="180"/>
                      <a:pt x="1" y="288"/>
                    </a:cubicBezTo>
                    <a:lnTo>
                      <a:pt x="83" y="370"/>
                    </a:lnTo>
                    <a:cubicBezTo>
                      <a:pt x="177" y="275"/>
                      <a:pt x="289" y="180"/>
                      <a:pt x="409" y="99"/>
                    </a:cubicBezTo>
                    <a:lnTo>
                      <a:pt x="34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23"/>
              <p:cNvSpPr/>
              <p:nvPr/>
            </p:nvSpPr>
            <p:spPr>
              <a:xfrm>
                <a:off x="1718105" y="2313137"/>
                <a:ext cx="21129" cy="57882"/>
              </a:xfrm>
              <a:custGeom>
                <a:avLst/>
                <a:gdLst/>
                <a:ahLst/>
                <a:cxnLst/>
                <a:rect l="l" t="t" r="r" b="b"/>
                <a:pathLst>
                  <a:path w="165" h="452" extrusionOk="0">
                    <a:moveTo>
                      <a:pt x="53" y="0"/>
                    </a:moveTo>
                    <a:cubicBezTo>
                      <a:pt x="27" y="151"/>
                      <a:pt x="14" y="301"/>
                      <a:pt x="1" y="451"/>
                    </a:cubicBezTo>
                    <a:lnTo>
                      <a:pt x="109" y="451"/>
                    </a:lnTo>
                    <a:cubicBezTo>
                      <a:pt x="122" y="314"/>
                      <a:pt x="135" y="164"/>
                      <a:pt x="164" y="30"/>
                    </a:cubicBezTo>
                    <a:lnTo>
                      <a:pt x="5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23"/>
              <p:cNvSpPr/>
              <p:nvPr/>
            </p:nvSpPr>
            <p:spPr>
              <a:xfrm>
                <a:off x="1718105" y="2653385"/>
                <a:ext cx="13958" cy="55833"/>
              </a:xfrm>
              <a:custGeom>
                <a:avLst/>
                <a:gdLst/>
                <a:ahLst/>
                <a:cxnLst/>
                <a:rect l="l" t="t" r="r" b="b"/>
                <a:pathLst>
                  <a:path w="109" h="436" extrusionOk="0">
                    <a:moveTo>
                      <a:pt x="1" y="1"/>
                    </a:moveTo>
                    <a:lnTo>
                      <a:pt x="1" y="436"/>
                    </a:lnTo>
                    <a:lnTo>
                      <a:pt x="109" y="436"/>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23"/>
              <p:cNvSpPr/>
              <p:nvPr/>
            </p:nvSpPr>
            <p:spPr>
              <a:xfrm>
                <a:off x="1718105" y="3553374"/>
                <a:ext cx="13958" cy="55833"/>
              </a:xfrm>
              <a:custGeom>
                <a:avLst/>
                <a:gdLst/>
                <a:ahLst/>
                <a:cxnLst/>
                <a:rect l="l" t="t" r="r" b="b"/>
                <a:pathLst>
                  <a:path w="109" h="436"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23"/>
              <p:cNvSpPr/>
              <p:nvPr/>
            </p:nvSpPr>
            <p:spPr>
              <a:xfrm>
                <a:off x="1718105" y="3666833"/>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23"/>
              <p:cNvSpPr/>
              <p:nvPr/>
            </p:nvSpPr>
            <p:spPr>
              <a:xfrm>
                <a:off x="1718105" y="2989921"/>
                <a:ext cx="13958" cy="57498"/>
              </a:xfrm>
              <a:custGeom>
                <a:avLst/>
                <a:gdLst/>
                <a:ahLst/>
                <a:cxnLst/>
                <a:rect l="l" t="t" r="r" b="b"/>
                <a:pathLst>
                  <a:path w="109" h="449" extrusionOk="0">
                    <a:moveTo>
                      <a:pt x="1" y="1"/>
                    </a:moveTo>
                    <a:lnTo>
                      <a:pt x="1" y="449"/>
                    </a:lnTo>
                    <a:lnTo>
                      <a:pt x="109" y="449"/>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23"/>
              <p:cNvSpPr/>
              <p:nvPr/>
            </p:nvSpPr>
            <p:spPr>
              <a:xfrm>
                <a:off x="1718105" y="3778114"/>
                <a:ext cx="13958" cy="57882"/>
              </a:xfrm>
              <a:custGeom>
                <a:avLst/>
                <a:gdLst/>
                <a:ahLst/>
                <a:cxnLst/>
                <a:rect l="l" t="t" r="r" b="b"/>
                <a:pathLst>
                  <a:path w="109" h="452" extrusionOk="0">
                    <a:moveTo>
                      <a:pt x="1" y="1"/>
                    </a:moveTo>
                    <a:lnTo>
                      <a:pt x="1" y="452"/>
                    </a:lnTo>
                    <a:lnTo>
                      <a:pt x="109" y="452"/>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23"/>
              <p:cNvSpPr/>
              <p:nvPr/>
            </p:nvSpPr>
            <p:spPr>
              <a:xfrm>
                <a:off x="1718105" y="3103380"/>
                <a:ext cx="13958" cy="55833"/>
              </a:xfrm>
              <a:custGeom>
                <a:avLst/>
                <a:gdLst/>
                <a:ahLst/>
                <a:cxnLst/>
                <a:rect l="l" t="t" r="r" b="b"/>
                <a:pathLst>
                  <a:path w="109" h="436" extrusionOk="0">
                    <a:moveTo>
                      <a:pt x="1" y="1"/>
                    </a:moveTo>
                    <a:lnTo>
                      <a:pt x="1" y="435"/>
                    </a:lnTo>
                    <a:lnTo>
                      <a:pt x="109" y="435"/>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23"/>
              <p:cNvSpPr/>
              <p:nvPr/>
            </p:nvSpPr>
            <p:spPr>
              <a:xfrm>
                <a:off x="1718105" y="3214790"/>
                <a:ext cx="13958" cy="57882"/>
              </a:xfrm>
              <a:custGeom>
                <a:avLst/>
                <a:gdLst/>
                <a:ahLst/>
                <a:cxnLst/>
                <a:rect l="l" t="t" r="r" b="b"/>
                <a:pathLst>
                  <a:path w="109" h="452" extrusionOk="0">
                    <a:moveTo>
                      <a:pt x="1" y="0"/>
                    </a:moveTo>
                    <a:lnTo>
                      <a:pt x="1" y="451"/>
                    </a:lnTo>
                    <a:lnTo>
                      <a:pt x="109" y="451"/>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23"/>
              <p:cNvSpPr/>
              <p:nvPr/>
            </p:nvSpPr>
            <p:spPr>
              <a:xfrm>
                <a:off x="1718105" y="3441579"/>
                <a:ext cx="13958" cy="55833"/>
              </a:xfrm>
              <a:custGeom>
                <a:avLst/>
                <a:gdLst/>
                <a:ahLst/>
                <a:cxnLst/>
                <a:rect l="l" t="t" r="r" b="b"/>
                <a:pathLst>
                  <a:path w="109" h="436" extrusionOk="0">
                    <a:moveTo>
                      <a:pt x="1" y="1"/>
                    </a:moveTo>
                    <a:lnTo>
                      <a:pt x="1" y="435"/>
                    </a:lnTo>
                    <a:lnTo>
                      <a:pt x="109" y="435"/>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23"/>
              <p:cNvSpPr/>
              <p:nvPr/>
            </p:nvSpPr>
            <p:spPr>
              <a:xfrm>
                <a:off x="1718105" y="3328120"/>
                <a:ext cx="13958" cy="56217"/>
              </a:xfrm>
              <a:custGeom>
                <a:avLst/>
                <a:gdLst/>
                <a:ahLst/>
                <a:cxnLst/>
                <a:rect l="l" t="t" r="r" b="b"/>
                <a:pathLst>
                  <a:path w="109" h="439" extrusionOk="0">
                    <a:moveTo>
                      <a:pt x="1" y="1"/>
                    </a:moveTo>
                    <a:lnTo>
                      <a:pt x="1" y="439"/>
                    </a:lnTo>
                    <a:lnTo>
                      <a:pt x="109" y="439"/>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23"/>
              <p:cNvSpPr/>
              <p:nvPr/>
            </p:nvSpPr>
            <p:spPr>
              <a:xfrm>
                <a:off x="2316262" y="2459634"/>
                <a:ext cx="13958" cy="57882"/>
              </a:xfrm>
              <a:custGeom>
                <a:avLst/>
                <a:gdLst/>
                <a:ahLst/>
                <a:cxnLst/>
                <a:rect l="l" t="t" r="r" b="b"/>
                <a:pathLst>
                  <a:path w="109" h="452" extrusionOk="0">
                    <a:moveTo>
                      <a:pt x="1" y="0"/>
                    </a:moveTo>
                    <a:lnTo>
                      <a:pt x="1" y="452"/>
                    </a:lnTo>
                    <a:lnTo>
                      <a:pt x="109" y="452"/>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23"/>
              <p:cNvSpPr/>
              <p:nvPr/>
            </p:nvSpPr>
            <p:spPr>
              <a:xfrm>
                <a:off x="2316262" y="2573093"/>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23"/>
              <p:cNvSpPr/>
              <p:nvPr/>
            </p:nvSpPr>
            <p:spPr>
              <a:xfrm>
                <a:off x="2316262" y="2686552"/>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23"/>
              <p:cNvSpPr/>
              <p:nvPr/>
            </p:nvSpPr>
            <p:spPr>
              <a:xfrm>
                <a:off x="2316262" y="2798218"/>
                <a:ext cx="13958" cy="55833"/>
              </a:xfrm>
              <a:custGeom>
                <a:avLst/>
                <a:gdLst/>
                <a:ahLst/>
                <a:cxnLst/>
                <a:rect l="l" t="t" r="r" b="b"/>
                <a:pathLst>
                  <a:path w="109" h="436" extrusionOk="0">
                    <a:moveTo>
                      <a:pt x="1" y="1"/>
                    </a:moveTo>
                    <a:lnTo>
                      <a:pt x="1" y="436"/>
                    </a:lnTo>
                    <a:lnTo>
                      <a:pt x="109" y="436"/>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23"/>
              <p:cNvSpPr/>
              <p:nvPr/>
            </p:nvSpPr>
            <p:spPr>
              <a:xfrm>
                <a:off x="2012894" y="2072389"/>
                <a:ext cx="57370" cy="17800"/>
              </a:xfrm>
              <a:custGeom>
                <a:avLst/>
                <a:gdLst/>
                <a:ahLst/>
                <a:cxnLst/>
                <a:rect l="l" t="t" r="r" b="b"/>
                <a:pathLst>
                  <a:path w="448" h="139" extrusionOk="0">
                    <a:moveTo>
                      <a:pt x="0" y="1"/>
                    </a:moveTo>
                    <a:lnTo>
                      <a:pt x="0" y="112"/>
                    </a:lnTo>
                    <a:lnTo>
                      <a:pt x="95" y="112"/>
                    </a:lnTo>
                    <a:cubicBezTo>
                      <a:pt x="203" y="112"/>
                      <a:pt x="327" y="125"/>
                      <a:pt x="435" y="138"/>
                    </a:cubicBezTo>
                    <a:lnTo>
                      <a:pt x="448" y="30"/>
                    </a:lnTo>
                    <a:cubicBezTo>
                      <a:pt x="327" y="14"/>
                      <a:pt x="216" y="1"/>
                      <a:pt x="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23"/>
              <p:cNvSpPr/>
              <p:nvPr/>
            </p:nvSpPr>
            <p:spPr>
              <a:xfrm>
                <a:off x="2314597" y="2346176"/>
                <a:ext cx="15623" cy="57882"/>
              </a:xfrm>
              <a:custGeom>
                <a:avLst/>
                <a:gdLst/>
                <a:ahLst/>
                <a:cxnLst/>
                <a:rect l="l" t="t" r="r" b="b"/>
                <a:pathLst>
                  <a:path w="122" h="452" extrusionOk="0">
                    <a:moveTo>
                      <a:pt x="109" y="1"/>
                    </a:moveTo>
                    <a:lnTo>
                      <a:pt x="1" y="17"/>
                    </a:lnTo>
                    <a:cubicBezTo>
                      <a:pt x="14" y="99"/>
                      <a:pt x="14" y="180"/>
                      <a:pt x="14" y="262"/>
                    </a:cubicBezTo>
                    <a:lnTo>
                      <a:pt x="14" y="452"/>
                    </a:lnTo>
                    <a:lnTo>
                      <a:pt x="122" y="452"/>
                    </a:lnTo>
                    <a:lnTo>
                      <a:pt x="122" y="262"/>
                    </a:lnTo>
                    <a:cubicBezTo>
                      <a:pt x="122" y="180"/>
                      <a:pt x="122" y="99"/>
                      <a:pt x="1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23"/>
              <p:cNvSpPr/>
              <p:nvPr/>
            </p:nvSpPr>
            <p:spPr>
              <a:xfrm>
                <a:off x="2283223" y="2238223"/>
                <a:ext cx="34832" cy="55833"/>
              </a:xfrm>
              <a:custGeom>
                <a:avLst/>
                <a:gdLst/>
                <a:ahLst/>
                <a:cxnLst/>
                <a:rect l="l" t="t" r="r" b="b"/>
                <a:pathLst>
                  <a:path w="272" h="436" extrusionOk="0">
                    <a:moveTo>
                      <a:pt x="108" y="0"/>
                    </a:moveTo>
                    <a:lnTo>
                      <a:pt x="1" y="43"/>
                    </a:lnTo>
                    <a:cubicBezTo>
                      <a:pt x="66" y="177"/>
                      <a:pt x="122" y="301"/>
                      <a:pt x="164" y="435"/>
                    </a:cubicBezTo>
                    <a:lnTo>
                      <a:pt x="272" y="409"/>
                    </a:lnTo>
                    <a:cubicBezTo>
                      <a:pt x="229" y="272"/>
                      <a:pt x="177" y="125"/>
                      <a:pt x="1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23"/>
              <p:cNvSpPr/>
              <p:nvPr/>
            </p:nvSpPr>
            <p:spPr>
              <a:xfrm>
                <a:off x="2216633" y="2147430"/>
                <a:ext cx="49174" cy="50711"/>
              </a:xfrm>
              <a:custGeom>
                <a:avLst/>
                <a:gdLst/>
                <a:ahLst/>
                <a:cxnLst/>
                <a:rect l="l" t="t" r="r" b="b"/>
                <a:pathLst>
                  <a:path w="384" h="396" extrusionOk="0">
                    <a:moveTo>
                      <a:pt x="70" y="0"/>
                    </a:moveTo>
                    <a:lnTo>
                      <a:pt x="1" y="82"/>
                    </a:lnTo>
                    <a:cubicBezTo>
                      <a:pt x="96" y="180"/>
                      <a:pt x="207" y="288"/>
                      <a:pt x="289" y="396"/>
                    </a:cubicBezTo>
                    <a:lnTo>
                      <a:pt x="383" y="327"/>
                    </a:lnTo>
                    <a:cubicBezTo>
                      <a:pt x="289" y="206"/>
                      <a:pt x="177" y="98"/>
                      <a:pt x="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23"/>
              <p:cNvSpPr/>
              <p:nvPr/>
            </p:nvSpPr>
            <p:spPr>
              <a:xfrm>
                <a:off x="2120846" y="2090061"/>
                <a:ext cx="57882" cy="36496"/>
              </a:xfrm>
              <a:custGeom>
                <a:avLst/>
                <a:gdLst/>
                <a:ahLst/>
                <a:cxnLst/>
                <a:rect l="l" t="t" r="r" b="b"/>
                <a:pathLst>
                  <a:path w="452" h="285" extrusionOk="0">
                    <a:moveTo>
                      <a:pt x="43" y="0"/>
                    </a:moveTo>
                    <a:lnTo>
                      <a:pt x="0" y="108"/>
                    </a:lnTo>
                    <a:cubicBezTo>
                      <a:pt x="138" y="151"/>
                      <a:pt x="272" y="219"/>
                      <a:pt x="396" y="285"/>
                    </a:cubicBezTo>
                    <a:lnTo>
                      <a:pt x="451" y="190"/>
                    </a:lnTo>
                    <a:cubicBezTo>
                      <a:pt x="314" y="108"/>
                      <a:pt x="177" y="56"/>
                      <a:pt x="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23"/>
              <p:cNvSpPr/>
              <p:nvPr/>
            </p:nvSpPr>
            <p:spPr>
              <a:xfrm>
                <a:off x="2316262" y="2911293"/>
                <a:ext cx="13958" cy="56217"/>
              </a:xfrm>
              <a:custGeom>
                <a:avLst/>
                <a:gdLst/>
                <a:ahLst/>
                <a:cxnLst/>
                <a:rect l="l" t="t" r="r" b="b"/>
                <a:pathLst>
                  <a:path w="109" h="439" extrusionOk="0">
                    <a:moveTo>
                      <a:pt x="1" y="0"/>
                    </a:moveTo>
                    <a:lnTo>
                      <a:pt x="1" y="438"/>
                    </a:lnTo>
                    <a:lnTo>
                      <a:pt x="109" y="43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23"/>
              <p:cNvSpPr/>
              <p:nvPr/>
            </p:nvSpPr>
            <p:spPr>
              <a:xfrm>
                <a:off x="1718105" y="4003368"/>
                <a:ext cx="15623" cy="55705"/>
              </a:xfrm>
              <a:custGeom>
                <a:avLst/>
                <a:gdLst/>
                <a:ahLst/>
                <a:cxnLst/>
                <a:rect l="l" t="t" r="r" b="b"/>
                <a:pathLst>
                  <a:path w="122" h="435" extrusionOk="0">
                    <a:moveTo>
                      <a:pt x="1" y="0"/>
                    </a:moveTo>
                    <a:lnTo>
                      <a:pt x="1" y="435"/>
                    </a:lnTo>
                    <a:lnTo>
                      <a:pt x="122" y="435"/>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23"/>
              <p:cNvSpPr/>
              <p:nvPr/>
            </p:nvSpPr>
            <p:spPr>
              <a:xfrm>
                <a:off x="1718105" y="4114650"/>
                <a:ext cx="15623" cy="57882"/>
              </a:xfrm>
              <a:custGeom>
                <a:avLst/>
                <a:gdLst/>
                <a:ahLst/>
                <a:cxnLst/>
                <a:rect l="l" t="t" r="r" b="b"/>
                <a:pathLst>
                  <a:path w="122" h="452" extrusionOk="0">
                    <a:moveTo>
                      <a:pt x="1" y="1"/>
                    </a:moveTo>
                    <a:lnTo>
                      <a:pt x="1" y="452"/>
                    </a:lnTo>
                    <a:lnTo>
                      <a:pt x="122" y="452"/>
                    </a:lnTo>
                    <a:lnTo>
                      <a:pt x="1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23"/>
              <p:cNvSpPr/>
              <p:nvPr/>
            </p:nvSpPr>
            <p:spPr>
              <a:xfrm>
                <a:off x="1718105" y="3889909"/>
                <a:ext cx="15623" cy="57498"/>
              </a:xfrm>
              <a:custGeom>
                <a:avLst/>
                <a:gdLst/>
                <a:ahLst/>
                <a:cxnLst/>
                <a:rect l="l" t="t" r="r" b="b"/>
                <a:pathLst>
                  <a:path w="122" h="449" extrusionOk="0">
                    <a:moveTo>
                      <a:pt x="1" y="0"/>
                    </a:moveTo>
                    <a:lnTo>
                      <a:pt x="1" y="14"/>
                    </a:lnTo>
                    <a:lnTo>
                      <a:pt x="1" y="177"/>
                    </a:lnTo>
                    <a:lnTo>
                      <a:pt x="1" y="448"/>
                    </a:lnTo>
                    <a:lnTo>
                      <a:pt x="122" y="448"/>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23"/>
              <p:cNvSpPr/>
              <p:nvPr/>
            </p:nvSpPr>
            <p:spPr>
              <a:xfrm>
                <a:off x="1718105" y="4228109"/>
                <a:ext cx="15623" cy="56217"/>
              </a:xfrm>
              <a:custGeom>
                <a:avLst/>
                <a:gdLst/>
                <a:ahLst/>
                <a:cxnLst/>
                <a:rect l="l" t="t" r="r" b="b"/>
                <a:pathLst>
                  <a:path w="122" h="439" extrusionOk="0">
                    <a:moveTo>
                      <a:pt x="1" y="0"/>
                    </a:moveTo>
                    <a:lnTo>
                      <a:pt x="1" y="438"/>
                    </a:lnTo>
                    <a:lnTo>
                      <a:pt x="122" y="438"/>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23"/>
              <p:cNvSpPr/>
              <p:nvPr/>
            </p:nvSpPr>
            <p:spPr>
              <a:xfrm>
                <a:off x="1718105" y="4341568"/>
                <a:ext cx="15623" cy="55833"/>
              </a:xfrm>
              <a:custGeom>
                <a:avLst/>
                <a:gdLst/>
                <a:ahLst/>
                <a:cxnLst/>
                <a:rect l="l" t="t" r="r" b="b"/>
                <a:pathLst>
                  <a:path w="122" h="436" extrusionOk="0">
                    <a:moveTo>
                      <a:pt x="1" y="0"/>
                    </a:moveTo>
                    <a:lnTo>
                      <a:pt x="1" y="435"/>
                    </a:lnTo>
                    <a:lnTo>
                      <a:pt x="122" y="435"/>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23"/>
              <p:cNvSpPr/>
              <p:nvPr/>
            </p:nvSpPr>
            <p:spPr>
              <a:xfrm>
                <a:off x="1718105" y="4453362"/>
                <a:ext cx="15623" cy="55705"/>
              </a:xfrm>
              <a:custGeom>
                <a:avLst/>
                <a:gdLst/>
                <a:ahLst/>
                <a:cxnLst/>
                <a:rect l="l" t="t" r="r" b="b"/>
                <a:pathLst>
                  <a:path w="122" h="435" extrusionOk="0">
                    <a:moveTo>
                      <a:pt x="1" y="0"/>
                    </a:moveTo>
                    <a:lnTo>
                      <a:pt x="1" y="435"/>
                    </a:lnTo>
                    <a:lnTo>
                      <a:pt x="122" y="435"/>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23"/>
              <p:cNvSpPr/>
              <p:nvPr/>
            </p:nvSpPr>
            <p:spPr>
              <a:xfrm>
                <a:off x="1718105" y="4678103"/>
                <a:ext cx="15623" cy="59547"/>
              </a:xfrm>
              <a:custGeom>
                <a:avLst/>
                <a:gdLst/>
                <a:ahLst/>
                <a:cxnLst/>
                <a:rect l="l" t="t" r="r" b="b"/>
                <a:pathLst>
                  <a:path w="122" h="465" extrusionOk="0">
                    <a:moveTo>
                      <a:pt x="1" y="0"/>
                    </a:moveTo>
                    <a:lnTo>
                      <a:pt x="1" y="30"/>
                    </a:lnTo>
                    <a:lnTo>
                      <a:pt x="1" y="451"/>
                    </a:lnTo>
                    <a:lnTo>
                      <a:pt x="1" y="464"/>
                    </a:lnTo>
                    <a:lnTo>
                      <a:pt x="122" y="464"/>
                    </a:lnTo>
                    <a:lnTo>
                      <a:pt x="122" y="451"/>
                    </a:lnTo>
                    <a:lnTo>
                      <a:pt x="122" y="30"/>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23"/>
              <p:cNvSpPr/>
              <p:nvPr/>
            </p:nvSpPr>
            <p:spPr>
              <a:xfrm>
                <a:off x="1718105" y="4566693"/>
                <a:ext cx="15623" cy="55833"/>
              </a:xfrm>
              <a:custGeom>
                <a:avLst/>
                <a:gdLst/>
                <a:ahLst/>
                <a:cxnLst/>
                <a:rect l="l" t="t" r="r" b="b"/>
                <a:pathLst>
                  <a:path w="122" h="436" extrusionOk="0">
                    <a:moveTo>
                      <a:pt x="1" y="1"/>
                    </a:moveTo>
                    <a:lnTo>
                      <a:pt x="1" y="436"/>
                    </a:lnTo>
                    <a:lnTo>
                      <a:pt x="122" y="436"/>
                    </a:lnTo>
                    <a:lnTo>
                      <a:pt x="1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49" name="Google Shape;1849;p23"/>
          <p:cNvGrpSpPr/>
          <p:nvPr/>
        </p:nvGrpSpPr>
        <p:grpSpPr>
          <a:xfrm>
            <a:off x="8430767" y="-1618067"/>
            <a:ext cx="4242221" cy="6761580"/>
            <a:chOff x="1336575" y="1389950"/>
            <a:chExt cx="1583450" cy="2523825"/>
          </a:xfrm>
        </p:grpSpPr>
        <p:sp>
          <p:nvSpPr>
            <p:cNvPr id="1850" name="Google Shape;1850;p23"/>
            <p:cNvSpPr/>
            <p:nvPr/>
          </p:nvSpPr>
          <p:spPr>
            <a:xfrm>
              <a:off x="1336575" y="1389950"/>
              <a:ext cx="1583450" cy="2523825"/>
            </a:xfrm>
            <a:custGeom>
              <a:avLst/>
              <a:gdLst/>
              <a:ahLst/>
              <a:cxnLst/>
              <a:rect l="l" t="t" r="r" b="b"/>
              <a:pathLst>
                <a:path w="63338" h="100953" extrusionOk="0">
                  <a:moveTo>
                    <a:pt x="1" y="1"/>
                  </a:moveTo>
                  <a:lnTo>
                    <a:pt x="1" y="45116"/>
                  </a:lnTo>
                  <a:cubicBezTo>
                    <a:pt x="1" y="48401"/>
                    <a:pt x="1340" y="50320"/>
                    <a:pt x="2470" y="51366"/>
                  </a:cubicBezTo>
                  <a:cubicBezTo>
                    <a:pt x="4773" y="53543"/>
                    <a:pt x="7793" y="53571"/>
                    <a:pt x="8519" y="53571"/>
                  </a:cubicBezTo>
                  <a:lnTo>
                    <a:pt x="54938" y="53571"/>
                  </a:lnTo>
                  <a:lnTo>
                    <a:pt x="55057" y="53543"/>
                  </a:lnTo>
                  <a:cubicBezTo>
                    <a:pt x="55378" y="53543"/>
                    <a:pt x="56222" y="53633"/>
                    <a:pt x="56682" y="54094"/>
                  </a:cubicBezTo>
                  <a:cubicBezTo>
                    <a:pt x="57003" y="54415"/>
                    <a:pt x="57177" y="55001"/>
                    <a:pt x="57177" y="55838"/>
                  </a:cubicBezTo>
                  <a:lnTo>
                    <a:pt x="57177" y="100953"/>
                  </a:lnTo>
                  <a:lnTo>
                    <a:pt x="63337" y="100953"/>
                  </a:lnTo>
                  <a:lnTo>
                    <a:pt x="63337" y="55838"/>
                  </a:lnTo>
                  <a:cubicBezTo>
                    <a:pt x="63337" y="52587"/>
                    <a:pt x="62005" y="50641"/>
                    <a:pt x="60868" y="49594"/>
                  </a:cubicBezTo>
                  <a:cubicBezTo>
                    <a:pt x="58783" y="47611"/>
                    <a:pt x="56100" y="47406"/>
                    <a:pt x="55082" y="47406"/>
                  </a:cubicBezTo>
                  <a:cubicBezTo>
                    <a:pt x="54979" y="47406"/>
                    <a:pt x="54893" y="47408"/>
                    <a:pt x="54826" y="47411"/>
                  </a:cubicBezTo>
                  <a:lnTo>
                    <a:pt x="8463" y="47411"/>
                  </a:lnTo>
                  <a:lnTo>
                    <a:pt x="8400" y="47383"/>
                  </a:lnTo>
                  <a:lnTo>
                    <a:pt x="8289" y="47411"/>
                  </a:lnTo>
                  <a:cubicBezTo>
                    <a:pt x="7968" y="47411"/>
                    <a:pt x="7124" y="47327"/>
                    <a:pt x="6656" y="46888"/>
                  </a:cubicBezTo>
                  <a:cubicBezTo>
                    <a:pt x="6342" y="46539"/>
                    <a:pt x="6168" y="45960"/>
                    <a:pt x="6168" y="45116"/>
                  </a:cubicBezTo>
                  <a:lnTo>
                    <a:pt x="6168" y="1"/>
                  </a:lnTo>
                  <a:close/>
                </a:path>
              </a:pathLst>
            </a:custGeom>
            <a:solidFill>
              <a:schemeClr val="accent5"/>
            </a:solidFill>
            <a:ln>
              <a:noFill/>
            </a:ln>
            <a:effectLst>
              <a:outerShdw dist="57150" dir="6300000" algn="bl" rotWithShape="0">
                <a:schemeClr val="dk1">
                  <a:alpha val="35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851" name="Google Shape;1851;p23"/>
            <p:cNvSpPr/>
            <p:nvPr/>
          </p:nvSpPr>
          <p:spPr>
            <a:xfrm>
              <a:off x="2510150" y="2649325"/>
              <a:ext cx="11700" cy="5775"/>
            </a:xfrm>
            <a:custGeom>
              <a:avLst/>
              <a:gdLst/>
              <a:ahLst/>
              <a:cxnLst/>
              <a:rect l="l" t="t" r="r" b="b"/>
              <a:pathLst>
                <a:path w="468" h="231" extrusionOk="0">
                  <a:moveTo>
                    <a:pt x="0" y="1"/>
                  </a:moveTo>
                  <a:lnTo>
                    <a:pt x="0" y="231"/>
                  </a:lnTo>
                  <a:lnTo>
                    <a:pt x="468" y="231"/>
                  </a:lnTo>
                  <a:lnTo>
                    <a:pt x="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23"/>
            <p:cNvSpPr/>
            <p:nvPr/>
          </p:nvSpPr>
          <p:spPr>
            <a:xfrm>
              <a:off x="1406350" y="1423450"/>
              <a:ext cx="1080625" cy="1231650"/>
            </a:xfrm>
            <a:custGeom>
              <a:avLst/>
              <a:gdLst/>
              <a:ahLst/>
              <a:cxnLst/>
              <a:rect l="l" t="t" r="r" b="b"/>
              <a:pathLst>
                <a:path w="43225" h="49266" extrusionOk="0">
                  <a:moveTo>
                    <a:pt x="0" y="0"/>
                  </a:moveTo>
                  <a:lnTo>
                    <a:pt x="0" y="928"/>
                  </a:lnTo>
                  <a:lnTo>
                    <a:pt x="238" y="928"/>
                  </a:lnTo>
                  <a:lnTo>
                    <a:pt x="238" y="0"/>
                  </a:lnTo>
                  <a:close/>
                  <a:moveTo>
                    <a:pt x="0" y="1863"/>
                  </a:moveTo>
                  <a:lnTo>
                    <a:pt x="0" y="2791"/>
                  </a:lnTo>
                  <a:lnTo>
                    <a:pt x="238" y="2791"/>
                  </a:lnTo>
                  <a:lnTo>
                    <a:pt x="238" y="1863"/>
                  </a:lnTo>
                  <a:close/>
                  <a:moveTo>
                    <a:pt x="0" y="3719"/>
                  </a:moveTo>
                  <a:lnTo>
                    <a:pt x="0" y="4653"/>
                  </a:lnTo>
                  <a:lnTo>
                    <a:pt x="238" y="4653"/>
                  </a:lnTo>
                  <a:lnTo>
                    <a:pt x="238" y="3719"/>
                  </a:lnTo>
                  <a:close/>
                  <a:moveTo>
                    <a:pt x="0" y="5581"/>
                  </a:moveTo>
                  <a:lnTo>
                    <a:pt x="0" y="6509"/>
                  </a:lnTo>
                  <a:lnTo>
                    <a:pt x="238" y="6509"/>
                  </a:lnTo>
                  <a:lnTo>
                    <a:pt x="238" y="5581"/>
                  </a:lnTo>
                  <a:close/>
                  <a:moveTo>
                    <a:pt x="0" y="7444"/>
                  </a:moveTo>
                  <a:lnTo>
                    <a:pt x="0" y="8372"/>
                  </a:lnTo>
                  <a:lnTo>
                    <a:pt x="238" y="8372"/>
                  </a:lnTo>
                  <a:lnTo>
                    <a:pt x="238" y="7444"/>
                  </a:lnTo>
                  <a:close/>
                  <a:moveTo>
                    <a:pt x="0" y="9300"/>
                  </a:moveTo>
                  <a:lnTo>
                    <a:pt x="0" y="10234"/>
                  </a:lnTo>
                  <a:lnTo>
                    <a:pt x="238" y="10234"/>
                  </a:lnTo>
                  <a:lnTo>
                    <a:pt x="238" y="9300"/>
                  </a:lnTo>
                  <a:close/>
                  <a:moveTo>
                    <a:pt x="0" y="11162"/>
                  </a:moveTo>
                  <a:lnTo>
                    <a:pt x="0" y="12090"/>
                  </a:lnTo>
                  <a:lnTo>
                    <a:pt x="238" y="12090"/>
                  </a:lnTo>
                  <a:lnTo>
                    <a:pt x="238" y="11162"/>
                  </a:lnTo>
                  <a:close/>
                  <a:moveTo>
                    <a:pt x="0" y="13025"/>
                  </a:moveTo>
                  <a:lnTo>
                    <a:pt x="0" y="13953"/>
                  </a:lnTo>
                  <a:lnTo>
                    <a:pt x="238" y="13953"/>
                  </a:lnTo>
                  <a:lnTo>
                    <a:pt x="238" y="13025"/>
                  </a:lnTo>
                  <a:close/>
                  <a:moveTo>
                    <a:pt x="0" y="14880"/>
                  </a:moveTo>
                  <a:lnTo>
                    <a:pt x="0" y="15815"/>
                  </a:lnTo>
                  <a:lnTo>
                    <a:pt x="238" y="15815"/>
                  </a:lnTo>
                  <a:lnTo>
                    <a:pt x="238" y="14880"/>
                  </a:lnTo>
                  <a:close/>
                  <a:moveTo>
                    <a:pt x="0" y="16743"/>
                  </a:moveTo>
                  <a:lnTo>
                    <a:pt x="0" y="17671"/>
                  </a:lnTo>
                  <a:lnTo>
                    <a:pt x="238" y="17671"/>
                  </a:lnTo>
                  <a:lnTo>
                    <a:pt x="238" y="16743"/>
                  </a:lnTo>
                  <a:close/>
                  <a:moveTo>
                    <a:pt x="0" y="18606"/>
                  </a:moveTo>
                  <a:lnTo>
                    <a:pt x="0" y="19534"/>
                  </a:lnTo>
                  <a:lnTo>
                    <a:pt x="238" y="19534"/>
                  </a:lnTo>
                  <a:lnTo>
                    <a:pt x="238" y="18606"/>
                  </a:lnTo>
                  <a:close/>
                  <a:moveTo>
                    <a:pt x="0" y="20461"/>
                  </a:moveTo>
                  <a:lnTo>
                    <a:pt x="0" y="21396"/>
                  </a:lnTo>
                  <a:lnTo>
                    <a:pt x="238" y="21396"/>
                  </a:lnTo>
                  <a:lnTo>
                    <a:pt x="238" y="20461"/>
                  </a:lnTo>
                  <a:close/>
                  <a:moveTo>
                    <a:pt x="0" y="22324"/>
                  </a:moveTo>
                  <a:lnTo>
                    <a:pt x="0" y="23252"/>
                  </a:lnTo>
                  <a:lnTo>
                    <a:pt x="238" y="23252"/>
                  </a:lnTo>
                  <a:lnTo>
                    <a:pt x="238" y="22324"/>
                  </a:lnTo>
                  <a:close/>
                  <a:moveTo>
                    <a:pt x="0" y="24187"/>
                  </a:moveTo>
                  <a:lnTo>
                    <a:pt x="0" y="25114"/>
                  </a:lnTo>
                  <a:lnTo>
                    <a:pt x="238" y="25114"/>
                  </a:lnTo>
                  <a:lnTo>
                    <a:pt x="238" y="24187"/>
                  </a:lnTo>
                  <a:close/>
                  <a:moveTo>
                    <a:pt x="0" y="26014"/>
                  </a:moveTo>
                  <a:lnTo>
                    <a:pt x="0" y="26942"/>
                  </a:lnTo>
                  <a:lnTo>
                    <a:pt x="238" y="26942"/>
                  </a:lnTo>
                  <a:lnTo>
                    <a:pt x="238" y="26014"/>
                  </a:lnTo>
                  <a:close/>
                  <a:moveTo>
                    <a:pt x="0" y="27877"/>
                  </a:moveTo>
                  <a:lnTo>
                    <a:pt x="0" y="28805"/>
                  </a:lnTo>
                  <a:lnTo>
                    <a:pt x="238" y="28805"/>
                  </a:lnTo>
                  <a:lnTo>
                    <a:pt x="238" y="27877"/>
                  </a:lnTo>
                  <a:close/>
                  <a:moveTo>
                    <a:pt x="0" y="29733"/>
                  </a:moveTo>
                  <a:lnTo>
                    <a:pt x="0" y="30667"/>
                  </a:lnTo>
                  <a:lnTo>
                    <a:pt x="238" y="30667"/>
                  </a:lnTo>
                  <a:lnTo>
                    <a:pt x="238" y="29733"/>
                  </a:lnTo>
                  <a:close/>
                  <a:moveTo>
                    <a:pt x="0" y="31595"/>
                  </a:moveTo>
                  <a:lnTo>
                    <a:pt x="0" y="32523"/>
                  </a:lnTo>
                  <a:lnTo>
                    <a:pt x="238" y="32523"/>
                  </a:lnTo>
                  <a:lnTo>
                    <a:pt x="238" y="31595"/>
                  </a:lnTo>
                  <a:close/>
                  <a:moveTo>
                    <a:pt x="0" y="33458"/>
                  </a:moveTo>
                  <a:lnTo>
                    <a:pt x="0" y="34386"/>
                  </a:lnTo>
                  <a:lnTo>
                    <a:pt x="238" y="34386"/>
                  </a:lnTo>
                  <a:lnTo>
                    <a:pt x="238" y="33458"/>
                  </a:lnTo>
                  <a:close/>
                  <a:moveTo>
                    <a:pt x="0" y="35314"/>
                  </a:moveTo>
                  <a:lnTo>
                    <a:pt x="0" y="36248"/>
                  </a:lnTo>
                  <a:lnTo>
                    <a:pt x="238" y="36248"/>
                  </a:lnTo>
                  <a:lnTo>
                    <a:pt x="238" y="35314"/>
                  </a:lnTo>
                  <a:close/>
                  <a:moveTo>
                    <a:pt x="0" y="37176"/>
                  </a:moveTo>
                  <a:lnTo>
                    <a:pt x="0" y="38104"/>
                  </a:lnTo>
                  <a:lnTo>
                    <a:pt x="238" y="38104"/>
                  </a:lnTo>
                  <a:lnTo>
                    <a:pt x="238" y="37176"/>
                  </a:lnTo>
                  <a:close/>
                  <a:moveTo>
                    <a:pt x="0" y="39039"/>
                  </a:moveTo>
                  <a:lnTo>
                    <a:pt x="0" y="39967"/>
                  </a:lnTo>
                  <a:lnTo>
                    <a:pt x="238" y="39967"/>
                  </a:lnTo>
                  <a:lnTo>
                    <a:pt x="238" y="39039"/>
                  </a:lnTo>
                  <a:close/>
                  <a:moveTo>
                    <a:pt x="0" y="40894"/>
                  </a:moveTo>
                  <a:lnTo>
                    <a:pt x="0" y="41829"/>
                  </a:lnTo>
                  <a:lnTo>
                    <a:pt x="238" y="41829"/>
                  </a:lnTo>
                  <a:lnTo>
                    <a:pt x="238" y="40894"/>
                  </a:lnTo>
                  <a:close/>
                  <a:moveTo>
                    <a:pt x="0" y="42757"/>
                  </a:moveTo>
                  <a:lnTo>
                    <a:pt x="0" y="43720"/>
                  </a:lnTo>
                  <a:lnTo>
                    <a:pt x="238" y="43720"/>
                  </a:lnTo>
                  <a:lnTo>
                    <a:pt x="238" y="42757"/>
                  </a:lnTo>
                  <a:close/>
                  <a:moveTo>
                    <a:pt x="293" y="44620"/>
                  </a:moveTo>
                  <a:lnTo>
                    <a:pt x="63" y="44648"/>
                  </a:lnTo>
                  <a:cubicBezTo>
                    <a:pt x="91" y="44969"/>
                    <a:pt x="147" y="45289"/>
                    <a:pt x="203" y="45575"/>
                  </a:cubicBezTo>
                  <a:lnTo>
                    <a:pt x="440" y="45520"/>
                  </a:lnTo>
                  <a:cubicBezTo>
                    <a:pt x="377" y="45227"/>
                    <a:pt x="321" y="44941"/>
                    <a:pt x="293" y="44620"/>
                  </a:cubicBezTo>
                  <a:close/>
                  <a:moveTo>
                    <a:pt x="726" y="46364"/>
                  </a:moveTo>
                  <a:lnTo>
                    <a:pt x="524" y="46475"/>
                  </a:lnTo>
                  <a:cubicBezTo>
                    <a:pt x="670" y="46768"/>
                    <a:pt x="817" y="47033"/>
                    <a:pt x="991" y="47292"/>
                  </a:cubicBezTo>
                  <a:lnTo>
                    <a:pt x="1193" y="47145"/>
                  </a:lnTo>
                  <a:cubicBezTo>
                    <a:pt x="1019" y="46915"/>
                    <a:pt x="872" y="46650"/>
                    <a:pt x="726" y="46364"/>
                  </a:cubicBezTo>
                  <a:close/>
                  <a:moveTo>
                    <a:pt x="1807" y="47815"/>
                  </a:moveTo>
                  <a:lnTo>
                    <a:pt x="1661" y="47989"/>
                  </a:lnTo>
                  <a:cubicBezTo>
                    <a:pt x="1891" y="48192"/>
                    <a:pt x="2156" y="48366"/>
                    <a:pt x="2414" y="48540"/>
                  </a:cubicBezTo>
                  <a:lnTo>
                    <a:pt x="2533" y="48338"/>
                  </a:lnTo>
                  <a:cubicBezTo>
                    <a:pt x="2268" y="48192"/>
                    <a:pt x="2037" y="48017"/>
                    <a:pt x="1807" y="47815"/>
                  </a:cubicBezTo>
                  <a:close/>
                  <a:moveTo>
                    <a:pt x="3377" y="48687"/>
                  </a:moveTo>
                  <a:lnTo>
                    <a:pt x="3286" y="48917"/>
                  </a:lnTo>
                  <a:cubicBezTo>
                    <a:pt x="3579" y="49008"/>
                    <a:pt x="3900" y="49091"/>
                    <a:pt x="4214" y="49154"/>
                  </a:cubicBezTo>
                  <a:lnTo>
                    <a:pt x="4249" y="48917"/>
                  </a:lnTo>
                  <a:cubicBezTo>
                    <a:pt x="3956" y="48861"/>
                    <a:pt x="3635" y="48805"/>
                    <a:pt x="3377" y="48687"/>
                  </a:cubicBezTo>
                  <a:close/>
                  <a:moveTo>
                    <a:pt x="5149" y="49036"/>
                  </a:moveTo>
                  <a:lnTo>
                    <a:pt x="5149" y="49266"/>
                  </a:lnTo>
                  <a:lnTo>
                    <a:pt x="6077" y="49266"/>
                  </a:lnTo>
                  <a:lnTo>
                    <a:pt x="6077" y="49036"/>
                  </a:lnTo>
                  <a:close/>
                  <a:moveTo>
                    <a:pt x="7004" y="49036"/>
                  </a:moveTo>
                  <a:lnTo>
                    <a:pt x="7004" y="49266"/>
                  </a:lnTo>
                  <a:lnTo>
                    <a:pt x="7939" y="49266"/>
                  </a:lnTo>
                  <a:lnTo>
                    <a:pt x="7939" y="49036"/>
                  </a:lnTo>
                  <a:close/>
                  <a:moveTo>
                    <a:pt x="8867" y="49036"/>
                  </a:moveTo>
                  <a:lnTo>
                    <a:pt x="8867" y="49266"/>
                  </a:lnTo>
                  <a:lnTo>
                    <a:pt x="9795" y="49266"/>
                  </a:lnTo>
                  <a:lnTo>
                    <a:pt x="9795" y="49036"/>
                  </a:lnTo>
                  <a:close/>
                  <a:moveTo>
                    <a:pt x="10730" y="49036"/>
                  </a:moveTo>
                  <a:lnTo>
                    <a:pt x="10730" y="49266"/>
                  </a:lnTo>
                  <a:lnTo>
                    <a:pt x="11658" y="49266"/>
                  </a:lnTo>
                  <a:lnTo>
                    <a:pt x="11658" y="49036"/>
                  </a:lnTo>
                  <a:close/>
                  <a:moveTo>
                    <a:pt x="12585" y="49036"/>
                  </a:moveTo>
                  <a:lnTo>
                    <a:pt x="12585" y="49266"/>
                  </a:lnTo>
                  <a:lnTo>
                    <a:pt x="13520" y="49266"/>
                  </a:lnTo>
                  <a:lnTo>
                    <a:pt x="13520" y="49036"/>
                  </a:lnTo>
                  <a:close/>
                  <a:moveTo>
                    <a:pt x="14448" y="49036"/>
                  </a:moveTo>
                  <a:lnTo>
                    <a:pt x="14448" y="49266"/>
                  </a:lnTo>
                  <a:lnTo>
                    <a:pt x="15376" y="49266"/>
                  </a:lnTo>
                  <a:lnTo>
                    <a:pt x="15376" y="49036"/>
                  </a:lnTo>
                  <a:close/>
                  <a:moveTo>
                    <a:pt x="16283" y="49036"/>
                  </a:moveTo>
                  <a:lnTo>
                    <a:pt x="16283" y="49266"/>
                  </a:lnTo>
                  <a:lnTo>
                    <a:pt x="17211" y="49266"/>
                  </a:lnTo>
                  <a:lnTo>
                    <a:pt x="17211" y="49036"/>
                  </a:lnTo>
                  <a:close/>
                  <a:moveTo>
                    <a:pt x="18138" y="49036"/>
                  </a:moveTo>
                  <a:lnTo>
                    <a:pt x="18138" y="49266"/>
                  </a:lnTo>
                  <a:lnTo>
                    <a:pt x="19073" y="49266"/>
                  </a:lnTo>
                  <a:lnTo>
                    <a:pt x="19073" y="49036"/>
                  </a:lnTo>
                  <a:close/>
                  <a:moveTo>
                    <a:pt x="20001" y="49036"/>
                  </a:moveTo>
                  <a:lnTo>
                    <a:pt x="20001" y="49266"/>
                  </a:lnTo>
                  <a:lnTo>
                    <a:pt x="20929" y="49266"/>
                  </a:lnTo>
                  <a:lnTo>
                    <a:pt x="20929" y="49036"/>
                  </a:lnTo>
                  <a:close/>
                  <a:moveTo>
                    <a:pt x="21864" y="49036"/>
                  </a:moveTo>
                  <a:lnTo>
                    <a:pt x="21864" y="49266"/>
                  </a:lnTo>
                  <a:lnTo>
                    <a:pt x="22791" y="49266"/>
                  </a:lnTo>
                  <a:lnTo>
                    <a:pt x="22791" y="49036"/>
                  </a:lnTo>
                  <a:close/>
                  <a:moveTo>
                    <a:pt x="23719" y="49036"/>
                  </a:moveTo>
                  <a:lnTo>
                    <a:pt x="23719" y="49266"/>
                  </a:lnTo>
                  <a:lnTo>
                    <a:pt x="24654" y="49266"/>
                  </a:lnTo>
                  <a:lnTo>
                    <a:pt x="24654" y="49036"/>
                  </a:lnTo>
                  <a:close/>
                  <a:moveTo>
                    <a:pt x="25582" y="49036"/>
                  </a:moveTo>
                  <a:lnTo>
                    <a:pt x="25582" y="49266"/>
                  </a:lnTo>
                  <a:lnTo>
                    <a:pt x="26510" y="49266"/>
                  </a:lnTo>
                  <a:lnTo>
                    <a:pt x="26510" y="49036"/>
                  </a:lnTo>
                  <a:close/>
                  <a:moveTo>
                    <a:pt x="27445" y="49036"/>
                  </a:moveTo>
                  <a:lnTo>
                    <a:pt x="27445" y="49266"/>
                  </a:lnTo>
                  <a:lnTo>
                    <a:pt x="28372" y="49266"/>
                  </a:lnTo>
                  <a:lnTo>
                    <a:pt x="28372" y="49036"/>
                  </a:lnTo>
                  <a:close/>
                  <a:moveTo>
                    <a:pt x="29300" y="49036"/>
                  </a:moveTo>
                  <a:lnTo>
                    <a:pt x="29300" y="49266"/>
                  </a:lnTo>
                  <a:lnTo>
                    <a:pt x="30235" y="49266"/>
                  </a:lnTo>
                  <a:lnTo>
                    <a:pt x="30235" y="49036"/>
                  </a:lnTo>
                  <a:close/>
                  <a:moveTo>
                    <a:pt x="31163" y="49036"/>
                  </a:moveTo>
                  <a:lnTo>
                    <a:pt x="31163" y="49266"/>
                  </a:lnTo>
                  <a:lnTo>
                    <a:pt x="32063" y="49266"/>
                  </a:lnTo>
                  <a:lnTo>
                    <a:pt x="32063" y="49036"/>
                  </a:lnTo>
                  <a:close/>
                  <a:moveTo>
                    <a:pt x="32991" y="49036"/>
                  </a:moveTo>
                  <a:lnTo>
                    <a:pt x="32991" y="49266"/>
                  </a:lnTo>
                  <a:lnTo>
                    <a:pt x="33925" y="49266"/>
                  </a:lnTo>
                  <a:lnTo>
                    <a:pt x="33925" y="49036"/>
                  </a:lnTo>
                  <a:close/>
                  <a:moveTo>
                    <a:pt x="34853" y="49036"/>
                  </a:moveTo>
                  <a:lnTo>
                    <a:pt x="34853" y="49266"/>
                  </a:lnTo>
                  <a:lnTo>
                    <a:pt x="35781" y="49266"/>
                  </a:lnTo>
                  <a:lnTo>
                    <a:pt x="35781" y="49036"/>
                  </a:lnTo>
                  <a:close/>
                  <a:moveTo>
                    <a:pt x="36716" y="49036"/>
                  </a:moveTo>
                  <a:lnTo>
                    <a:pt x="36716" y="49266"/>
                  </a:lnTo>
                  <a:lnTo>
                    <a:pt x="37644" y="49266"/>
                  </a:lnTo>
                  <a:lnTo>
                    <a:pt x="37644" y="49036"/>
                  </a:lnTo>
                  <a:close/>
                  <a:moveTo>
                    <a:pt x="38571" y="49036"/>
                  </a:moveTo>
                  <a:lnTo>
                    <a:pt x="38571" y="49266"/>
                  </a:lnTo>
                  <a:lnTo>
                    <a:pt x="39506" y="49266"/>
                  </a:lnTo>
                  <a:lnTo>
                    <a:pt x="39506" y="49036"/>
                  </a:lnTo>
                  <a:close/>
                  <a:moveTo>
                    <a:pt x="40434" y="49036"/>
                  </a:moveTo>
                  <a:lnTo>
                    <a:pt x="40434" y="49266"/>
                  </a:lnTo>
                  <a:lnTo>
                    <a:pt x="41362" y="49266"/>
                  </a:lnTo>
                  <a:lnTo>
                    <a:pt x="41362" y="49036"/>
                  </a:lnTo>
                  <a:close/>
                  <a:moveTo>
                    <a:pt x="42297" y="49036"/>
                  </a:moveTo>
                  <a:lnTo>
                    <a:pt x="42297" y="49266"/>
                  </a:lnTo>
                  <a:lnTo>
                    <a:pt x="43225" y="49266"/>
                  </a:lnTo>
                  <a:lnTo>
                    <a:pt x="43225" y="49036"/>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23"/>
            <p:cNvSpPr/>
            <p:nvPr/>
          </p:nvSpPr>
          <p:spPr>
            <a:xfrm>
              <a:off x="1406350" y="1389950"/>
              <a:ext cx="5950" cy="11725"/>
            </a:xfrm>
            <a:custGeom>
              <a:avLst/>
              <a:gdLst/>
              <a:ahLst/>
              <a:cxnLst/>
              <a:rect l="l" t="t" r="r" b="b"/>
              <a:pathLst>
                <a:path w="238" h="469" extrusionOk="0">
                  <a:moveTo>
                    <a:pt x="0" y="1"/>
                  </a:moveTo>
                  <a:lnTo>
                    <a:pt x="0" y="468"/>
                  </a:lnTo>
                  <a:lnTo>
                    <a:pt x="238" y="468"/>
                  </a:lnTo>
                  <a:lnTo>
                    <a:pt x="2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23"/>
            <p:cNvSpPr/>
            <p:nvPr/>
          </p:nvSpPr>
          <p:spPr>
            <a:xfrm>
              <a:off x="2841525" y="3857075"/>
              <a:ext cx="5950" cy="24100"/>
            </a:xfrm>
            <a:custGeom>
              <a:avLst/>
              <a:gdLst/>
              <a:ahLst/>
              <a:cxnLst/>
              <a:rect l="l" t="t" r="r" b="b"/>
              <a:pathLst>
                <a:path w="238" h="964" extrusionOk="0">
                  <a:moveTo>
                    <a:pt x="0" y="0"/>
                  </a:moveTo>
                  <a:lnTo>
                    <a:pt x="0" y="963"/>
                  </a:lnTo>
                  <a:lnTo>
                    <a:pt x="237" y="963"/>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23"/>
            <p:cNvSpPr/>
            <p:nvPr/>
          </p:nvSpPr>
          <p:spPr>
            <a:xfrm>
              <a:off x="2841525" y="3810500"/>
              <a:ext cx="5950" cy="23400"/>
            </a:xfrm>
            <a:custGeom>
              <a:avLst/>
              <a:gdLst/>
              <a:ahLst/>
              <a:cxnLst/>
              <a:rect l="l" t="t" r="r" b="b"/>
              <a:pathLst>
                <a:path w="238" h="936" extrusionOk="0">
                  <a:moveTo>
                    <a:pt x="0" y="1"/>
                  </a:moveTo>
                  <a:lnTo>
                    <a:pt x="0" y="936"/>
                  </a:lnTo>
                  <a:lnTo>
                    <a:pt x="237" y="936"/>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23"/>
            <p:cNvSpPr/>
            <p:nvPr/>
          </p:nvSpPr>
          <p:spPr>
            <a:xfrm>
              <a:off x="2836450" y="2740900"/>
              <a:ext cx="10325" cy="24075"/>
            </a:xfrm>
            <a:custGeom>
              <a:avLst/>
              <a:gdLst/>
              <a:ahLst/>
              <a:cxnLst/>
              <a:rect l="l" t="t" r="r" b="b"/>
              <a:pathLst>
                <a:path w="413" h="963" extrusionOk="0">
                  <a:moveTo>
                    <a:pt x="238" y="0"/>
                  </a:moveTo>
                  <a:lnTo>
                    <a:pt x="1" y="56"/>
                  </a:lnTo>
                  <a:cubicBezTo>
                    <a:pt x="91" y="349"/>
                    <a:pt x="147" y="642"/>
                    <a:pt x="175" y="963"/>
                  </a:cubicBezTo>
                  <a:lnTo>
                    <a:pt x="412" y="928"/>
                  </a:lnTo>
                  <a:cubicBezTo>
                    <a:pt x="350" y="614"/>
                    <a:pt x="322" y="293"/>
                    <a:pt x="2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23"/>
            <p:cNvSpPr/>
            <p:nvPr/>
          </p:nvSpPr>
          <p:spPr>
            <a:xfrm>
              <a:off x="2841525" y="3717550"/>
              <a:ext cx="5950" cy="23225"/>
            </a:xfrm>
            <a:custGeom>
              <a:avLst/>
              <a:gdLst/>
              <a:ahLst/>
              <a:cxnLst/>
              <a:rect l="l" t="t" r="r" b="b"/>
              <a:pathLst>
                <a:path w="238" h="929" extrusionOk="0">
                  <a:moveTo>
                    <a:pt x="0" y="1"/>
                  </a:moveTo>
                  <a:lnTo>
                    <a:pt x="0" y="928"/>
                  </a:lnTo>
                  <a:lnTo>
                    <a:pt x="237" y="928"/>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23"/>
            <p:cNvSpPr/>
            <p:nvPr/>
          </p:nvSpPr>
          <p:spPr>
            <a:xfrm>
              <a:off x="2841525" y="3624600"/>
              <a:ext cx="5950" cy="23225"/>
            </a:xfrm>
            <a:custGeom>
              <a:avLst/>
              <a:gdLst/>
              <a:ahLst/>
              <a:cxnLst/>
              <a:rect l="l" t="t" r="r" b="b"/>
              <a:pathLst>
                <a:path w="238" h="929"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23"/>
            <p:cNvSpPr/>
            <p:nvPr/>
          </p:nvSpPr>
          <p:spPr>
            <a:xfrm>
              <a:off x="2841525" y="3578025"/>
              <a:ext cx="5950" cy="23225"/>
            </a:xfrm>
            <a:custGeom>
              <a:avLst/>
              <a:gdLst/>
              <a:ahLst/>
              <a:cxnLst/>
              <a:rect l="l" t="t" r="r" b="b"/>
              <a:pathLst>
                <a:path w="238" h="929" extrusionOk="0">
                  <a:moveTo>
                    <a:pt x="0" y="1"/>
                  </a:moveTo>
                  <a:lnTo>
                    <a:pt x="0" y="928"/>
                  </a:lnTo>
                  <a:lnTo>
                    <a:pt x="237" y="928"/>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23"/>
            <p:cNvSpPr/>
            <p:nvPr/>
          </p:nvSpPr>
          <p:spPr>
            <a:xfrm>
              <a:off x="2841525" y="3764125"/>
              <a:ext cx="5950" cy="23200"/>
            </a:xfrm>
            <a:custGeom>
              <a:avLst/>
              <a:gdLst/>
              <a:ahLst/>
              <a:cxnLst/>
              <a:rect l="l" t="t" r="r" b="b"/>
              <a:pathLst>
                <a:path w="238" h="928"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23"/>
            <p:cNvSpPr/>
            <p:nvPr/>
          </p:nvSpPr>
          <p:spPr>
            <a:xfrm>
              <a:off x="2817625" y="2697975"/>
              <a:ext cx="16775" cy="23400"/>
            </a:xfrm>
            <a:custGeom>
              <a:avLst/>
              <a:gdLst/>
              <a:ahLst/>
              <a:cxnLst/>
              <a:rect l="l" t="t" r="r" b="b"/>
              <a:pathLst>
                <a:path w="671" h="936" extrusionOk="0">
                  <a:moveTo>
                    <a:pt x="203" y="1"/>
                  </a:moveTo>
                  <a:lnTo>
                    <a:pt x="0" y="147"/>
                  </a:lnTo>
                  <a:cubicBezTo>
                    <a:pt x="175" y="378"/>
                    <a:pt x="349" y="643"/>
                    <a:pt x="468" y="936"/>
                  </a:cubicBezTo>
                  <a:lnTo>
                    <a:pt x="670" y="845"/>
                  </a:lnTo>
                  <a:cubicBezTo>
                    <a:pt x="551" y="552"/>
                    <a:pt x="377" y="266"/>
                    <a:pt x="2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23"/>
            <p:cNvSpPr/>
            <p:nvPr/>
          </p:nvSpPr>
          <p:spPr>
            <a:xfrm>
              <a:off x="2841525" y="3670975"/>
              <a:ext cx="5950" cy="23400"/>
            </a:xfrm>
            <a:custGeom>
              <a:avLst/>
              <a:gdLst/>
              <a:ahLst/>
              <a:cxnLst/>
              <a:rect l="l" t="t" r="r" b="b"/>
              <a:pathLst>
                <a:path w="238" h="936" extrusionOk="0">
                  <a:moveTo>
                    <a:pt x="0" y="1"/>
                  </a:moveTo>
                  <a:lnTo>
                    <a:pt x="0" y="936"/>
                  </a:lnTo>
                  <a:lnTo>
                    <a:pt x="237" y="936"/>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23"/>
            <p:cNvSpPr/>
            <p:nvPr/>
          </p:nvSpPr>
          <p:spPr>
            <a:xfrm>
              <a:off x="2510150" y="2649325"/>
              <a:ext cx="23400" cy="5775"/>
            </a:xfrm>
            <a:custGeom>
              <a:avLst/>
              <a:gdLst/>
              <a:ahLst/>
              <a:cxnLst/>
              <a:rect l="l" t="t" r="r" b="b"/>
              <a:pathLst>
                <a:path w="936" h="231" extrusionOk="0">
                  <a:moveTo>
                    <a:pt x="0" y="1"/>
                  </a:moveTo>
                  <a:lnTo>
                    <a:pt x="0" y="231"/>
                  </a:lnTo>
                  <a:lnTo>
                    <a:pt x="935" y="231"/>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23"/>
            <p:cNvSpPr/>
            <p:nvPr/>
          </p:nvSpPr>
          <p:spPr>
            <a:xfrm>
              <a:off x="2556725" y="2649325"/>
              <a:ext cx="22500" cy="5775"/>
            </a:xfrm>
            <a:custGeom>
              <a:avLst/>
              <a:gdLst/>
              <a:ahLst/>
              <a:cxnLst/>
              <a:rect l="l" t="t" r="r" b="b"/>
              <a:pathLst>
                <a:path w="900" h="231" extrusionOk="0">
                  <a:moveTo>
                    <a:pt x="0" y="1"/>
                  </a:moveTo>
                  <a:lnTo>
                    <a:pt x="0" y="231"/>
                  </a:lnTo>
                  <a:lnTo>
                    <a:pt x="900" y="231"/>
                  </a:lnTo>
                  <a:lnTo>
                    <a:pt x="90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23"/>
            <p:cNvSpPr/>
            <p:nvPr/>
          </p:nvSpPr>
          <p:spPr>
            <a:xfrm>
              <a:off x="2648975" y="2649325"/>
              <a:ext cx="23400" cy="5775"/>
            </a:xfrm>
            <a:custGeom>
              <a:avLst/>
              <a:gdLst/>
              <a:ahLst/>
              <a:cxnLst/>
              <a:rect l="l" t="t" r="r" b="b"/>
              <a:pathLst>
                <a:path w="936" h="231" extrusionOk="0">
                  <a:moveTo>
                    <a:pt x="0" y="1"/>
                  </a:moveTo>
                  <a:lnTo>
                    <a:pt x="0" y="231"/>
                  </a:lnTo>
                  <a:lnTo>
                    <a:pt x="935" y="231"/>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23"/>
            <p:cNvSpPr/>
            <p:nvPr/>
          </p:nvSpPr>
          <p:spPr>
            <a:xfrm>
              <a:off x="2602575" y="2649325"/>
              <a:ext cx="23225" cy="5775"/>
            </a:xfrm>
            <a:custGeom>
              <a:avLst/>
              <a:gdLst/>
              <a:ahLst/>
              <a:cxnLst/>
              <a:rect l="l" t="t" r="r" b="b"/>
              <a:pathLst>
                <a:path w="929" h="231" extrusionOk="0">
                  <a:moveTo>
                    <a:pt x="1" y="1"/>
                  </a:moveTo>
                  <a:lnTo>
                    <a:pt x="1" y="231"/>
                  </a:lnTo>
                  <a:lnTo>
                    <a:pt x="929" y="231"/>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23"/>
            <p:cNvSpPr/>
            <p:nvPr/>
          </p:nvSpPr>
          <p:spPr>
            <a:xfrm>
              <a:off x="2695550" y="2648625"/>
              <a:ext cx="23200" cy="6475"/>
            </a:xfrm>
            <a:custGeom>
              <a:avLst/>
              <a:gdLst/>
              <a:ahLst/>
              <a:cxnLst/>
              <a:rect l="l" t="t" r="r" b="b"/>
              <a:pathLst>
                <a:path w="928" h="259" extrusionOk="0">
                  <a:moveTo>
                    <a:pt x="753" y="1"/>
                  </a:moveTo>
                  <a:cubicBezTo>
                    <a:pt x="670" y="1"/>
                    <a:pt x="607" y="29"/>
                    <a:pt x="607" y="29"/>
                  </a:cubicBezTo>
                  <a:lnTo>
                    <a:pt x="0" y="29"/>
                  </a:lnTo>
                  <a:lnTo>
                    <a:pt x="0" y="259"/>
                  </a:lnTo>
                  <a:lnTo>
                    <a:pt x="607" y="259"/>
                  </a:lnTo>
                  <a:cubicBezTo>
                    <a:pt x="607" y="259"/>
                    <a:pt x="670" y="231"/>
                    <a:pt x="753" y="231"/>
                  </a:cubicBezTo>
                  <a:cubicBezTo>
                    <a:pt x="816" y="231"/>
                    <a:pt x="872" y="231"/>
                    <a:pt x="928" y="259"/>
                  </a:cubicBezTo>
                  <a:lnTo>
                    <a:pt x="928" y="29"/>
                  </a:lnTo>
                  <a:cubicBezTo>
                    <a:pt x="872" y="1"/>
                    <a:pt x="816" y="1"/>
                    <a:pt x="7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23"/>
            <p:cNvSpPr/>
            <p:nvPr/>
          </p:nvSpPr>
          <p:spPr>
            <a:xfrm>
              <a:off x="2741225" y="2651600"/>
              <a:ext cx="24100" cy="11525"/>
            </a:xfrm>
            <a:custGeom>
              <a:avLst/>
              <a:gdLst/>
              <a:ahLst/>
              <a:cxnLst/>
              <a:rect l="l" t="t" r="r" b="b"/>
              <a:pathLst>
                <a:path w="964" h="461" extrusionOk="0">
                  <a:moveTo>
                    <a:pt x="64" y="0"/>
                  </a:moveTo>
                  <a:lnTo>
                    <a:pt x="1" y="231"/>
                  </a:lnTo>
                  <a:cubicBezTo>
                    <a:pt x="322" y="286"/>
                    <a:pt x="615" y="349"/>
                    <a:pt x="908" y="461"/>
                  </a:cubicBezTo>
                  <a:lnTo>
                    <a:pt x="964" y="231"/>
                  </a:lnTo>
                  <a:cubicBezTo>
                    <a:pt x="671" y="140"/>
                    <a:pt x="384" y="56"/>
                    <a:pt x="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23"/>
            <p:cNvSpPr/>
            <p:nvPr/>
          </p:nvSpPr>
          <p:spPr>
            <a:xfrm>
              <a:off x="2784125" y="2667475"/>
              <a:ext cx="22525" cy="17450"/>
            </a:xfrm>
            <a:custGeom>
              <a:avLst/>
              <a:gdLst/>
              <a:ahLst/>
              <a:cxnLst/>
              <a:rect l="l" t="t" r="r" b="b"/>
              <a:pathLst>
                <a:path w="901" h="698" extrusionOk="0">
                  <a:moveTo>
                    <a:pt x="120" y="0"/>
                  </a:moveTo>
                  <a:lnTo>
                    <a:pt x="1" y="202"/>
                  </a:lnTo>
                  <a:cubicBezTo>
                    <a:pt x="266" y="349"/>
                    <a:pt x="524" y="523"/>
                    <a:pt x="726" y="698"/>
                  </a:cubicBezTo>
                  <a:lnTo>
                    <a:pt x="901" y="523"/>
                  </a:lnTo>
                  <a:cubicBezTo>
                    <a:pt x="671" y="321"/>
                    <a:pt x="413" y="147"/>
                    <a:pt x="1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23"/>
            <p:cNvSpPr/>
            <p:nvPr/>
          </p:nvSpPr>
          <p:spPr>
            <a:xfrm>
              <a:off x="2841525" y="2927675"/>
              <a:ext cx="5950" cy="23225"/>
            </a:xfrm>
            <a:custGeom>
              <a:avLst/>
              <a:gdLst/>
              <a:ahLst/>
              <a:cxnLst/>
              <a:rect l="l" t="t" r="r" b="b"/>
              <a:pathLst>
                <a:path w="238" h="929" extrusionOk="0">
                  <a:moveTo>
                    <a:pt x="0" y="1"/>
                  </a:moveTo>
                  <a:lnTo>
                    <a:pt x="0" y="928"/>
                  </a:lnTo>
                  <a:lnTo>
                    <a:pt x="237" y="928"/>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23"/>
            <p:cNvSpPr/>
            <p:nvPr/>
          </p:nvSpPr>
          <p:spPr>
            <a:xfrm>
              <a:off x="2841525" y="2974250"/>
              <a:ext cx="5950" cy="23225"/>
            </a:xfrm>
            <a:custGeom>
              <a:avLst/>
              <a:gdLst/>
              <a:ahLst/>
              <a:cxnLst/>
              <a:rect l="l" t="t" r="r" b="b"/>
              <a:pathLst>
                <a:path w="238" h="929"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23"/>
            <p:cNvSpPr/>
            <p:nvPr/>
          </p:nvSpPr>
          <p:spPr>
            <a:xfrm>
              <a:off x="2841525" y="3020625"/>
              <a:ext cx="5950" cy="23400"/>
            </a:xfrm>
            <a:custGeom>
              <a:avLst/>
              <a:gdLst/>
              <a:ahLst/>
              <a:cxnLst/>
              <a:rect l="l" t="t" r="r" b="b"/>
              <a:pathLst>
                <a:path w="238" h="936" extrusionOk="0">
                  <a:moveTo>
                    <a:pt x="0" y="1"/>
                  </a:moveTo>
                  <a:lnTo>
                    <a:pt x="0" y="936"/>
                  </a:lnTo>
                  <a:lnTo>
                    <a:pt x="237" y="936"/>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23"/>
            <p:cNvSpPr/>
            <p:nvPr/>
          </p:nvSpPr>
          <p:spPr>
            <a:xfrm>
              <a:off x="2841525" y="3113775"/>
              <a:ext cx="5950" cy="23200"/>
            </a:xfrm>
            <a:custGeom>
              <a:avLst/>
              <a:gdLst/>
              <a:ahLst/>
              <a:cxnLst/>
              <a:rect l="l" t="t" r="r" b="b"/>
              <a:pathLst>
                <a:path w="238" h="928"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23"/>
            <p:cNvSpPr/>
            <p:nvPr/>
          </p:nvSpPr>
          <p:spPr>
            <a:xfrm>
              <a:off x="2841525" y="3067200"/>
              <a:ext cx="5950" cy="23225"/>
            </a:xfrm>
            <a:custGeom>
              <a:avLst/>
              <a:gdLst/>
              <a:ahLst/>
              <a:cxnLst/>
              <a:rect l="l" t="t" r="r" b="b"/>
              <a:pathLst>
                <a:path w="238" h="929"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23"/>
            <p:cNvSpPr/>
            <p:nvPr/>
          </p:nvSpPr>
          <p:spPr>
            <a:xfrm>
              <a:off x="2841525" y="2788150"/>
              <a:ext cx="5950" cy="23225"/>
            </a:xfrm>
            <a:custGeom>
              <a:avLst/>
              <a:gdLst/>
              <a:ahLst/>
              <a:cxnLst/>
              <a:rect l="l" t="t" r="r" b="b"/>
              <a:pathLst>
                <a:path w="238" h="929" extrusionOk="0">
                  <a:moveTo>
                    <a:pt x="0" y="1"/>
                  </a:moveTo>
                  <a:lnTo>
                    <a:pt x="0" y="928"/>
                  </a:lnTo>
                  <a:lnTo>
                    <a:pt x="237" y="928"/>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23"/>
            <p:cNvSpPr/>
            <p:nvPr/>
          </p:nvSpPr>
          <p:spPr>
            <a:xfrm>
              <a:off x="2841525" y="2834725"/>
              <a:ext cx="5950" cy="23225"/>
            </a:xfrm>
            <a:custGeom>
              <a:avLst/>
              <a:gdLst/>
              <a:ahLst/>
              <a:cxnLst/>
              <a:rect l="l" t="t" r="r" b="b"/>
              <a:pathLst>
                <a:path w="238" h="929"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23"/>
            <p:cNvSpPr/>
            <p:nvPr/>
          </p:nvSpPr>
          <p:spPr>
            <a:xfrm>
              <a:off x="2841525" y="3531450"/>
              <a:ext cx="5950" cy="23400"/>
            </a:xfrm>
            <a:custGeom>
              <a:avLst/>
              <a:gdLst/>
              <a:ahLst/>
              <a:cxnLst/>
              <a:rect l="l" t="t" r="r" b="b"/>
              <a:pathLst>
                <a:path w="238" h="936" extrusionOk="0">
                  <a:moveTo>
                    <a:pt x="0" y="1"/>
                  </a:moveTo>
                  <a:lnTo>
                    <a:pt x="0" y="936"/>
                  </a:lnTo>
                  <a:lnTo>
                    <a:pt x="237" y="936"/>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23"/>
            <p:cNvSpPr/>
            <p:nvPr/>
          </p:nvSpPr>
          <p:spPr>
            <a:xfrm>
              <a:off x="2841525" y="2881100"/>
              <a:ext cx="5950" cy="23400"/>
            </a:xfrm>
            <a:custGeom>
              <a:avLst/>
              <a:gdLst/>
              <a:ahLst/>
              <a:cxnLst/>
              <a:rect l="l" t="t" r="r" b="b"/>
              <a:pathLst>
                <a:path w="238" h="936" extrusionOk="0">
                  <a:moveTo>
                    <a:pt x="0" y="1"/>
                  </a:moveTo>
                  <a:lnTo>
                    <a:pt x="0" y="936"/>
                  </a:lnTo>
                  <a:lnTo>
                    <a:pt x="237" y="936"/>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23"/>
            <p:cNvSpPr/>
            <p:nvPr/>
          </p:nvSpPr>
          <p:spPr>
            <a:xfrm>
              <a:off x="2841525" y="3346250"/>
              <a:ext cx="5950" cy="23225"/>
            </a:xfrm>
            <a:custGeom>
              <a:avLst/>
              <a:gdLst/>
              <a:ahLst/>
              <a:cxnLst/>
              <a:rect l="l" t="t" r="r" b="b"/>
              <a:pathLst>
                <a:path w="238" h="929"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23"/>
            <p:cNvSpPr/>
            <p:nvPr/>
          </p:nvSpPr>
          <p:spPr>
            <a:xfrm>
              <a:off x="2841525" y="3392800"/>
              <a:ext cx="5950" cy="23225"/>
            </a:xfrm>
            <a:custGeom>
              <a:avLst/>
              <a:gdLst/>
              <a:ahLst/>
              <a:cxnLst/>
              <a:rect l="l" t="t" r="r" b="b"/>
              <a:pathLst>
                <a:path w="238" h="929" extrusionOk="0">
                  <a:moveTo>
                    <a:pt x="0" y="1"/>
                  </a:moveTo>
                  <a:lnTo>
                    <a:pt x="0" y="929"/>
                  </a:lnTo>
                  <a:lnTo>
                    <a:pt x="237" y="929"/>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23"/>
            <p:cNvSpPr/>
            <p:nvPr/>
          </p:nvSpPr>
          <p:spPr>
            <a:xfrm>
              <a:off x="2841525" y="3439200"/>
              <a:ext cx="5950" cy="23400"/>
            </a:xfrm>
            <a:custGeom>
              <a:avLst/>
              <a:gdLst/>
              <a:ahLst/>
              <a:cxnLst/>
              <a:rect l="l" t="t" r="r" b="b"/>
              <a:pathLst>
                <a:path w="238" h="936" extrusionOk="0">
                  <a:moveTo>
                    <a:pt x="0" y="1"/>
                  </a:moveTo>
                  <a:lnTo>
                    <a:pt x="0" y="935"/>
                  </a:lnTo>
                  <a:lnTo>
                    <a:pt x="237" y="935"/>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23"/>
            <p:cNvSpPr/>
            <p:nvPr/>
          </p:nvSpPr>
          <p:spPr>
            <a:xfrm>
              <a:off x="2841525" y="3160150"/>
              <a:ext cx="5950" cy="23400"/>
            </a:xfrm>
            <a:custGeom>
              <a:avLst/>
              <a:gdLst/>
              <a:ahLst/>
              <a:cxnLst/>
              <a:rect l="l" t="t" r="r" b="b"/>
              <a:pathLst>
                <a:path w="238" h="936" extrusionOk="0">
                  <a:moveTo>
                    <a:pt x="0" y="1"/>
                  </a:moveTo>
                  <a:lnTo>
                    <a:pt x="0" y="936"/>
                  </a:lnTo>
                  <a:lnTo>
                    <a:pt x="237" y="936"/>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23"/>
            <p:cNvSpPr/>
            <p:nvPr/>
          </p:nvSpPr>
          <p:spPr>
            <a:xfrm>
              <a:off x="2841525" y="3485075"/>
              <a:ext cx="5950" cy="23225"/>
            </a:xfrm>
            <a:custGeom>
              <a:avLst/>
              <a:gdLst/>
              <a:ahLst/>
              <a:cxnLst/>
              <a:rect l="l" t="t" r="r" b="b"/>
              <a:pathLst>
                <a:path w="238" h="929"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23"/>
            <p:cNvSpPr/>
            <p:nvPr/>
          </p:nvSpPr>
          <p:spPr>
            <a:xfrm>
              <a:off x="2841525" y="3206725"/>
              <a:ext cx="5950" cy="23225"/>
            </a:xfrm>
            <a:custGeom>
              <a:avLst/>
              <a:gdLst/>
              <a:ahLst/>
              <a:cxnLst/>
              <a:rect l="l" t="t" r="r" b="b"/>
              <a:pathLst>
                <a:path w="238" h="929"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23"/>
            <p:cNvSpPr/>
            <p:nvPr/>
          </p:nvSpPr>
          <p:spPr>
            <a:xfrm>
              <a:off x="2841525" y="3253300"/>
              <a:ext cx="5950" cy="23200"/>
            </a:xfrm>
            <a:custGeom>
              <a:avLst/>
              <a:gdLst/>
              <a:ahLst/>
              <a:cxnLst/>
              <a:rect l="l" t="t" r="r" b="b"/>
              <a:pathLst>
                <a:path w="238" h="928"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23"/>
            <p:cNvSpPr/>
            <p:nvPr/>
          </p:nvSpPr>
          <p:spPr>
            <a:xfrm>
              <a:off x="2841525" y="3299675"/>
              <a:ext cx="5950" cy="23400"/>
            </a:xfrm>
            <a:custGeom>
              <a:avLst/>
              <a:gdLst/>
              <a:ahLst/>
              <a:cxnLst/>
              <a:rect l="l" t="t" r="r" b="b"/>
              <a:pathLst>
                <a:path w="238" h="936" extrusionOk="0">
                  <a:moveTo>
                    <a:pt x="0" y="1"/>
                  </a:moveTo>
                  <a:lnTo>
                    <a:pt x="0" y="935"/>
                  </a:lnTo>
                  <a:lnTo>
                    <a:pt x="237" y="935"/>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23"/>
            <p:cNvSpPr/>
            <p:nvPr/>
          </p:nvSpPr>
          <p:spPr>
            <a:xfrm>
              <a:off x="2841525" y="3902075"/>
              <a:ext cx="5950" cy="11700"/>
            </a:xfrm>
            <a:custGeom>
              <a:avLst/>
              <a:gdLst/>
              <a:ahLst/>
              <a:cxnLst/>
              <a:rect l="l" t="t" r="r" b="b"/>
              <a:pathLst>
                <a:path w="238" h="468" extrusionOk="0">
                  <a:moveTo>
                    <a:pt x="0" y="0"/>
                  </a:moveTo>
                  <a:lnTo>
                    <a:pt x="0" y="468"/>
                  </a:lnTo>
                  <a:lnTo>
                    <a:pt x="237" y="46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8" name="Google Shape;1888;p23"/>
          <p:cNvGrpSpPr/>
          <p:nvPr/>
        </p:nvGrpSpPr>
        <p:grpSpPr>
          <a:xfrm flipH="1">
            <a:off x="521386" y="3951370"/>
            <a:ext cx="374657" cy="463150"/>
            <a:chOff x="8243489" y="4050570"/>
            <a:chExt cx="374657" cy="463150"/>
          </a:xfrm>
        </p:grpSpPr>
        <p:sp>
          <p:nvSpPr>
            <p:cNvPr id="1889" name="Google Shape;1889;p23"/>
            <p:cNvSpPr/>
            <p:nvPr/>
          </p:nvSpPr>
          <p:spPr>
            <a:xfrm>
              <a:off x="8243489" y="4051225"/>
              <a:ext cx="374657" cy="461828"/>
            </a:xfrm>
            <a:custGeom>
              <a:avLst/>
              <a:gdLst/>
              <a:ahLst/>
              <a:cxnLst/>
              <a:rect l="l" t="t" r="r" b="b"/>
              <a:pathLst>
                <a:path w="107815" h="132900" extrusionOk="0">
                  <a:moveTo>
                    <a:pt x="53908" y="30499"/>
                  </a:moveTo>
                  <a:cubicBezTo>
                    <a:pt x="65243" y="30499"/>
                    <a:pt x="74444" y="39725"/>
                    <a:pt x="74444" y="51162"/>
                  </a:cubicBezTo>
                  <a:cubicBezTo>
                    <a:pt x="74444" y="62472"/>
                    <a:pt x="65243" y="71698"/>
                    <a:pt x="53908" y="71698"/>
                  </a:cubicBezTo>
                  <a:cubicBezTo>
                    <a:pt x="42572" y="71698"/>
                    <a:pt x="33372" y="62472"/>
                    <a:pt x="33372" y="51162"/>
                  </a:cubicBezTo>
                  <a:cubicBezTo>
                    <a:pt x="33372" y="39725"/>
                    <a:pt x="42572" y="30499"/>
                    <a:pt x="53908" y="30499"/>
                  </a:cubicBezTo>
                  <a:close/>
                  <a:moveTo>
                    <a:pt x="53908" y="0"/>
                  </a:moveTo>
                  <a:cubicBezTo>
                    <a:pt x="24146" y="0"/>
                    <a:pt x="1" y="24145"/>
                    <a:pt x="1" y="53907"/>
                  </a:cubicBezTo>
                  <a:cubicBezTo>
                    <a:pt x="1" y="72867"/>
                    <a:pt x="9125" y="89489"/>
                    <a:pt x="19800" y="102629"/>
                  </a:cubicBezTo>
                  <a:cubicBezTo>
                    <a:pt x="35176" y="121462"/>
                    <a:pt x="53908" y="132899"/>
                    <a:pt x="53908" y="132899"/>
                  </a:cubicBezTo>
                  <a:cubicBezTo>
                    <a:pt x="53908" y="132899"/>
                    <a:pt x="107815" y="101460"/>
                    <a:pt x="107815" y="53907"/>
                  </a:cubicBezTo>
                  <a:cubicBezTo>
                    <a:pt x="107815" y="49993"/>
                    <a:pt x="107383" y="46282"/>
                    <a:pt x="106646" y="42571"/>
                  </a:cubicBezTo>
                  <a:cubicBezTo>
                    <a:pt x="101461" y="18223"/>
                    <a:pt x="79857" y="0"/>
                    <a:pt x="539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23"/>
            <p:cNvSpPr/>
            <p:nvPr/>
          </p:nvSpPr>
          <p:spPr>
            <a:xfrm>
              <a:off x="8244307" y="4050570"/>
              <a:ext cx="257600" cy="463150"/>
            </a:xfrm>
            <a:custGeom>
              <a:avLst/>
              <a:gdLst/>
              <a:ahLst/>
              <a:cxnLst/>
              <a:rect l="l" t="t" r="r" b="b"/>
              <a:pathLst>
                <a:path w="10304" h="18526" extrusionOk="0">
                  <a:moveTo>
                    <a:pt x="10304" y="569"/>
                  </a:moveTo>
                  <a:cubicBezTo>
                    <a:pt x="10352" y="391"/>
                    <a:pt x="7780" y="-157"/>
                    <a:pt x="6521" y="43"/>
                  </a:cubicBezTo>
                  <a:cubicBezTo>
                    <a:pt x="5262" y="243"/>
                    <a:pt x="3802" y="856"/>
                    <a:pt x="2749" y="1767"/>
                  </a:cubicBezTo>
                  <a:cubicBezTo>
                    <a:pt x="1697" y="2678"/>
                    <a:pt x="575" y="4056"/>
                    <a:pt x="206" y="5509"/>
                  </a:cubicBezTo>
                  <a:cubicBezTo>
                    <a:pt x="-163" y="6962"/>
                    <a:pt x="-24" y="8869"/>
                    <a:pt x="533" y="10485"/>
                  </a:cubicBezTo>
                  <a:cubicBezTo>
                    <a:pt x="1090" y="12102"/>
                    <a:pt x="2383" y="13868"/>
                    <a:pt x="3548" y="15208"/>
                  </a:cubicBezTo>
                  <a:cubicBezTo>
                    <a:pt x="4713" y="16548"/>
                    <a:pt x="7296" y="18466"/>
                    <a:pt x="7523" y="18525"/>
                  </a:cubicBezTo>
                  <a:cubicBezTo>
                    <a:pt x="7750" y="18584"/>
                    <a:pt x="5678" y="16542"/>
                    <a:pt x="4908" y="15561"/>
                  </a:cubicBezTo>
                  <a:cubicBezTo>
                    <a:pt x="4138" y="14580"/>
                    <a:pt x="3455" y="13897"/>
                    <a:pt x="2903" y="12640"/>
                  </a:cubicBezTo>
                  <a:cubicBezTo>
                    <a:pt x="2351" y="11383"/>
                    <a:pt x="1592" y="9536"/>
                    <a:pt x="1595" y="8020"/>
                  </a:cubicBezTo>
                  <a:cubicBezTo>
                    <a:pt x="1598" y="6504"/>
                    <a:pt x="2149" y="4697"/>
                    <a:pt x="2922" y="3546"/>
                  </a:cubicBezTo>
                  <a:cubicBezTo>
                    <a:pt x="3696" y="2395"/>
                    <a:pt x="5006" y="1609"/>
                    <a:pt x="6236" y="1113"/>
                  </a:cubicBezTo>
                  <a:cubicBezTo>
                    <a:pt x="7466" y="617"/>
                    <a:pt x="10257" y="747"/>
                    <a:pt x="10304" y="569"/>
                  </a:cubicBezTo>
                  <a:close/>
                </a:path>
              </a:pathLst>
            </a:custGeom>
            <a:solidFill>
              <a:srgbClr val="8162A7">
                <a:alpha val="45910"/>
              </a:srgbClr>
            </a:solidFill>
            <a:ln>
              <a:noFill/>
            </a:ln>
          </p:spPr>
        </p:sp>
      </p:grpSp>
      <p:grpSp>
        <p:nvGrpSpPr>
          <p:cNvPr id="1891" name="Google Shape;1891;p23"/>
          <p:cNvGrpSpPr/>
          <p:nvPr/>
        </p:nvGrpSpPr>
        <p:grpSpPr>
          <a:xfrm flipH="1">
            <a:off x="7788215" y="4513090"/>
            <a:ext cx="711583" cy="630414"/>
            <a:chOff x="460371" y="2406765"/>
            <a:chExt cx="711583" cy="630414"/>
          </a:xfrm>
        </p:grpSpPr>
        <p:grpSp>
          <p:nvGrpSpPr>
            <p:cNvPr id="1892" name="Google Shape;1892;p23"/>
            <p:cNvGrpSpPr/>
            <p:nvPr/>
          </p:nvGrpSpPr>
          <p:grpSpPr>
            <a:xfrm>
              <a:off x="666102" y="2406765"/>
              <a:ext cx="505852" cy="630414"/>
              <a:chOff x="666102" y="2406765"/>
              <a:chExt cx="505852" cy="630414"/>
            </a:xfrm>
          </p:grpSpPr>
          <p:grpSp>
            <p:nvGrpSpPr>
              <p:cNvPr id="1893" name="Google Shape;1893;p23"/>
              <p:cNvGrpSpPr/>
              <p:nvPr/>
            </p:nvGrpSpPr>
            <p:grpSpPr>
              <a:xfrm>
                <a:off x="1005172" y="2632603"/>
                <a:ext cx="166782" cy="404575"/>
                <a:chOff x="3816313" y="1611982"/>
                <a:chExt cx="1212958" cy="2940225"/>
              </a:xfrm>
            </p:grpSpPr>
            <p:sp>
              <p:nvSpPr>
                <p:cNvPr id="1894" name="Google Shape;1894;p23"/>
                <p:cNvSpPr/>
                <p:nvPr/>
              </p:nvSpPr>
              <p:spPr>
                <a:xfrm>
                  <a:off x="3816313" y="1613408"/>
                  <a:ext cx="1212958" cy="1949969"/>
                </a:xfrm>
                <a:custGeom>
                  <a:avLst/>
                  <a:gdLst/>
                  <a:ahLst/>
                  <a:cxnLst/>
                  <a:rect l="l" t="t" r="r" b="b"/>
                  <a:pathLst>
                    <a:path w="6852" h="6836" extrusionOk="0">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23"/>
                <p:cNvSpPr/>
                <p:nvPr/>
              </p:nvSpPr>
              <p:spPr>
                <a:xfrm>
                  <a:off x="4199464" y="2602232"/>
                  <a:ext cx="351972" cy="1949975"/>
                </a:xfrm>
                <a:custGeom>
                  <a:avLst/>
                  <a:gdLst/>
                  <a:ahLst/>
                  <a:cxnLst/>
                  <a:rect l="l" t="t" r="r" b="b"/>
                  <a:pathLst>
                    <a:path w="2044" h="9712" extrusionOk="0">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23"/>
                <p:cNvSpPr/>
                <p:nvPr/>
              </p:nvSpPr>
              <p:spPr>
                <a:xfrm>
                  <a:off x="4331976" y="1611982"/>
                  <a:ext cx="697292" cy="1951395"/>
                </a:xfrm>
                <a:custGeom>
                  <a:avLst/>
                  <a:gdLst/>
                  <a:ahLst/>
                  <a:cxnLst/>
                  <a:rect l="l" t="t" r="r" b="b"/>
                  <a:pathLst>
                    <a:path w="3939" h="6841" extrusionOk="0">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7" name="Google Shape;1897;p23"/>
              <p:cNvGrpSpPr/>
              <p:nvPr/>
            </p:nvGrpSpPr>
            <p:grpSpPr>
              <a:xfrm>
                <a:off x="666102" y="2406765"/>
                <a:ext cx="259816" cy="630384"/>
                <a:chOff x="3816313" y="1611982"/>
                <a:chExt cx="1212958" cy="2940225"/>
              </a:xfrm>
            </p:grpSpPr>
            <p:sp>
              <p:nvSpPr>
                <p:cNvPr id="1898" name="Google Shape;1898;p23"/>
                <p:cNvSpPr/>
                <p:nvPr/>
              </p:nvSpPr>
              <p:spPr>
                <a:xfrm>
                  <a:off x="3816313" y="1613408"/>
                  <a:ext cx="1212958" cy="1949969"/>
                </a:xfrm>
                <a:custGeom>
                  <a:avLst/>
                  <a:gdLst/>
                  <a:ahLst/>
                  <a:cxnLst/>
                  <a:rect l="l" t="t" r="r" b="b"/>
                  <a:pathLst>
                    <a:path w="6852" h="6836" extrusionOk="0">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23"/>
                <p:cNvSpPr/>
                <p:nvPr/>
              </p:nvSpPr>
              <p:spPr>
                <a:xfrm>
                  <a:off x="4199464" y="2602232"/>
                  <a:ext cx="351972" cy="1949975"/>
                </a:xfrm>
                <a:custGeom>
                  <a:avLst/>
                  <a:gdLst/>
                  <a:ahLst/>
                  <a:cxnLst/>
                  <a:rect l="l" t="t" r="r" b="b"/>
                  <a:pathLst>
                    <a:path w="2044" h="9712" extrusionOk="0">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23"/>
                <p:cNvSpPr/>
                <p:nvPr/>
              </p:nvSpPr>
              <p:spPr>
                <a:xfrm>
                  <a:off x="4331976" y="1611982"/>
                  <a:ext cx="697292" cy="1951395"/>
                </a:xfrm>
                <a:custGeom>
                  <a:avLst/>
                  <a:gdLst/>
                  <a:ahLst/>
                  <a:cxnLst/>
                  <a:rect l="l" t="t" r="r" b="b"/>
                  <a:pathLst>
                    <a:path w="3939" h="6841" extrusionOk="0">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01" name="Google Shape;1901;p23"/>
            <p:cNvGrpSpPr/>
            <p:nvPr/>
          </p:nvGrpSpPr>
          <p:grpSpPr>
            <a:xfrm>
              <a:off x="460371" y="2728161"/>
              <a:ext cx="166791" cy="302717"/>
              <a:chOff x="3816307" y="2352225"/>
              <a:chExt cx="1213027" cy="2199981"/>
            </a:xfrm>
          </p:grpSpPr>
          <p:sp>
            <p:nvSpPr>
              <p:cNvPr id="1902" name="Google Shape;1902;p23"/>
              <p:cNvSpPr/>
              <p:nvPr/>
            </p:nvSpPr>
            <p:spPr>
              <a:xfrm>
                <a:off x="3816307" y="2353110"/>
                <a:ext cx="1213027" cy="1210194"/>
              </a:xfrm>
              <a:custGeom>
                <a:avLst/>
                <a:gdLst/>
                <a:ahLst/>
                <a:cxnLst/>
                <a:rect l="l" t="t" r="r" b="b"/>
                <a:pathLst>
                  <a:path w="6852" h="6836" extrusionOk="0">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23"/>
              <p:cNvSpPr/>
              <p:nvPr/>
            </p:nvSpPr>
            <p:spPr>
              <a:xfrm>
                <a:off x="4199402" y="2832867"/>
                <a:ext cx="361854" cy="1719340"/>
              </a:xfrm>
              <a:custGeom>
                <a:avLst/>
                <a:gdLst/>
                <a:ahLst/>
                <a:cxnLst/>
                <a:rect l="l" t="t" r="r" b="b"/>
                <a:pathLst>
                  <a:path w="2044" h="9712" extrusionOk="0">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23"/>
              <p:cNvSpPr/>
              <p:nvPr/>
            </p:nvSpPr>
            <p:spPr>
              <a:xfrm>
                <a:off x="4331999" y="2352225"/>
                <a:ext cx="697331" cy="1211079"/>
              </a:xfrm>
              <a:custGeom>
                <a:avLst/>
                <a:gdLst/>
                <a:ahLst/>
                <a:cxnLst/>
                <a:rect l="l" t="t" r="r" b="b"/>
                <a:pathLst>
                  <a:path w="3939" h="6841" extrusionOk="0">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905"/>
        <p:cNvGrpSpPr/>
        <p:nvPr/>
      </p:nvGrpSpPr>
      <p:grpSpPr>
        <a:xfrm>
          <a:off x="0" y="0"/>
          <a:ext cx="0" cy="0"/>
          <a:chOff x="0" y="0"/>
          <a:chExt cx="0" cy="0"/>
        </a:xfrm>
      </p:grpSpPr>
      <p:sp>
        <p:nvSpPr>
          <p:cNvPr id="1906" name="Google Shape;1906;p24"/>
          <p:cNvSpPr/>
          <p:nvPr/>
        </p:nvSpPr>
        <p:spPr>
          <a:xfrm flipH="1">
            <a:off x="-711725" y="4114963"/>
            <a:ext cx="3059100" cy="3059100"/>
          </a:xfrm>
          <a:prstGeom prst="ellipse">
            <a:avLst/>
          </a:prstGeom>
          <a:solidFill>
            <a:srgbClr val="897FBB">
              <a:alpha val="29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07" name="Google Shape;1907;p24"/>
          <p:cNvGrpSpPr/>
          <p:nvPr/>
        </p:nvGrpSpPr>
        <p:grpSpPr>
          <a:xfrm flipH="1">
            <a:off x="335560" y="4358656"/>
            <a:ext cx="964529" cy="2918046"/>
            <a:chOff x="1825573" y="1896181"/>
            <a:chExt cx="964529" cy="2918046"/>
          </a:xfrm>
        </p:grpSpPr>
        <p:sp>
          <p:nvSpPr>
            <p:cNvPr id="1908" name="Google Shape;1908;p24"/>
            <p:cNvSpPr/>
            <p:nvPr/>
          </p:nvSpPr>
          <p:spPr>
            <a:xfrm>
              <a:off x="1825573" y="1896181"/>
              <a:ext cx="964529" cy="2918046"/>
            </a:xfrm>
            <a:custGeom>
              <a:avLst/>
              <a:gdLst/>
              <a:ahLst/>
              <a:cxnLst/>
              <a:rect l="l" t="t" r="r" b="b"/>
              <a:pathLst>
                <a:path w="7532" h="22787" extrusionOk="0">
                  <a:moveTo>
                    <a:pt x="3773" y="1"/>
                  </a:moveTo>
                  <a:cubicBezTo>
                    <a:pt x="1687" y="1"/>
                    <a:pt x="1" y="1691"/>
                    <a:pt x="1" y="3776"/>
                  </a:cubicBezTo>
                  <a:lnTo>
                    <a:pt x="1" y="15746"/>
                  </a:lnTo>
                  <a:lnTo>
                    <a:pt x="14" y="15746"/>
                  </a:lnTo>
                  <a:lnTo>
                    <a:pt x="14" y="22787"/>
                  </a:lnTo>
                  <a:lnTo>
                    <a:pt x="2861" y="22787"/>
                  </a:lnTo>
                  <a:lnTo>
                    <a:pt x="2861" y="13174"/>
                  </a:lnTo>
                  <a:lnTo>
                    <a:pt x="2861" y="3776"/>
                  </a:lnTo>
                  <a:cubicBezTo>
                    <a:pt x="2861" y="3269"/>
                    <a:pt x="3269" y="2861"/>
                    <a:pt x="3773" y="2861"/>
                  </a:cubicBezTo>
                  <a:cubicBezTo>
                    <a:pt x="4276" y="2861"/>
                    <a:pt x="4672" y="3269"/>
                    <a:pt x="4672" y="3776"/>
                  </a:cubicBezTo>
                  <a:lnTo>
                    <a:pt x="4672" y="8391"/>
                  </a:lnTo>
                  <a:lnTo>
                    <a:pt x="4672" y="22787"/>
                  </a:lnTo>
                  <a:lnTo>
                    <a:pt x="7532" y="22787"/>
                  </a:lnTo>
                  <a:lnTo>
                    <a:pt x="7532" y="7110"/>
                  </a:lnTo>
                  <a:lnTo>
                    <a:pt x="7532" y="3776"/>
                  </a:lnTo>
                  <a:cubicBezTo>
                    <a:pt x="7532" y="1691"/>
                    <a:pt x="5842" y="1"/>
                    <a:pt x="3773" y="1"/>
                  </a:cubicBezTo>
                  <a:close/>
                </a:path>
              </a:pathLst>
            </a:custGeom>
            <a:solidFill>
              <a:schemeClr val="accent5"/>
            </a:solidFill>
            <a:ln>
              <a:noFill/>
            </a:ln>
            <a:effectLst>
              <a:outerShdw dist="76200" dir="24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09" name="Google Shape;1909;p24"/>
            <p:cNvGrpSpPr/>
            <p:nvPr/>
          </p:nvGrpSpPr>
          <p:grpSpPr>
            <a:xfrm>
              <a:off x="2001780" y="2072389"/>
              <a:ext cx="612115" cy="2698300"/>
              <a:chOff x="1718105" y="2072389"/>
              <a:chExt cx="612115" cy="2698300"/>
            </a:xfrm>
          </p:grpSpPr>
          <p:sp>
            <p:nvSpPr>
              <p:cNvPr id="1910" name="Google Shape;1910;p24"/>
              <p:cNvSpPr/>
              <p:nvPr/>
            </p:nvSpPr>
            <p:spPr>
              <a:xfrm>
                <a:off x="2316262" y="3811153"/>
                <a:ext cx="13958" cy="56217"/>
              </a:xfrm>
              <a:custGeom>
                <a:avLst/>
                <a:gdLst/>
                <a:ahLst/>
                <a:cxnLst/>
                <a:rect l="l" t="t" r="r" b="b"/>
                <a:pathLst>
                  <a:path w="109" h="439" extrusionOk="0">
                    <a:moveTo>
                      <a:pt x="1" y="1"/>
                    </a:moveTo>
                    <a:lnTo>
                      <a:pt x="1" y="439"/>
                    </a:lnTo>
                    <a:lnTo>
                      <a:pt x="109" y="439"/>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24"/>
              <p:cNvSpPr/>
              <p:nvPr/>
            </p:nvSpPr>
            <p:spPr>
              <a:xfrm>
                <a:off x="2316262" y="3698207"/>
                <a:ext cx="13958" cy="55833"/>
              </a:xfrm>
              <a:custGeom>
                <a:avLst/>
                <a:gdLst/>
                <a:ahLst/>
                <a:cxnLst/>
                <a:rect l="l" t="t" r="r" b="b"/>
                <a:pathLst>
                  <a:path w="109" h="436"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24"/>
              <p:cNvSpPr/>
              <p:nvPr/>
            </p:nvSpPr>
            <p:spPr>
              <a:xfrm>
                <a:off x="2316262" y="4036406"/>
                <a:ext cx="13958" cy="59547"/>
              </a:xfrm>
              <a:custGeom>
                <a:avLst/>
                <a:gdLst/>
                <a:ahLst/>
                <a:cxnLst/>
                <a:rect l="l" t="t" r="r" b="b"/>
                <a:pathLst>
                  <a:path w="109" h="465" extrusionOk="0">
                    <a:moveTo>
                      <a:pt x="1" y="0"/>
                    </a:moveTo>
                    <a:lnTo>
                      <a:pt x="1" y="27"/>
                    </a:lnTo>
                    <a:lnTo>
                      <a:pt x="1" y="435"/>
                    </a:lnTo>
                    <a:lnTo>
                      <a:pt x="1" y="465"/>
                    </a:lnTo>
                    <a:lnTo>
                      <a:pt x="109" y="465"/>
                    </a:lnTo>
                    <a:lnTo>
                      <a:pt x="109" y="435"/>
                    </a:lnTo>
                    <a:lnTo>
                      <a:pt x="109" y="27"/>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24"/>
              <p:cNvSpPr/>
              <p:nvPr/>
            </p:nvSpPr>
            <p:spPr>
              <a:xfrm>
                <a:off x="2316262" y="3922948"/>
                <a:ext cx="13958" cy="57882"/>
              </a:xfrm>
              <a:custGeom>
                <a:avLst/>
                <a:gdLst/>
                <a:ahLst/>
                <a:cxnLst/>
                <a:rect l="l" t="t" r="r" b="b"/>
                <a:pathLst>
                  <a:path w="109" h="452" extrusionOk="0">
                    <a:moveTo>
                      <a:pt x="1" y="1"/>
                    </a:moveTo>
                    <a:lnTo>
                      <a:pt x="1" y="452"/>
                    </a:lnTo>
                    <a:lnTo>
                      <a:pt x="109" y="452"/>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24"/>
              <p:cNvSpPr/>
              <p:nvPr/>
            </p:nvSpPr>
            <p:spPr>
              <a:xfrm>
                <a:off x="2316262" y="3023087"/>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24"/>
              <p:cNvSpPr/>
              <p:nvPr/>
            </p:nvSpPr>
            <p:spPr>
              <a:xfrm>
                <a:off x="2316262" y="3586412"/>
                <a:ext cx="13958" cy="55833"/>
              </a:xfrm>
              <a:custGeom>
                <a:avLst/>
                <a:gdLst/>
                <a:ahLst/>
                <a:cxnLst/>
                <a:rect l="l" t="t" r="r" b="b"/>
                <a:pathLst>
                  <a:path w="109" h="436" extrusionOk="0">
                    <a:moveTo>
                      <a:pt x="1" y="1"/>
                    </a:moveTo>
                    <a:lnTo>
                      <a:pt x="1" y="435"/>
                    </a:lnTo>
                    <a:lnTo>
                      <a:pt x="109" y="435"/>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24"/>
              <p:cNvSpPr/>
              <p:nvPr/>
            </p:nvSpPr>
            <p:spPr>
              <a:xfrm>
                <a:off x="2316262" y="3472953"/>
                <a:ext cx="13958" cy="55833"/>
              </a:xfrm>
              <a:custGeom>
                <a:avLst/>
                <a:gdLst/>
                <a:ahLst/>
                <a:cxnLst/>
                <a:rect l="l" t="t" r="r" b="b"/>
                <a:pathLst>
                  <a:path w="109" h="436" extrusionOk="0">
                    <a:moveTo>
                      <a:pt x="1" y="1"/>
                    </a:moveTo>
                    <a:lnTo>
                      <a:pt x="1" y="436"/>
                    </a:lnTo>
                    <a:lnTo>
                      <a:pt x="109" y="436"/>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24"/>
              <p:cNvSpPr/>
              <p:nvPr/>
            </p:nvSpPr>
            <p:spPr>
              <a:xfrm>
                <a:off x="2316262" y="3359623"/>
                <a:ext cx="13958" cy="57882"/>
              </a:xfrm>
              <a:custGeom>
                <a:avLst/>
                <a:gdLst/>
                <a:ahLst/>
                <a:cxnLst/>
                <a:rect l="l" t="t" r="r" b="b"/>
                <a:pathLst>
                  <a:path w="109" h="452" extrusionOk="0">
                    <a:moveTo>
                      <a:pt x="1" y="0"/>
                    </a:moveTo>
                    <a:lnTo>
                      <a:pt x="1" y="451"/>
                    </a:lnTo>
                    <a:lnTo>
                      <a:pt x="109" y="451"/>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24"/>
              <p:cNvSpPr/>
              <p:nvPr/>
            </p:nvSpPr>
            <p:spPr>
              <a:xfrm>
                <a:off x="2316262" y="3134754"/>
                <a:ext cx="13958" cy="57498"/>
              </a:xfrm>
              <a:custGeom>
                <a:avLst/>
                <a:gdLst/>
                <a:ahLst/>
                <a:cxnLst/>
                <a:rect l="l" t="t" r="r" b="b"/>
                <a:pathLst>
                  <a:path w="109" h="449" extrusionOk="0">
                    <a:moveTo>
                      <a:pt x="1" y="1"/>
                    </a:moveTo>
                    <a:lnTo>
                      <a:pt x="1" y="449"/>
                    </a:lnTo>
                    <a:lnTo>
                      <a:pt x="109" y="449"/>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24"/>
              <p:cNvSpPr/>
              <p:nvPr/>
            </p:nvSpPr>
            <p:spPr>
              <a:xfrm>
                <a:off x="2316262" y="3248213"/>
                <a:ext cx="13958" cy="55833"/>
              </a:xfrm>
              <a:custGeom>
                <a:avLst/>
                <a:gdLst/>
                <a:ahLst/>
                <a:cxnLst/>
                <a:rect l="l" t="t" r="r" b="b"/>
                <a:pathLst>
                  <a:path w="109" h="436" extrusionOk="0">
                    <a:moveTo>
                      <a:pt x="1" y="1"/>
                    </a:moveTo>
                    <a:lnTo>
                      <a:pt x="1" y="435"/>
                    </a:lnTo>
                    <a:lnTo>
                      <a:pt x="109" y="435"/>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24"/>
              <p:cNvSpPr/>
              <p:nvPr/>
            </p:nvSpPr>
            <p:spPr>
              <a:xfrm>
                <a:off x="2316262" y="4714855"/>
                <a:ext cx="13958" cy="55833"/>
              </a:xfrm>
              <a:custGeom>
                <a:avLst/>
                <a:gdLst/>
                <a:ahLst/>
                <a:cxnLst/>
                <a:rect l="l" t="t" r="r" b="b"/>
                <a:pathLst>
                  <a:path w="109" h="436" extrusionOk="0">
                    <a:moveTo>
                      <a:pt x="1" y="1"/>
                    </a:moveTo>
                    <a:lnTo>
                      <a:pt x="1" y="436"/>
                    </a:lnTo>
                    <a:lnTo>
                      <a:pt x="109" y="436"/>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24"/>
              <p:cNvSpPr/>
              <p:nvPr/>
            </p:nvSpPr>
            <p:spPr>
              <a:xfrm>
                <a:off x="2316262" y="4601524"/>
                <a:ext cx="13958" cy="57370"/>
              </a:xfrm>
              <a:custGeom>
                <a:avLst/>
                <a:gdLst/>
                <a:ahLst/>
                <a:cxnLst/>
                <a:rect l="l" t="t" r="r" b="b"/>
                <a:pathLst>
                  <a:path w="109" h="448" extrusionOk="0">
                    <a:moveTo>
                      <a:pt x="1" y="0"/>
                    </a:moveTo>
                    <a:lnTo>
                      <a:pt x="1" y="448"/>
                    </a:lnTo>
                    <a:lnTo>
                      <a:pt x="109" y="44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24"/>
              <p:cNvSpPr/>
              <p:nvPr/>
            </p:nvSpPr>
            <p:spPr>
              <a:xfrm>
                <a:off x="2316262" y="4489730"/>
                <a:ext cx="13958" cy="56217"/>
              </a:xfrm>
              <a:custGeom>
                <a:avLst/>
                <a:gdLst/>
                <a:ahLst/>
                <a:cxnLst/>
                <a:rect l="l" t="t" r="r" b="b"/>
                <a:pathLst>
                  <a:path w="109" h="439" extrusionOk="0">
                    <a:moveTo>
                      <a:pt x="1" y="0"/>
                    </a:moveTo>
                    <a:lnTo>
                      <a:pt x="1" y="438"/>
                    </a:lnTo>
                    <a:lnTo>
                      <a:pt x="109" y="43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24"/>
              <p:cNvSpPr/>
              <p:nvPr/>
            </p:nvSpPr>
            <p:spPr>
              <a:xfrm>
                <a:off x="2316262" y="4376271"/>
                <a:ext cx="13958" cy="57882"/>
              </a:xfrm>
              <a:custGeom>
                <a:avLst/>
                <a:gdLst/>
                <a:ahLst/>
                <a:cxnLst/>
                <a:rect l="l" t="t" r="r" b="b"/>
                <a:pathLst>
                  <a:path w="109" h="452" extrusionOk="0">
                    <a:moveTo>
                      <a:pt x="1" y="1"/>
                    </a:moveTo>
                    <a:lnTo>
                      <a:pt x="1" y="452"/>
                    </a:lnTo>
                    <a:lnTo>
                      <a:pt x="109" y="452"/>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24"/>
              <p:cNvSpPr/>
              <p:nvPr/>
            </p:nvSpPr>
            <p:spPr>
              <a:xfrm>
                <a:off x="2316262" y="4264989"/>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24"/>
              <p:cNvSpPr/>
              <p:nvPr/>
            </p:nvSpPr>
            <p:spPr>
              <a:xfrm>
                <a:off x="2316262" y="4151530"/>
                <a:ext cx="13958" cy="55833"/>
              </a:xfrm>
              <a:custGeom>
                <a:avLst/>
                <a:gdLst/>
                <a:ahLst/>
                <a:cxnLst/>
                <a:rect l="l" t="t" r="r" b="b"/>
                <a:pathLst>
                  <a:path w="109" h="436"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24"/>
              <p:cNvSpPr/>
              <p:nvPr/>
            </p:nvSpPr>
            <p:spPr>
              <a:xfrm>
                <a:off x="1901100" y="2081225"/>
                <a:ext cx="57882" cy="29837"/>
              </a:xfrm>
              <a:custGeom>
                <a:avLst/>
                <a:gdLst/>
                <a:ahLst/>
                <a:cxnLst/>
                <a:rect l="l" t="t" r="r" b="b"/>
                <a:pathLst>
                  <a:path w="452" h="233" extrusionOk="0">
                    <a:moveTo>
                      <a:pt x="422" y="1"/>
                    </a:moveTo>
                    <a:cubicBezTo>
                      <a:pt x="288" y="27"/>
                      <a:pt x="138" y="82"/>
                      <a:pt x="0" y="138"/>
                    </a:cubicBezTo>
                    <a:lnTo>
                      <a:pt x="43" y="233"/>
                    </a:lnTo>
                    <a:cubicBezTo>
                      <a:pt x="177" y="177"/>
                      <a:pt x="314" y="138"/>
                      <a:pt x="451" y="95"/>
                    </a:cubicBezTo>
                    <a:lnTo>
                      <a:pt x="4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24"/>
              <p:cNvSpPr/>
              <p:nvPr/>
            </p:nvSpPr>
            <p:spPr>
              <a:xfrm>
                <a:off x="1718105" y="2764795"/>
                <a:ext cx="13958" cy="56217"/>
              </a:xfrm>
              <a:custGeom>
                <a:avLst/>
                <a:gdLst/>
                <a:ahLst/>
                <a:cxnLst/>
                <a:rect l="l" t="t" r="r" b="b"/>
                <a:pathLst>
                  <a:path w="109" h="439" extrusionOk="0">
                    <a:moveTo>
                      <a:pt x="1" y="0"/>
                    </a:moveTo>
                    <a:lnTo>
                      <a:pt x="1" y="438"/>
                    </a:lnTo>
                    <a:lnTo>
                      <a:pt x="109" y="43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24"/>
              <p:cNvSpPr/>
              <p:nvPr/>
            </p:nvSpPr>
            <p:spPr>
              <a:xfrm>
                <a:off x="1718105" y="2878254"/>
                <a:ext cx="13958" cy="56217"/>
              </a:xfrm>
              <a:custGeom>
                <a:avLst/>
                <a:gdLst/>
                <a:ahLst/>
                <a:cxnLst/>
                <a:rect l="l" t="t" r="r" b="b"/>
                <a:pathLst>
                  <a:path w="109" h="439" extrusionOk="0">
                    <a:moveTo>
                      <a:pt x="1" y="0"/>
                    </a:moveTo>
                    <a:lnTo>
                      <a:pt x="1" y="438"/>
                    </a:lnTo>
                    <a:lnTo>
                      <a:pt x="109" y="43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24"/>
              <p:cNvSpPr/>
              <p:nvPr/>
            </p:nvSpPr>
            <p:spPr>
              <a:xfrm>
                <a:off x="1718105" y="2540055"/>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24"/>
              <p:cNvSpPr/>
              <p:nvPr/>
            </p:nvSpPr>
            <p:spPr>
              <a:xfrm>
                <a:off x="1742436" y="2208514"/>
                <a:ext cx="40338" cy="56217"/>
              </a:xfrm>
              <a:custGeom>
                <a:avLst/>
                <a:gdLst/>
                <a:ahLst/>
                <a:cxnLst/>
                <a:rect l="l" t="t" r="r" b="b"/>
                <a:pathLst>
                  <a:path w="315" h="439" extrusionOk="0">
                    <a:moveTo>
                      <a:pt x="220" y="0"/>
                    </a:moveTo>
                    <a:cubicBezTo>
                      <a:pt x="138" y="124"/>
                      <a:pt x="69" y="258"/>
                      <a:pt x="1" y="396"/>
                    </a:cubicBezTo>
                    <a:lnTo>
                      <a:pt x="108" y="438"/>
                    </a:lnTo>
                    <a:cubicBezTo>
                      <a:pt x="164" y="301"/>
                      <a:pt x="233" y="177"/>
                      <a:pt x="314" y="56"/>
                    </a:cubicBezTo>
                    <a:lnTo>
                      <a:pt x="22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24"/>
              <p:cNvSpPr/>
              <p:nvPr/>
            </p:nvSpPr>
            <p:spPr>
              <a:xfrm>
                <a:off x="1718105" y="2426596"/>
                <a:ext cx="13958" cy="57882"/>
              </a:xfrm>
              <a:custGeom>
                <a:avLst/>
                <a:gdLst/>
                <a:ahLst/>
                <a:cxnLst/>
                <a:rect l="l" t="t" r="r" b="b"/>
                <a:pathLst>
                  <a:path w="109" h="452" extrusionOk="0">
                    <a:moveTo>
                      <a:pt x="1" y="0"/>
                    </a:moveTo>
                    <a:lnTo>
                      <a:pt x="1" y="451"/>
                    </a:lnTo>
                    <a:lnTo>
                      <a:pt x="109" y="451"/>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24"/>
              <p:cNvSpPr/>
              <p:nvPr/>
            </p:nvSpPr>
            <p:spPr>
              <a:xfrm>
                <a:off x="1806849" y="2126429"/>
                <a:ext cx="52504" cy="47381"/>
              </a:xfrm>
              <a:custGeom>
                <a:avLst/>
                <a:gdLst/>
                <a:ahLst/>
                <a:cxnLst/>
                <a:rect l="l" t="t" r="r" b="b"/>
                <a:pathLst>
                  <a:path w="410" h="370" extrusionOk="0">
                    <a:moveTo>
                      <a:pt x="341" y="1"/>
                    </a:moveTo>
                    <a:cubicBezTo>
                      <a:pt x="220" y="82"/>
                      <a:pt x="109" y="180"/>
                      <a:pt x="1" y="288"/>
                    </a:cubicBezTo>
                    <a:lnTo>
                      <a:pt x="83" y="370"/>
                    </a:lnTo>
                    <a:cubicBezTo>
                      <a:pt x="177" y="275"/>
                      <a:pt x="289" y="180"/>
                      <a:pt x="409" y="99"/>
                    </a:cubicBezTo>
                    <a:lnTo>
                      <a:pt x="34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24"/>
              <p:cNvSpPr/>
              <p:nvPr/>
            </p:nvSpPr>
            <p:spPr>
              <a:xfrm>
                <a:off x="1718105" y="2313137"/>
                <a:ext cx="21129" cy="57882"/>
              </a:xfrm>
              <a:custGeom>
                <a:avLst/>
                <a:gdLst/>
                <a:ahLst/>
                <a:cxnLst/>
                <a:rect l="l" t="t" r="r" b="b"/>
                <a:pathLst>
                  <a:path w="165" h="452" extrusionOk="0">
                    <a:moveTo>
                      <a:pt x="53" y="0"/>
                    </a:moveTo>
                    <a:cubicBezTo>
                      <a:pt x="27" y="151"/>
                      <a:pt x="14" y="301"/>
                      <a:pt x="1" y="451"/>
                    </a:cubicBezTo>
                    <a:lnTo>
                      <a:pt x="109" y="451"/>
                    </a:lnTo>
                    <a:cubicBezTo>
                      <a:pt x="122" y="314"/>
                      <a:pt x="135" y="164"/>
                      <a:pt x="164" y="30"/>
                    </a:cubicBezTo>
                    <a:lnTo>
                      <a:pt x="5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24"/>
              <p:cNvSpPr/>
              <p:nvPr/>
            </p:nvSpPr>
            <p:spPr>
              <a:xfrm>
                <a:off x="1718105" y="2653385"/>
                <a:ext cx="13958" cy="55833"/>
              </a:xfrm>
              <a:custGeom>
                <a:avLst/>
                <a:gdLst/>
                <a:ahLst/>
                <a:cxnLst/>
                <a:rect l="l" t="t" r="r" b="b"/>
                <a:pathLst>
                  <a:path w="109" h="436" extrusionOk="0">
                    <a:moveTo>
                      <a:pt x="1" y="1"/>
                    </a:moveTo>
                    <a:lnTo>
                      <a:pt x="1" y="436"/>
                    </a:lnTo>
                    <a:lnTo>
                      <a:pt x="109" y="436"/>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24"/>
              <p:cNvSpPr/>
              <p:nvPr/>
            </p:nvSpPr>
            <p:spPr>
              <a:xfrm>
                <a:off x="1718105" y="3553374"/>
                <a:ext cx="13958" cy="55833"/>
              </a:xfrm>
              <a:custGeom>
                <a:avLst/>
                <a:gdLst/>
                <a:ahLst/>
                <a:cxnLst/>
                <a:rect l="l" t="t" r="r" b="b"/>
                <a:pathLst>
                  <a:path w="109" h="436"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24"/>
              <p:cNvSpPr/>
              <p:nvPr/>
            </p:nvSpPr>
            <p:spPr>
              <a:xfrm>
                <a:off x="1718105" y="3666833"/>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24"/>
              <p:cNvSpPr/>
              <p:nvPr/>
            </p:nvSpPr>
            <p:spPr>
              <a:xfrm>
                <a:off x="1718105" y="2989921"/>
                <a:ext cx="13958" cy="57498"/>
              </a:xfrm>
              <a:custGeom>
                <a:avLst/>
                <a:gdLst/>
                <a:ahLst/>
                <a:cxnLst/>
                <a:rect l="l" t="t" r="r" b="b"/>
                <a:pathLst>
                  <a:path w="109" h="449" extrusionOk="0">
                    <a:moveTo>
                      <a:pt x="1" y="1"/>
                    </a:moveTo>
                    <a:lnTo>
                      <a:pt x="1" y="449"/>
                    </a:lnTo>
                    <a:lnTo>
                      <a:pt x="109" y="449"/>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24"/>
              <p:cNvSpPr/>
              <p:nvPr/>
            </p:nvSpPr>
            <p:spPr>
              <a:xfrm>
                <a:off x="1718105" y="3778114"/>
                <a:ext cx="13958" cy="57882"/>
              </a:xfrm>
              <a:custGeom>
                <a:avLst/>
                <a:gdLst/>
                <a:ahLst/>
                <a:cxnLst/>
                <a:rect l="l" t="t" r="r" b="b"/>
                <a:pathLst>
                  <a:path w="109" h="452" extrusionOk="0">
                    <a:moveTo>
                      <a:pt x="1" y="1"/>
                    </a:moveTo>
                    <a:lnTo>
                      <a:pt x="1" y="452"/>
                    </a:lnTo>
                    <a:lnTo>
                      <a:pt x="109" y="452"/>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24"/>
              <p:cNvSpPr/>
              <p:nvPr/>
            </p:nvSpPr>
            <p:spPr>
              <a:xfrm>
                <a:off x="1718105" y="3103380"/>
                <a:ext cx="13958" cy="55833"/>
              </a:xfrm>
              <a:custGeom>
                <a:avLst/>
                <a:gdLst/>
                <a:ahLst/>
                <a:cxnLst/>
                <a:rect l="l" t="t" r="r" b="b"/>
                <a:pathLst>
                  <a:path w="109" h="436" extrusionOk="0">
                    <a:moveTo>
                      <a:pt x="1" y="1"/>
                    </a:moveTo>
                    <a:lnTo>
                      <a:pt x="1" y="435"/>
                    </a:lnTo>
                    <a:lnTo>
                      <a:pt x="109" y="435"/>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24"/>
              <p:cNvSpPr/>
              <p:nvPr/>
            </p:nvSpPr>
            <p:spPr>
              <a:xfrm>
                <a:off x="1718105" y="3214790"/>
                <a:ext cx="13958" cy="57882"/>
              </a:xfrm>
              <a:custGeom>
                <a:avLst/>
                <a:gdLst/>
                <a:ahLst/>
                <a:cxnLst/>
                <a:rect l="l" t="t" r="r" b="b"/>
                <a:pathLst>
                  <a:path w="109" h="452" extrusionOk="0">
                    <a:moveTo>
                      <a:pt x="1" y="0"/>
                    </a:moveTo>
                    <a:lnTo>
                      <a:pt x="1" y="451"/>
                    </a:lnTo>
                    <a:lnTo>
                      <a:pt x="109" y="451"/>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24"/>
              <p:cNvSpPr/>
              <p:nvPr/>
            </p:nvSpPr>
            <p:spPr>
              <a:xfrm>
                <a:off x="1718105" y="3441579"/>
                <a:ext cx="13958" cy="55833"/>
              </a:xfrm>
              <a:custGeom>
                <a:avLst/>
                <a:gdLst/>
                <a:ahLst/>
                <a:cxnLst/>
                <a:rect l="l" t="t" r="r" b="b"/>
                <a:pathLst>
                  <a:path w="109" h="436" extrusionOk="0">
                    <a:moveTo>
                      <a:pt x="1" y="1"/>
                    </a:moveTo>
                    <a:lnTo>
                      <a:pt x="1" y="435"/>
                    </a:lnTo>
                    <a:lnTo>
                      <a:pt x="109" y="435"/>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24"/>
              <p:cNvSpPr/>
              <p:nvPr/>
            </p:nvSpPr>
            <p:spPr>
              <a:xfrm>
                <a:off x="1718105" y="3328120"/>
                <a:ext cx="13958" cy="56217"/>
              </a:xfrm>
              <a:custGeom>
                <a:avLst/>
                <a:gdLst/>
                <a:ahLst/>
                <a:cxnLst/>
                <a:rect l="l" t="t" r="r" b="b"/>
                <a:pathLst>
                  <a:path w="109" h="439" extrusionOk="0">
                    <a:moveTo>
                      <a:pt x="1" y="1"/>
                    </a:moveTo>
                    <a:lnTo>
                      <a:pt x="1" y="439"/>
                    </a:lnTo>
                    <a:lnTo>
                      <a:pt x="109" y="439"/>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24"/>
              <p:cNvSpPr/>
              <p:nvPr/>
            </p:nvSpPr>
            <p:spPr>
              <a:xfrm>
                <a:off x="2316262" y="2459634"/>
                <a:ext cx="13958" cy="57882"/>
              </a:xfrm>
              <a:custGeom>
                <a:avLst/>
                <a:gdLst/>
                <a:ahLst/>
                <a:cxnLst/>
                <a:rect l="l" t="t" r="r" b="b"/>
                <a:pathLst>
                  <a:path w="109" h="452" extrusionOk="0">
                    <a:moveTo>
                      <a:pt x="1" y="0"/>
                    </a:moveTo>
                    <a:lnTo>
                      <a:pt x="1" y="452"/>
                    </a:lnTo>
                    <a:lnTo>
                      <a:pt x="109" y="452"/>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24"/>
              <p:cNvSpPr/>
              <p:nvPr/>
            </p:nvSpPr>
            <p:spPr>
              <a:xfrm>
                <a:off x="2316262" y="2573093"/>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24"/>
              <p:cNvSpPr/>
              <p:nvPr/>
            </p:nvSpPr>
            <p:spPr>
              <a:xfrm>
                <a:off x="2316262" y="2686552"/>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24"/>
              <p:cNvSpPr/>
              <p:nvPr/>
            </p:nvSpPr>
            <p:spPr>
              <a:xfrm>
                <a:off x="2316262" y="2798218"/>
                <a:ext cx="13958" cy="55833"/>
              </a:xfrm>
              <a:custGeom>
                <a:avLst/>
                <a:gdLst/>
                <a:ahLst/>
                <a:cxnLst/>
                <a:rect l="l" t="t" r="r" b="b"/>
                <a:pathLst>
                  <a:path w="109" h="436" extrusionOk="0">
                    <a:moveTo>
                      <a:pt x="1" y="1"/>
                    </a:moveTo>
                    <a:lnTo>
                      <a:pt x="1" y="436"/>
                    </a:lnTo>
                    <a:lnTo>
                      <a:pt x="109" y="436"/>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24"/>
              <p:cNvSpPr/>
              <p:nvPr/>
            </p:nvSpPr>
            <p:spPr>
              <a:xfrm>
                <a:off x="2012894" y="2072389"/>
                <a:ext cx="57370" cy="17800"/>
              </a:xfrm>
              <a:custGeom>
                <a:avLst/>
                <a:gdLst/>
                <a:ahLst/>
                <a:cxnLst/>
                <a:rect l="l" t="t" r="r" b="b"/>
                <a:pathLst>
                  <a:path w="448" h="139" extrusionOk="0">
                    <a:moveTo>
                      <a:pt x="0" y="1"/>
                    </a:moveTo>
                    <a:lnTo>
                      <a:pt x="0" y="112"/>
                    </a:lnTo>
                    <a:lnTo>
                      <a:pt x="95" y="112"/>
                    </a:lnTo>
                    <a:cubicBezTo>
                      <a:pt x="203" y="112"/>
                      <a:pt x="327" y="125"/>
                      <a:pt x="435" y="138"/>
                    </a:cubicBezTo>
                    <a:lnTo>
                      <a:pt x="448" y="30"/>
                    </a:lnTo>
                    <a:cubicBezTo>
                      <a:pt x="327" y="14"/>
                      <a:pt x="216" y="1"/>
                      <a:pt x="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24"/>
              <p:cNvSpPr/>
              <p:nvPr/>
            </p:nvSpPr>
            <p:spPr>
              <a:xfrm>
                <a:off x="2314597" y="2346176"/>
                <a:ext cx="15623" cy="57882"/>
              </a:xfrm>
              <a:custGeom>
                <a:avLst/>
                <a:gdLst/>
                <a:ahLst/>
                <a:cxnLst/>
                <a:rect l="l" t="t" r="r" b="b"/>
                <a:pathLst>
                  <a:path w="122" h="452" extrusionOk="0">
                    <a:moveTo>
                      <a:pt x="109" y="1"/>
                    </a:moveTo>
                    <a:lnTo>
                      <a:pt x="1" y="17"/>
                    </a:lnTo>
                    <a:cubicBezTo>
                      <a:pt x="14" y="99"/>
                      <a:pt x="14" y="180"/>
                      <a:pt x="14" y="262"/>
                    </a:cubicBezTo>
                    <a:lnTo>
                      <a:pt x="14" y="452"/>
                    </a:lnTo>
                    <a:lnTo>
                      <a:pt x="122" y="452"/>
                    </a:lnTo>
                    <a:lnTo>
                      <a:pt x="122" y="262"/>
                    </a:lnTo>
                    <a:cubicBezTo>
                      <a:pt x="122" y="180"/>
                      <a:pt x="122" y="99"/>
                      <a:pt x="1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24"/>
              <p:cNvSpPr/>
              <p:nvPr/>
            </p:nvSpPr>
            <p:spPr>
              <a:xfrm>
                <a:off x="2283223" y="2238223"/>
                <a:ext cx="34832" cy="55833"/>
              </a:xfrm>
              <a:custGeom>
                <a:avLst/>
                <a:gdLst/>
                <a:ahLst/>
                <a:cxnLst/>
                <a:rect l="l" t="t" r="r" b="b"/>
                <a:pathLst>
                  <a:path w="272" h="436" extrusionOk="0">
                    <a:moveTo>
                      <a:pt x="108" y="0"/>
                    </a:moveTo>
                    <a:lnTo>
                      <a:pt x="1" y="43"/>
                    </a:lnTo>
                    <a:cubicBezTo>
                      <a:pt x="66" y="177"/>
                      <a:pt x="122" y="301"/>
                      <a:pt x="164" y="435"/>
                    </a:cubicBezTo>
                    <a:lnTo>
                      <a:pt x="272" y="409"/>
                    </a:lnTo>
                    <a:cubicBezTo>
                      <a:pt x="229" y="272"/>
                      <a:pt x="177" y="125"/>
                      <a:pt x="1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24"/>
              <p:cNvSpPr/>
              <p:nvPr/>
            </p:nvSpPr>
            <p:spPr>
              <a:xfrm>
                <a:off x="2216633" y="2147430"/>
                <a:ext cx="49174" cy="50711"/>
              </a:xfrm>
              <a:custGeom>
                <a:avLst/>
                <a:gdLst/>
                <a:ahLst/>
                <a:cxnLst/>
                <a:rect l="l" t="t" r="r" b="b"/>
                <a:pathLst>
                  <a:path w="384" h="396" extrusionOk="0">
                    <a:moveTo>
                      <a:pt x="70" y="0"/>
                    </a:moveTo>
                    <a:lnTo>
                      <a:pt x="1" y="82"/>
                    </a:lnTo>
                    <a:cubicBezTo>
                      <a:pt x="96" y="180"/>
                      <a:pt x="207" y="288"/>
                      <a:pt x="289" y="396"/>
                    </a:cubicBezTo>
                    <a:lnTo>
                      <a:pt x="383" y="327"/>
                    </a:lnTo>
                    <a:cubicBezTo>
                      <a:pt x="289" y="206"/>
                      <a:pt x="177" y="98"/>
                      <a:pt x="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24"/>
              <p:cNvSpPr/>
              <p:nvPr/>
            </p:nvSpPr>
            <p:spPr>
              <a:xfrm>
                <a:off x="2120846" y="2090061"/>
                <a:ext cx="57882" cy="36496"/>
              </a:xfrm>
              <a:custGeom>
                <a:avLst/>
                <a:gdLst/>
                <a:ahLst/>
                <a:cxnLst/>
                <a:rect l="l" t="t" r="r" b="b"/>
                <a:pathLst>
                  <a:path w="452" h="285" extrusionOk="0">
                    <a:moveTo>
                      <a:pt x="43" y="0"/>
                    </a:moveTo>
                    <a:lnTo>
                      <a:pt x="0" y="108"/>
                    </a:lnTo>
                    <a:cubicBezTo>
                      <a:pt x="138" y="151"/>
                      <a:pt x="272" y="219"/>
                      <a:pt x="396" y="285"/>
                    </a:cubicBezTo>
                    <a:lnTo>
                      <a:pt x="451" y="190"/>
                    </a:lnTo>
                    <a:cubicBezTo>
                      <a:pt x="314" y="108"/>
                      <a:pt x="177" y="56"/>
                      <a:pt x="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24"/>
              <p:cNvSpPr/>
              <p:nvPr/>
            </p:nvSpPr>
            <p:spPr>
              <a:xfrm>
                <a:off x="2316262" y="2911293"/>
                <a:ext cx="13958" cy="56217"/>
              </a:xfrm>
              <a:custGeom>
                <a:avLst/>
                <a:gdLst/>
                <a:ahLst/>
                <a:cxnLst/>
                <a:rect l="l" t="t" r="r" b="b"/>
                <a:pathLst>
                  <a:path w="109" h="439" extrusionOk="0">
                    <a:moveTo>
                      <a:pt x="1" y="0"/>
                    </a:moveTo>
                    <a:lnTo>
                      <a:pt x="1" y="438"/>
                    </a:lnTo>
                    <a:lnTo>
                      <a:pt x="109" y="43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24"/>
              <p:cNvSpPr/>
              <p:nvPr/>
            </p:nvSpPr>
            <p:spPr>
              <a:xfrm>
                <a:off x="1718105" y="4003368"/>
                <a:ext cx="15623" cy="55705"/>
              </a:xfrm>
              <a:custGeom>
                <a:avLst/>
                <a:gdLst/>
                <a:ahLst/>
                <a:cxnLst/>
                <a:rect l="l" t="t" r="r" b="b"/>
                <a:pathLst>
                  <a:path w="122" h="435" extrusionOk="0">
                    <a:moveTo>
                      <a:pt x="1" y="0"/>
                    </a:moveTo>
                    <a:lnTo>
                      <a:pt x="1" y="435"/>
                    </a:lnTo>
                    <a:lnTo>
                      <a:pt x="122" y="435"/>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24"/>
              <p:cNvSpPr/>
              <p:nvPr/>
            </p:nvSpPr>
            <p:spPr>
              <a:xfrm>
                <a:off x="1718105" y="4114650"/>
                <a:ext cx="15623" cy="57882"/>
              </a:xfrm>
              <a:custGeom>
                <a:avLst/>
                <a:gdLst/>
                <a:ahLst/>
                <a:cxnLst/>
                <a:rect l="l" t="t" r="r" b="b"/>
                <a:pathLst>
                  <a:path w="122" h="452" extrusionOk="0">
                    <a:moveTo>
                      <a:pt x="1" y="1"/>
                    </a:moveTo>
                    <a:lnTo>
                      <a:pt x="1" y="452"/>
                    </a:lnTo>
                    <a:lnTo>
                      <a:pt x="122" y="452"/>
                    </a:lnTo>
                    <a:lnTo>
                      <a:pt x="1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24"/>
              <p:cNvSpPr/>
              <p:nvPr/>
            </p:nvSpPr>
            <p:spPr>
              <a:xfrm>
                <a:off x="1718105" y="3889909"/>
                <a:ext cx="15623" cy="57498"/>
              </a:xfrm>
              <a:custGeom>
                <a:avLst/>
                <a:gdLst/>
                <a:ahLst/>
                <a:cxnLst/>
                <a:rect l="l" t="t" r="r" b="b"/>
                <a:pathLst>
                  <a:path w="122" h="449" extrusionOk="0">
                    <a:moveTo>
                      <a:pt x="1" y="0"/>
                    </a:moveTo>
                    <a:lnTo>
                      <a:pt x="1" y="14"/>
                    </a:lnTo>
                    <a:lnTo>
                      <a:pt x="1" y="177"/>
                    </a:lnTo>
                    <a:lnTo>
                      <a:pt x="1" y="448"/>
                    </a:lnTo>
                    <a:lnTo>
                      <a:pt x="122" y="448"/>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24"/>
              <p:cNvSpPr/>
              <p:nvPr/>
            </p:nvSpPr>
            <p:spPr>
              <a:xfrm>
                <a:off x="1718105" y="4228109"/>
                <a:ext cx="15623" cy="56217"/>
              </a:xfrm>
              <a:custGeom>
                <a:avLst/>
                <a:gdLst/>
                <a:ahLst/>
                <a:cxnLst/>
                <a:rect l="l" t="t" r="r" b="b"/>
                <a:pathLst>
                  <a:path w="122" h="439" extrusionOk="0">
                    <a:moveTo>
                      <a:pt x="1" y="0"/>
                    </a:moveTo>
                    <a:lnTo>
                      <a:pt x="1" y="438"/>
                    </a:lnTo>
                    <a:lnTo>
                      <a:pt x="122" y="438"/>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24"/>
              <p:cNvSpPr/>
              <p:nvPr/>
            </p:nvSpPr>
            <p:spPr>
              <a:xfrm>
                <a:off x="1718105" y="4341568"/>
                <a:ext cx="15623" cy="55833"/>
              </a:xfrm>
              <a:custGeom>
                <a:avLst/>
                <a:gdLst/>
                <a:ahLst/>
                <a:cxnLst/>
                <a:rect l="l" t="t" r="r" b="b"/>
                <a:pathLst>
                  <a:path w="122" h="436" extrusionOk="0">
                    <a:moveTo>
                      <a:pt x="1" y="0"/>
                    </a:moveTo>
                    <a:lnTo>
                      <a:pt x="1" y="435"/>
                    </a:lnTo>
                    <a:lnTo>
                      <a:pt x="122" y="435"/>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24"/>
              <p:cNvSpPr/>
              <p:nvPr/>
            </p:nvSpPr>
            <p:spPr>
              <a:xfrm>
                <a:off x="1718105" y="4453362"/>
                <a:ext cx="15623" cy="55705"/>
              </a:xfrm>
              <a:custGeom>
                <a:avLst/>
                <a:gdLst/>
                <a:ahLst/>
                <a:cxnLst/>
                <a:rect l="l" t="t" r="r" b="b"/>
                <a:pathLst>
                  <a:path w="122" h="435" extrusionOk="0">
                    <a:moveTo>
                      <a:pt x="1" y="0"/>
                    </a:moveTo>
                    <a:lnTo>
                      <a:pt x="1" y="435"/>
                    </a:lnTo>
                    <a:lnTo>
                      <a:pt x="122" y="435"/>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24"/>
              <p:cNvSpPr/>
              <p:nvPr/>
            </p:nvSpPr>
            <p:spPr>
              <a:xfrm>
                <a:off x="1718105" y="4678103"/>
                <a:ext cx="15623" cy="59547"/>
              </a:xfrm>
              <a:custGeom>
                <a:avLst/>
                <a:gdLst/>
                <a:ahLst/>
                <a:cxnLst/>
                <a:rect l="l" t="t" r="r" b="b"/>
                <a:pathLst>
                  <a:path w="122" h="465" extrusionOk="0">
                    <a:moveTo>
                      <a:pt x="1" y="0"/>
                    </a:moveTo>
                    <a:lnTo>
                      <a:pt x="1" y="30"/>
                    </a:lnTo>
                    <a:lnTo>
                      <a:pt x="1" y="451"/>
                    </a:lnTo>
                    <a:lnTo>
                      <a:pt x="1" y="464"/>
                    </a:lnTo>
                    <a:lnTo>
                      <a:pt x="122" y="464"/>
                    </a:lnTo>
                    <a:lnTo>
                      <a:pt x="122" y="451"/>
                    </a:lnTo>
                    <a:lnTo>
                      <a:pt x="122" y="30"/>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24"/>
              <p:cNvSpPr/>
              <p:nvPr/>
            </p:nvSpPr>
            <p:spPr>
              <a:xfrm>
                <a:off x="1718105" y="4566693"/>
                <a:ext cx="15623" cy="55833"/>
              </a:xfrm>
              <a:custGeom>
                <a:avLst/>
                <a:gdLst/>
                <a:ahLst/>
                <a:cxnLst/>
                <a:rect l="l" t="t" r="r" b="b"/>
                <a:pathLst>
                  <a:path w="122" h="436" extrusionOk="0">
                    <a:moveTo>
                      <a:pt x="1" y="1"/>
                    </a:moveTo>
                    <a:lnTo>
                      <a:pt x="1" y="436"/>
                    </a:lnTo>
                    <a:lnTo>
                      <a:pt x="122" y="436"/>
                    </a:lnTo>
                    <a:lnTo>
                      <a:pt x="1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61" name="Google Shape;1961;p24"/>
          <p:cNvGrpSpPr/>
          <p:nvPr/>
        </p:nvGrpSpPr>
        <p:grpSpPr>
          <a:xfrm>
            <a:off x="8173658" y="4513162"/>
            <a:ext cx="514249" cy="630515"/>
            <a:chOff x="1551613" y="4513162"/>
            <a:chExt cx="514249" cy="630515"/>
          </a:xfrm>
        </p:grpSpPr>
        <p:grpSp>
          <p:nvGrpSpPr>
            <p:cNvPr id="1962" name="Google Shape;1962;p24"/>
            <p:cNvGrpSpPr/>
            <p:nvPr/>
          </p:nvGrpSpPr>
          <p:grpSpPr>
            <a:xfrm>
              <a:off x="1551613" y="4513162"/>
              <a:ext cx="347653" cy="630515"/>
              <a:chOff x="3816307" y="2352225"/>
              <a:chExt cx="1213027" cy="2199981"/>
            </a:xfrm>
          </p:grpSpPr>
          <p:sp>
            <p:nvSpPr>
              <p:cNvPr id="1963" name="Google Shape;1963;p24"/>
              <p:cNvSpPr/>
              <p:nvPr/>
            </p:nvSpPr>
            <p:spPr>
              <a:xfrm>
                <a:off x="3816307" y="2353110"/>
                <a:ext cx="1213027" cy="1210194"/>
              </a:xfrm>
              <a:custGeom>
                <a:avLst/>
                <a:gdLst/>
                <a:ahLst/>
                <a:cxnLst/>
                <a:rect l="l" t="t" r="r" b="b"/>
                <a:pathLst>
                  <a:path w="6852" h="6836" extrusionOk="0">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24"/>
              <p:cNvSpPr/>
              <p:nvPr/>
            </p:nvSpPr>
            <p:spPr>
              <a:xfrm>
                <a:off x="4199402" y="2832867"/>
                <a:ext cx="361854" cy="1719340"/>
              </a:xfrm>
              <a:custGeom>
                <a:avLst/>
                <a:gdLst/>
                <a:ahLst/>
                <a:cxnLst/>
                <a:rect l="l" t="t" r="r" b="b"/>
                <a:pathLst>
                  <a:path w="2044" h="9712" extrusionOk="0">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24"/>
              <p:cNvSpPr/>
              <p:nvPr/>
            </p:nvSpPr>
            <p:spPr>
              <a:xfrm>
                <a:off x="4331999" y="2352225"/>
                <a:ext cx="697331" cy="1211079"/>
              </a:xfrm>
              <a:custGeom>
                <a:avLst/>
                <a:gdLst/>
                <a:ahLst/>
                <a:cxnLst/>
                <a:rect l="l" t="t" r="r" b="b"/>
                <a:pathLst>
                  <a:path w="3939" h="6841" extrusionOk="0">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6" name="Google Shape;1966;p24"/>
            <p:cNvGrpSpPr/>
            <p:nvPr/>
          </p:nvGrpSpPr>
          <p:grpSpPr>
            <a:xfrm>
              <a:off x="1899071" y="4839761"/>
              <a:ext cx="166791" cy="302717"/>
              <a:chOff x="3816307" y="2352225"/>
              <a:chExt cx="1213027" cy="2199981"/>
            </a:xfrm>
          </p:grpSpPr>
          <p:sp>
            <p:nvSpPr>
              <p:cNvPr id="1967" name="Google Shape;1967;p24"/>
              <p:cNvSpPr/>
              <p:nvPr/>
            </p:nvSpPr>
            <p:spPr>
              <a:xfrm>
                <a:off x="3816307" y="2353110"/>
                <a:ext cx="1213027" cy="1210194"/>
              </a:xfrm>
              <a:custGeom>
                <a:avLst/>
                <a:gdLst/>
                <a:ahLst/>
                <a:cxnLst/>
                <a:rect l="l" t="t" r="r" b="b"/>
                <a:pathLst>
                  <a:path w="6852" h="6836" extrusionOk="0">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24"/>
              <p:cNvSpPr/>
              <p:nvPr/>
            </p:nvSpPr>
            <p:spPr>
              <a:xfrm>
                <a:off x="4199402" y="2832867"/>
                <a:ext cx="361854" cy="1719340"/>
              </a:xfrm>
              <a:custGeom>
                <a:avLst/>
                <a:gdLst/>
                <a:ahLst/>
                <a:cxnLst/>
                <a:rect l="l" t="t" r="r" b="b"/>
                <a:pathLst>
                  <a:path w="2044" h="9712" extrusionOk="0">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24"/>
              <p:cNvSpPr/>
              <p:nvPr/>
            </p:nvSpPr>
            <p:spPr>
              <a:xfrm>
                <a:off x="4331999" y="2352225"/>
                <a:ext cx="697331" cy="1211079"/>
              </a:xfrm>
              <a:custGeom>
                <a:avLst/>
                <a:gdLst/>
                <a:ahLst/>
                <a:cxnLst/>
                <a:rect l="l" t="t" r="r" b="b"/>
                <a:pathLst>
                  <a:path w="3939" h="6841" extrusionOk="0">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70" name="Google Shape;1970;p24"/>
          <p:cNvGrpSpPr/>
          <p:nvPr/>
        </p:nvGrpSpPr>
        <p:grpSpPr>
          <a:xfrm flipH="1">
            <a:off x="8528600" y="-766400"/>
            <a:ext cx="2079250" cy="1802500"/>
            <a:chOff x="349725" y="59275"/>
            <a:chExt cx="2079250" cy="1802500"/>
          </a:xfrm>
        </p:grpSpPr>
        <p:sp>
          <p:nvSpPr>
            <p:cNvPr id="1971" name="Google Shape;1971;p24"/>
            <p:cNvSpPr/>
            <p:nvPr/>
          </p:nvSpPr>
          <p:spPr>
            <a:xfrm>
              <a:off x="349725" y="59275"/>
              <a:ext cx="2079250" cy="1802500"/>
            </a:xfrm>
            <a:custGeom>
              <a:avLst/>
              <a:gdLst/>
              <a:ahLst/>
              <a:cxnLst/>
              <a:rect l="l" t="t" r="r" b="b"/>
              <a:pathLst>
                <a:path w="83170" h="72100" extrusionOk="0">
                  <a:moveTo>
                    <a:pt x="66287" y="0"/>
                  </a:moveTo>
                  <a:lnTo>
                    <a:pt x="66287" y="48908"/>
                  </a:lnTo>
                  <a:lnTo>
                    <a:pt x="66211" y="49080"/>
                  </a:lnTo>
                  <a:lnTo>
                    <a:pt x="66287" y="49386"/>
                  </a:lnTo>
                  <a:cubicBezTo>
                    <a:pt x="66287" y="50265"/>
                    <a:pt x="66058" y="52579"/>
                    <a:pt x="64777" y="53860"/>
                  </a:cubicBezTo>
                  <a:cubicBezTo>
                    <a:pt x="63898" y="54739"/>
                    <a:pt x="62311" y="55217"/>
                    <a:pt x="59997" y="55217"/>
                  </a:cubicBezTo>
                  <a:lnTo>
                    <a:pt x="0" y="55217"/>
                  </a:lnTo>
                  <a:lnTo>
                    <a:pt x="0" y="72100"/>
                  </a:lnTo>
                  <a:lnTo>
                    <a:pt x="59997" y="72100"/>
                  </a:lnTo>
                  <a:cubicBezTo>
                    <a:pt x="68926" y="72100"/>
                    <a:pt x="74260" y="68429"/>
                    <a:pt x="77128" y="65331"/>
                  </a:cubicBezTo>
                  <a:cubicBezTo>
                    <a:pt x="83093" y="59041"/>
                    <a:pt x="83170" y="50743"/>
                    <a:pt x="83170" y="48755"/>
                  </a:cubicBezTo>
                  <a:lnTo>
                    <a:pt x="83170" y="0"/>
                  </a:lnTo>
                  <a:close/>
                </a:path>
              </a:pathLst>
            </a:custGeom>
            <a:solidFill>
              <a:schemeClr val="accent5"/>
            </a:solidFill>
            <a:ln>
              <a:noFill/>
            </a:ln>
            <a:effectLst>
              <a:outerShdw dist="57150" dir="21540000" algn="bl" rotWithShape="0">
                <a:schemeClr val="dk1">
                  <a:alpha val="35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972" name="Google Shape;1972;p24"/>
            <p:cNvSpPr/>
            <p:nvPr/>
          </p:nvSpPr>
          <p:spPr>
            <a:xfrm>
              <a:off x="443400" y="166800"/>
              <a:ext cx="1782450" cy="1503775"/>
            </a:xfrm>
            <a:custGeom>
              <a:avLst/>
              <a:gdLst/>
              <a:ahLst/>
              <a:cxnLst/>
              <a:rect l="l" t="t" r="r" b="b"/>
              <a:pathLst>
                <a:path w="71298" h="60151" extrusionOk="0">
                  <a:moveTo>
                    <a:pt x="70666" y="1"/>
                  </a:moveTo>
                  <a:lnTo>
                    <a:pt x="70666" y="2544"/>
                  </a:lnTo>
                  <a:lnTo>
                    <a:pt x="71297" y="2544"/>
                  </a:lnTo>
                  <a:lnTo>
                    <a:pt x="71297" y="1"/>
                  </a:lnTo>
                  <a:close/>
                  <a:moveTo>
                    <a:pt x="70666" y="5106"/>
                  </a:moveTo>
                  <a:lnTo>
                    <a:pt x="70666" y="7649"/>
                  </a:lnTo>
                  <a:lnTo>
                    <a:pt x="71297" y="7649"/>
                  </a:lnTo>
                  <a:lnTo>
                    <a:pt x="71297" y="5106"/>
                  </a:lnTo>
                  <a:close/>
                  <a:moveTo>
                    <a:pt x="70666" y="10192"/>
                  </a:moveTo>
                  <a:lnTo>
                    <a:pt x="70666" y="12754"/>
                  </a:lnTo>
                  <a:lnTo>
                    <a:pt x="71297" y="12754"/>
                  </a:lnTo>
                  <a:lnTo>
                    <a:pt x="71297" y="10192"/>
                  </a:lnTo>
                  <a:close/>
                  <a:moveTo>
                    <a:pt x="70666" y="15297"/>
                  </a:moveTo>
                  <a:lnTo>
                    <a:pt x="70666" y="17839"/>
                  </a:lnTo>
                  <a:lnTo>
                    <a:pt x="71297" y="17839"/>
                  </a:lnTo>
                  <a:lnTo>
                    <a:pt x="71297" y="15297"/>
                  </a:lnTo>
                  <a:close/>
                  <a:moveTo>
                    <a:pt x="70666" y="20401"/>
                  </a:moveTo>
                  <a:lnTo>
                    <a:pt x="70666" y="22944"/>
                  </a:lnTo>
                  <a:lnTo>
                    <a:pt x="71297" y="22944"/>
                  </a:lnTo>
                  <a:lnTo>
                    <a:pt x="71297" y="20401"/>
                  </a:lnTo>
                  <a:close/>
                  <a:moveTo>
                    <a:pt x="70666" y="25487"/>
                  </a:moveTo>
                  <a:lnTo>
                    <a:pt x="70666" y="28049"/>
                  </a:lnTo>
                  <a:lnTo>
                    <a:pt x="71297" y="28049"/>
                  </a:lnTo>
                  <a:lnTo>
                    <a:pt x="71297" y="25487"/>
                  </a:lnTo>
                  <a:close/>
                  <a:moveTo>
                    <a:pt x="70666" y="30592"/>
                  </a:moveTo>
                  <a:lnTo>
                    <a:pt x="70666" y="33135"/>
                  </a:lnTo>
                  <a:lnTo>
                    <a:pt x="71297" y="33135"/>
                  </a:lnTo>
                  <a:lnTo>
                    <a:pt x="71297" y="30592"/>
                  </a:lnTo>
                  <a:close/>
                  <a:moveTo>
                    <a:pt x="70666" y="35697"/>
                  </a:moveTo>
                  <a:lnTo>
                    <a:pt x="70666" y="38240"/>
                  </a:lnTo>
                  <a:lnTo>
                    <a:pt x="71297" y="38240"/>
                  </a:lnTo>
                  <a:lnTo>
                    <a:pt x="71297" y="35697"/>
                  </a:lnTo>
                  <a:close/>
                  <a:moveTo>
                    <a:pt x="70666" y="40783"/>
                  </a:moveTo>
                  <a:lnTo>
                    <a:pt x="70666" y="43345"/>
                  </a:lnTo>
                  <a:lnTo>
                    <a:pt x="71297" y="43345"/>
                  </a:lnTo>
                  <a:lnTo>
                    <a:pt x="71297" y="40783"/>
                  </a:lnTo>
                  <a:close/>
                  <a:moveTo>
                    <a:pt x="70666" y="45888"/>
                  </a:moveTo>
                  <a:cubicBezTo>
                    <a:pt x="70590" y="46442"/>
                    <a:pt x="70590" y="47322"/>
                    <a:pt x="70341" y="48354"/>
                  </a:cubicBezTo>
                  <a:lnTo>
                    <a:pt x="70991" y="48526"/>
                  </a:lnTo>
                  <a:cubicBezTo>
                    <a:pt x="71221" y="47398"/>
                    <a:pt x="71221" y="46519"/>
                    <a:pt x="71297" y="45888"/>
                  </a:cubicBezTo>
                  <a:close/>
                  <a:moveTo>
                    <a:pt x="69787" y="50821"/>
                  </a:moveTo>
                  <a:cubicBezTo>
                    <a:pt x="69481" y="51624"/>
                    <a:pt x="69156" y="52427"/>
                    <a:pt x="68754" y="53058"/>
                  </a:cubicBezTo>
                  <a:lnTo>
                    <a:pt x="69309" y="53383"/>
                  </a:lnTo>
                  <a:cubicBezTo>
                    <a:pt x="69710" y="52656"/>
                    <a:pt x="70112" y="51872"/>
                    <a:pt x="70341" y="50993"/>
                  </a:cubicBezTo>
                  <a:lnTo>
                    <a:pt x="69787" y="50821"/>
                  </a:lnTo>
                  <a:close/>
                  <a:moveTo>
                    <a:pt x="67397" y="55122"/>
                  </a:moveTo>
                  <a:cubicBezTo>
                    <a:pt x="66842" y="55773"/>
                    <a:pt x="66211" y="56327"/>
                    <a:pt x="65561" y="56805"/>
                  </a:cubicBezTo>
                  <a:lnTo>
                    <a:pt x="65963" y="57359"/>
                  </a:lnTo>
                  <a:cubicBezTo>
                    <a:pt x="66689" y="56805"/>
                    <a:pt x="67320" y="56251"/>
                    <a:pt x="67875" y="55524"/>
                  </a:cubicBezTo>
                  <a:lnTo>
                    <a:pt x="67397" y="55122"/>
                  </a:lnTo>
                  <a:close/>
                  <a:moveTo>
                    <a:pt x="63420" y="58086"/>
                  </a:moveTo>
                  <a:cubicBezTo>
                    <a:pt x="62693" y="58392"/>
                    <a:pt x="61910" y="58717"/>
                    <a:pt x="61107" y="58946"/>
                  </a:cubicBezTo>
                  <a:lnTo>
                    <a:pt x="61259" y="59520"/>
                  </a:lnTo>
                  <a:cubicBezTo>
                    <a:pt x="62139" y="59348"/>
                    <a:pt x="62942" y="59042"/>
                    <a:pt x="63745" y="58640"/>
                  </a:cubicBezTo>
                  <a:lnTo>
                    <a:pt x="63420" y="58086"/>
                  </a:lnTo>
                  <a:close/>
                  <a:moveTo>
                    <a:pt x="1" y="59520"/>
                  </a:moveTo>
                  <a:lnTo>
                    <a:pt x="1" y="60151"/>
                  </a:lnTo>
                  <a:lnTo>
                    <a:pt x="2563" y="60151"/>
                  </a:lnTo>
                  <a:lnTo>
                    <a:pt x="2563" y="59520"/>
                  </a:lnTo>
                  <a:close/>
                  <a:moveTo>
                    <a:pt x="5106" y="59520"/>
                  </a:moveTo>
                  <a:lnTo>
                    <a:pt x="5106" y="60151"/>
                  </a:lnTo>
                  <a:lnTo>
                    <a:pt x="7648" y="60151"/>
                  </a:lnTo>
                  <a:lnTo>
                    <a:pt x="7648" y="59520"/>
                  </a:lnTo>
                  <a:close/>
                  <a:moveTo>
                    <a:pt x="10210" y="59520"/>
                  </a:moveTo>
                  <a:lnTo>
                    <a:pt x="10210" y="60151"/>
                  </a:lnTo>
                  <a:lnTo>
                    <a:pt x="12753" y="60151"/>
                  </a:lnTo>
                  <a:lnTo>
                    <a:pt x="12753" y="59520"/>
                  </a:lnTo>
                  <a:close/>
                  <a:moveTo>
                    <a:pt x="15296" y="59520"/>
                  </a:moveTo>
                  <a:lnTo>
                    <a:pt x="15296" y="60151"/>
                  </a:lnTo>
                  <a:lnTo>
                    <a:pt x="17858" y="60151"/>
                  </a:lnTo>
                  <a:lnTo>
                    <a:pt x="17858" y="59520"/>
                  </a:lnTo>
                  <a:close/>
                  <a:moveTo>
                    <a:pt x="20401" y="59520"/>
                  </a:moveTo>
                  <a:lnTo>
                    <a:pt x="20401" y="60151"/>
                  </a:lnTo>
                  <a:lnTo>
                    <a:pt x="22944" y="60151"/>
                  </a:lnTo>
                  <a:lnTo>
                    <a:pt x="22944" y="59520"/>
                  </a:lnTo>
                  <a:close/>
                  <a:moveTo>
                    <a:pt x="25506" y="59520"/>
                  </a:moveTo>
                  <a:lnTo>
                    <a:pt x="25506" y="60151"/>
                  </a:lnTo>
                  <a:lnTo>
                    <a:pt x="28049" y="60151"/>
                  </a:lnTo>
                  <a:lnTo>
                    <a:pt x="28049" y="59520"/>
                  </a:lnTo>
                  <a:close/>
                  <a:moveTo>
                    <a:pt x="30592" y="59520"/>
                  </a:moveTo>
                  <a:lnTo>
                    <a:pt x="30592" y="60151"/>
                  </a:lnTo>
                  <a:lnTo>
                    <a:pt x="33154" y="60151"/>
                  </a:lnTo>
                  <a:lnTo>
                    <a:pt x="33154" y="59520"/>
                  </a:lnTo>
                  <a:close/>
                  <a:moveTo>
                    <a:pt x="35697" y="59520"/>
                  </a:moveTo>
                  <a:lnTo>
                    <a:pt x="35697" y="60151"/>
                  </a:lnTo>
                  <a:lnTo>
                    <a:pt x="38316" y="60151"/>
                  </a:lnTo>
                  <a:lnTo>
                    <a:pt x="38316" y="59520"/>
                  </a:lnTo>
                  <a:close/>
                  <a:moveTo>
                    <a:pt x="40878" y="59520"/>
                  </a:moveTo>
                  <a:lnTo>
                    <a:pt x="40878" y="60151"/>
                  </a:lnTo>
                  <a:lnTo>
                    <a:pt x="43421" y="60151"/>
                  </a:lnTo>
                  <a:lnTo>
                    <a:pt x="43421" y="59520"/>
                  </a:lnTo>
                  <a:close/>
                  <a:moveTo>
                    <a:pt x="45964" y="59520"/>
                  </a:moveTo>
                  <a:lnTo>
                    <a:pt x="45964" y="60151"/>
                  </a:lnTo>
                  <a:lnTo>
                    <a:pt x="48526" y="60151"/>
                  </a:lnTo>
                  <a:lnTo>
                    <a:pt x="48526" y="59520"/>
                  </a:lnTo>
                  <a:close/>
                  <a:moveTo>
                    <a:pt x="51069" y="59520"/>
                  </a:moveTo>
                  <a:lnTo>
                    <a:pt x="51069" y="60151"/>
                  </a:lnTo>
                  <a:lnTo>
                    <a:pt x="53612" y="60151"/>
                  </a:lnTo>
                  <a:lnTo>
                    <a:pt x="53612" y="59520"/>
                  </a:lnTo>
                  <a:close/>
                  <a:moveTo>
                    <a:pt x="58640" y="59348"/>
                  </a:moveTo>
                  <a:cubicBezTo>
                    <a:pt x="57914" y="59424"/>
                    <a:pt x="57130" y="59520"/>
                    <a:pt x="56250" y="59520"/>
                  </a:cubicBezTo>
                  <a:lnTo>
                    <a:pt x="56174" y="59520"/>
                  </a:lnTo>
                  <a:lnTo>
                    <a:pt x="56174" y="60151"/>
                  </a:lnTo>
                  <a:lnTo>
                    <a:pt x="56250" y="60151"/>
                  </a:lnTo>
                  <a:cubicBezTo>
                    <a:pt x="57130" y="60151"/>
                    <a:pt x="57914" y="60074"/>
                    <a:pt x="58717" y="59998"/>
                  </a:cubicBezTo>
                  <a:lnTo>
                    <a:pt x="58640" y="59348"/>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3" name="Google Shape;1973;p24"/>
          <p:cNvGrpSpPr/>
          <p:nvPr/>
        </p:nvGrpSpPr>
        <p:grpSpPr>
          <a:xfrm flipH="1">
            <a:off x="630504" y="4002345"/>
            <a:ext cx="374657" cy="463150"/>
            <a:chOff x="8243489" y="4050570"/>
            <a:chExt cx="374657" cy="463150"/>
          </a:xfrm>
        </p:grpSpPr>
        <p:sp>
          <p:nvSpPr>
            <p:cNvPr id="1974" name="Google Shape;1974;p24"/>
            <p:cNvSpPr/>
            <p:nvPr/>
          </p:nvSpPr>
          <p:spPr>
            <a:xfrm>
              <a:off x="8243489" y="4051225"/>
              <a:ext cx="374657" cy="461828"/>
            </a:xfrm>
            <a:custGeom>
              <a:avLst/>
              <a:gdLst/>
              <a:ahLst/>
              <a:cxnLst/>
              <a:rect l="l" t="t" r="r" b="b"/>
              <a:pathLst>
                <a:path w="107815" h="132900" extrusionOk="0">
                  <a:moveTo>
                    <a:pt x="53908" y="30499"/>
                  </a:moveTo>
                  <a:cubicBezTo>
                    <a:pt x="65243" y="30499"/>
                    <a:pt x="74444" y="39725"/>
                    <a:pt x="74444" y="51162"/>
                  </a:cubicBezTo>
                  <a:cubicBezTo>
                    <a:pt x="74444" y="62472"/>
                    <a:pt x="65243" y="71698"/>
                    <a:pt x="53908" y="71698"/>
                  </a:cubicBezTo>
                  <a:cubicBezTo>
                    <a:pt x="42572" y="71698"/>
                    <a:pt x="33372" y="62472"/>
                    <a:pt x="33372" y="51162"/>
                  </a:cubicBezTo>
                  <a:cubicBezTo>
                    <a:pt x="33372" y="39725"/>
                    <a:pt x="42572" y="30499"/>
                    <a:pt x="53908" y="30499"/>
                  </a:cubicBezTo>
                  <a:close/>
                  <a:moveTo>
                    <a:pt x="53908" y="0"/>
                  </a:moveTo>
                  <a:cubicBezTo>
                    <a:pt x="24146" y="0"/>
                    <a:pt x="1" y="24145"/>
                    <a:pt x="1" y="53907"/>
                  </a:cubicBezTo>
                  <a:cubicBezTo>
                    <a:pt x="1" y="72867"/>
                    <a:pt x="9125" y="89489"/>
                    <a:pt x="19800" y="102629"/>
                  </a:cubicBezTo>
                  <a:cubicBezTo>
                    <a:pt x="35176" y="121462"/>
                    <a:pt x="53908" y="132899"/>
                    <a:pt x="53908" y="132899"/>
                  </a:cubicBezTo>
                  <a:cubicBezTo>
                    <a:pt x="53908" y="132899"/>
                    <a:pt x="107815" y="101460"/>
                    <a:pt x="107815" y="53907"/>
                  </a:cubicBezTo>
                  <a:cubicBezTo>
                    <a:pt x="107815" y="49993"/>
                    <a:pt x="107383" y="46282"/>
                    <a:pt x="106646" y="42571"/>
                  </a:cubicBezTo>
                  <a:cubicBezTo>
                    <a:pt x="101461" y="18223"/>
                    <a:pt x="79857" y="0"/>
                    <a:pt x="539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24"/>
            <p:cNvSpPr/>
            <p:nvPr/>
          </p:nvSpPr>
          <p:spPr>
            <a:xfrm>
              <a:off x="8244307" y="4050570"/>
              <a:ext cx="257600" cy="463150"/>
            </a:xfrm>
            <a:custGeom>
              <a:avLst/>
              <a:gdLst/>
              <a:ahLst/>
              <a:cxnLst/>
              <a:rect l="l" t="t" r="r" b="b"/>
              <a:pathLst>
                <a:path w="10304" h="18526" extrusionOk="0">
                  <a:moveTo>
                    <a:pt x="10304" y="569"/>
                  </a:moveTo>
                  <a:cubicBezTo>
                    <a:pt x="10352" y="391"/>
                    <a:pt x="7780" y="-157"/>
                    <a:pt x="6521" y="43"/>
                  </a:cubicBezTo>
                  <a:cubicBezTo>
                    <a:pt x="5262" y="243"/>
                    <a:pt x="3802" y="856"/>
                    <a:pt x="2749" y="1767"/>
                  </a:cubicBezTo>
                  <a:cubicBezTo>
                    <a:pt x="1697" y="2678"/>
                    <a:pt x="575" y="4056"/>
                    <a:pt x="206" y="5509"/>
                  </a:cubicBezTo>
                  <a:cubicBezTo>
                    <a:pt x="-163" y="6962"/>
                    <a:pt x="-24" y="8869"/>
                    <a:pt x="533" y="10485"/>
                  </a:cubicBezTo>
                  <a:cubicBezTo>
                    <a:pt x="1090" y="12102"/>
                    <a:pt x="2383" y="13868"/>
                    <a:pt x="3548" y="15208"/>
                  </a:cubicBezTo>
                  <a:cubicBezTo>
                    <a:pt x="4713" y="16548"/>
                    <a:pt x="7296" y="18466"/>
                    <a:pt x="7523" y="18525"/>
                  </a:cubicBezTo>
                  <a:cubicBezTo>
                    <a:pt x="7750" y="18584"/>
                    <a:pt x="5678" y="16542"/>
                    <a:pt x="4908" y="15561"/>
                  </a:cubicBezTo>
                  <a:cubicBezTo>
                    <a:pt x="4138" y="14580"/>
                    <a:pt x="3455" y="13897"/>
                    <a:pt x="2903" y="12640"/>
                  </a:cubicBezTo>
                  <a:cubicBezTo>
                    <a:pt x="2351" y="11383"/>
                    <a:pt x="1592" y="9536"/>
                    <a:pt x="1595" y="8020"/>
                  </a:cubicBezTo>
                  <a:cubicBezTo>
                    <a:pt x="1598" y="6504"/>
                    <a:pt x="2149" y="4697"/>
                    <a:pt x="2922" y="3546"/>
                  </a:cubicBezTo>
                  <a:cubicBezTo>
                    <a:pt x="3696" y="2395"/>
                    <a:pt x="5006" y="1609"/>
                    <a:pt x="6236" y="1113"/>
                  </a:cubicBezTo>
                  <a:cubicBezTo>
                    <a:pt x="7466" y="617"/>
                    <a:pt x="10257" y="747"/>
                    <a:pt x="10304" y="569"/>
                  </a:cubicBezTo>
                  <a:close/>
                </a:path>
              </a:pathLst>
            </a:custGeom>
            <a:solidFill>
              <a:srgbClr val="8162A7">
                <a:alpha val="45910"/>
              </a:srgbClr>
            </a:solidFill>
            <a:ln>
              <a:noFill/>
            </a:ln>
          </p:spPr>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14"/>
        <p:cNvGrpSpPr/>
        <p:nvPr/>
      </p:nvGrpSpPr>
      <p:grpSpPr>
        <a:xfrm>
          <a:off x="0" y="0"/>
          <a:ext cx="0" cy="0"/>
          <a:chOff x="0" y="0"/>
          <a:chExt cx="0" cy="0"/>
        </a:xfrm>
      </p:grpSpPr>
      <p:sp>
        <p:nvSpPr>
          <p:cNvPr id="415" name="Google Shape;415;p6"/>
          <p:cNvSpPr/>
          <p:nvPr/>
        </p:nvSpPr>
        <p:spPr>
          <a:xfrm>
            <a:off x="6901213" y="4246263"/>
            <a:ext cx="3059100" cy="3059100"/>
          </a:xfrm>
          <a:prstGeom prst="ellipse">
            <a:avLst/>
          </a:prstGeom>
          <a:solidFill>
            <a:srgbClr val="897FBB">
              <a:alpha val="29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6" name="Google Shape;416;p6"/>
          <p:cNvGrpSpPr/>
          <p:nvPr/>
        </p:nvGrpSpPr>
        <p:grpSpPr>
          <a:xfrm rot="5400000" flipH="1">
            <a:off x="-1411213" y="-902645"/>
            <a:ext cx="1103228" cy="3337661"/>
            <a:chOff x="1825573" y="1896181"/>
            <a:chExt cx="964529" cy="2918046"/>
          </a:xfrm>
        </p:grpSpPr>
        <p:sp>
          <p:nvSpPr>
            <p:cNvPr id="417" name="Google Shape;417;p6"/>
            <p:cNvSpPr/>
            <p:nvPr/>
          </p:nvSpPr>
          <p:spPr>
            <a:xfrm>
              <a:off x="1825573" y="1896181"/>
              <a:ext cx="964529" cy="2918046"/>
            </a:xfrm>
            <a:custGeom>
              <a:avLst/>
              <a:gdLst/>
              <a:ahLst/>
              <a:cxnLst/>
              <a:rect l="l" t="t" r="r" b="b"/>
              <a:pathLst>
                <a:path w="7532" h="22787" extrusionOk="0">
                  <a:moveTo>
                    <a:pt x="3773" y="1"/>
                  </a:moveTo>
                  <a:cubicBezTo>
                    <a:pt x="1687" y="1"/>
                    <a:pt x="1" y="1691"/>
                    <a:pt x="1" y="3776"/>
                  </a:cubicBezTo>
                  <a:lnTo>
                    <a:pt x="1" y="15746"/>
                  </a:lnTo>
                  <a:lnTo>
                    <a:pt x="14" y="15746"/>
                  </a:lnTo>
                  <a:lnTo>
                    <a:pt x="14" y="22787"/>
                  </a:lnTo>
                  <a:lnTo>
                    <a:pt x="2861" y="22787"/>
                  </a:lnTo>
                  <a:lnTo>
                    <a:pt x="2861" y="13174"/>
                  </a:lnTo>
                  <a:lnTo>
                    <a:pt x="2861" y="3776"/>
                  </a:lnTo>
                  <a:cubicBezTo>
                    <a:pt x="2861" y="3269"/>
                    <a:pt x="3269" y="2861"/>
                    <a:pt x="3773" y="2861"/>
                  </a:cubicBezTo>
                  <a:cubicBezTo>
                    <a:pt x="4276" y="2861"/>
                    <a:pt x="4672" y="3269"/>
                    <a:pt x="4672" y="3776"/>
                  </a:cubicBezTo>
                  <a:lnTo>
                    <a:pt x="4672" y="8391"/>
                  </a:lnTo>
                  <a:lnTo>
                    <a:pt x="4672" y="22787"/>
                  </a:lnTo>
                  <a:lnTo>
                    <a:pt x="7532" y="22787"/>
                  </a:lnTo>
                  <a:lnTo>
                    <a:pt x="7532" y="7110"/>
                  </a:lnTo>
                  <a:lnTo>
                    <a:pt x="7532" y="3776"/>
                  </a:lnTo>
                  <a:cubicBezTo>
                    <a:pt x="7532" y="1691"/>
                    <a:pt x="5842" y="1"/>
                    <a:pt x="3773" y="1"/>
                  </a:cubicBezTo>
                  <a:close/>
                </a:path>
              </a:pathLst>
            </a:custGeom>
            <a:solidFill>
              <a:schemeClr val="accent5"/>
            </a:solidFill>
            <a:ln>
              <a:noFill/>
            </a:ln>
            <a:effectLst>
              <a:outerShdw dist="76200" dir="2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8" name="Google Shape;418;p6"/>
            <p:cNvGrpSpPr/>
            <p:nvPr/>
          </p:nvGrpSpPr>
          <p:grpSpPr>
            <a:xfrm>
              <a:off x="2001780" y="2072389"/>
              <a:ext cx="612115" cy="2698300"/>
              <a:chOff x="1718105" y="2072389"/>
              <a:chExt cx="612115" cy="2698300"/>
            </a:xfrm>
          </p:grpSpPr>
          <p:sp>
            <p:nvSpPr>
              <p:cNvPr id="419" name="Google Shape;419;p6"/>
              <p:cNvSpPr/>
              <p:nvPr/>
            </p:nvSpPr>
            <p:spPr>
              <a:xfrm>
                <a:off x="2316262" y="3811153"/>
                <a:ext cx="13958" cy="56217"/>
              </a:xfrm>
              <a:custGeom>
                <a:avLst/>
                <a:gdLst/>
                <a:ahLst/>
                <a:cxnLst/>
                <a:rect l="l" t="t" r="r" b="b"/>
                <a:pathLst>
                  <a:path w="109" h="439" extrusionOk="0">
                    <a:moveTo>
                      <a:pt x="1" y="1"/>
                    </a:moveTo>
                    <a:lnTo>
                      <a:pt x="1" y="439"/>
                    </a:lnTo>
                    <a:lnTo>
                      <a:pt x="109" y="439"/>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6"/>
              <p:cNvSpPr/>
              <p:nvPr/>
            </p:nvSpPr>
            <p:spPr>
              <a:xfrm>
                <a:off x="2316262" y="3698207"/>
                <a:ext cx="13958" cy="55833"/>
              </a:xfrm>
              <a:custGeom>
                <a:avLst/>
                <a:gdLst/>
                <a:ahLst/>
                <a:cxnLst/>
                <a:rect l="l" t="t" r="r" b="b"/>
                <a:pathLst>
                  <a:path w="109" h="436"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6"/>
              <p:cNvSpPr/>
              <p:nvPr/>
            </p:nvSpPr>
            <p:spPr>
              <a:xfrm>
                <a:off x="2316262" y="4036406"/>
                <a:ext cx="13958" cy="59547"/>
              </a:xfrm>
              <a:custGeom>
                <a:avLst/>
                <a:gdLst/>
                <a:ahLst/>
                <a:cxnLst/>
                <a:rect l="l" t="t" r="r" b="b"/>
                <a:pathLst>
                  <a:path w="109" h="465" extrusionOk="0">
                    <a:moveTo>
                      <a:pt x="1" y="0"/>
                    </a:moveTo>
                    <a:lnTo>
                      <a:pt x="1" y="27"/>
                    </a:lnTo>
                    <a:lnTo>
                      <a:pt x="1" y="435"/>
                    </a:lnTo>
                    <a:lnTo>
                      <a:pt x="1" y="465"/>
                    </a:lnTo>
                    <a:lnTo>
                      <a:pt x="109" y="465"/>
                    </a:lnTo>
                    <a:lnTo>
                      <a:pt x="109" y="435"/>
                    </a:lnTo>
                    <a:lnTo>
                      <a:pt x="109" y="27"/>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6"/>
              <p:cNvSpPr/>
              <p:nvPr/>
            </p:nvSpPr>
            <p:spPr>
              <a:xfrm>
                <a:off x="2316262" y="3922948"/>
                <a:ext cx="13958" cy="57882"/>
              </a:xfrm>
              <a:custGeom>
                <a:avLst/>
                <a:gdLst/>
                <a:ahLst/>
                <a:cxnLst/>
                <a:rect l="l" t="t" r="r" b="b"/>
                <a:pathLst>
                  <a:path w="109" h="452" extrusionOk="0">
                    <a:moveTo>
                      <a:pt x="1" y="1"/>
                    </a:moveTo>
                    <a:lnTo>
                      <a:pt x="1" y="452"/>
                    </a:lnTo>
                    <a:lnTo>
                      <a:pt x="109" y="452"/>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6"/>
              <p:cNvSpPr/>
              <p:nvPr/>
            </p:nvSpPr>
            <p:spPr>
              <a:xfrm>
                <a:off x="2316262" y="3023087"/>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6"/>
              <p:cNvSpPr/>
              <p:nvPr/>
            </p:nvSpPr>
            <p:spPr>
              <a:xfrm>
                <a:off x="2316262" y="3586412"/>
                <a:ext cx="13958" cy="55833"/>
              </a:xfrm>
              <a:custGeom>
                <a:avLst/>
                <a:gdLst/>
                <a:ahLst/>
                <a:cxnLst/>
                <a:rect l="l" t="t" r="r" b="b"/>
                <a:pathLst>
                  <a:path w="109" h="436" extrusionOk="0">
                    <a:moveTo>
                      <a:pt x="1" y="1"/>
                    </a:moveTo>
                    <a:lnTo>
                      <a:pt x="1" y="435"/>
                    </a:lnTo>
                    <a:lnTo>
                      <a:pt x="109" y="435"/>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6"/>
              <p:cNvSpPr/>
              <p:nvPr/>
            </p:nvSpPr>
            <p:spPr>
              <a:xfrm>
                <a:off x="2316262" y="3472953"/>
                <a:ext cx="13958" cy="55833"/>
              </a:xfrm>
              <a:custGeom>
                <a:avLst/>
                <a:gdLst/>
                <a:ahLst/>
                <a:cxnLst/>
                <a:rect l="l" t="t" r="r" b="b"/>
                <a:pathLst>
                  <a:path w="109" h="436" extrusionOk="0">
                    <a:moveTo>
                      <a:pt x="1" y="1"/>
                    </a:moveTo>
                    <a:lnTo>
                      <a:pt x="1" y="436"/>
                    </a:lnTo>
                    <a:lnTo>
                      <a:pt x="109" y="436"/>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6"/>
              <p:cNvSpPr/>
              <p:nvPr/>
            </p:nvSpPr>
            <p:spPr>
              <a:xfrm>
                <a:off x="2316262" y="3359623"/>
                <a:ext cx="13958" cy="57882"/>
              </a:xfrm>
              <a:custGeom>
                <a:avLst/>
                <a:gdLst/>
                <a:ahLst/>
                <a:cxnLst/>
                <a:rect l="l" t="t" r="r" b="b"/>
                <a:pathLst>
                  <a:path w="109" h="452" extrusionOk="0">
                    <a:moveTo>
                      <a:pt x="1" y="0"/>
                    </a:moveTo>
                    <a:lnTo>
                      <a:pt x="1" y="451"/>
                    </a:lnTo>
                    <a:lnTo>
                      <a:pt x="109" y="451"/>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6"/>
              <p:cNvSpPr/>
              <p:nvPr/>
            </p:nvSpPr>
            <p:spPr>
              <a:xfrm>
                <a:off x="2316262" y="3134754"/>
                <a:ext cx="13958" cy="57498"/>
              </a:xfrm>
              <a:custGeom>
                <a:avLst/>
                <a:gdLst/>
                <a:ahLst/>
                <a:cxnLst/>
                <a:rect l="l" t="t" r="r" b="b"/>
                <a:pathLst>
                  <a:path w="109" h="449" extrusionOk="0">
                    <a:moveTo>
                      <a:pt x="1" y="1"/>
                    </a:moveTo>
                    <a:lnTo>
                      <a:pt x="1" y="449"/>
                    </a:lnTo>
                    <a:lnTo>
                      <a:pt x="109" y="449"/>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6"/>
              <p:cNvSpPr/>
              <p:nvPr/>
            </p:nvSpPr>
            <p:spPr>
              <a:xfrm>
                <a:off x="2316262" y="3248213"/>
                <a:ext cx="13958" cy="55833"/>
              </a:xfrm>
              <a:custGeom>
                <a:avLst/>
                <a:gdLst/>
                <a:ahLst/>
                <a:cxnLst/>
                <a:rect l="l" t="t" r="r" b="b"/>
                <a:pathLst>
                  <a:path w="109" h="436" extrusionOk="0">
                    <a:moveTo>
                      <a:pt x="1" y="1"/>
                    </a:moveTo>
                    <a:lnTo>
                      <a:pt x="1" y="435"/>
                    </a:lnTo>
                    <a:lnTo>
                      <a:pt x="109" y="435"/>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6"/>
              <p:cNvSpPr/>
              <p:nvPr/>
            </p:nvSpPr>
            <p:spPr>
              <a:xfrm>
                <a:off x="2316262" y="4714855"/>
                <a:ext cx="13958" cy="55833"/>
              </a:xfrm>
              <a:custGeom>
                <a:avLst/>
                <a:gdLst/>
                <a:ahLst/>
                <a:cxnLst/>
                <a:rect l="l" t="t" r="r" b="b"/>
                <a:pathLst>
                  <a:path w="109" h="436" extrusionOk="0">
                    <a:moveTo>
                      <a:pt x="1" y="1"/>
                    </a:moveTo>
                    <a:lnTo>
                      <a:pt x="1" y="436"/>
                    </a:lnTo>
                    <a:lnTo>
                      <a:pt x="109" y="436"/>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6"/>
              <p:cNvSpPr/>
              <p:nvPr/>
            </p:nvSpPr>
            <p:spPr>
              <a:xfrm>
                <a:off x="2316262" y="4601524"/>
                <a:ext cx="13958" cy="57370"/>
              </a:xfrm>
              <a:custGeom>
                <a:avLst/>
                <a:gdLst/>
                <a:ahLst/>
                <a:cxnLst/>
                <a:rect l="l" t="t" r="r" b="b"/>
                <a:pathLst>
                  <a:path w="109" h="448" extrusionOk="0">
                    <a:moveTo>
                      <a:pt x="1" y="0"/>
                    </a:moveTo>
                    <a:lnTo>
                      <a:pt x="1" y="448"/>
                    </a:lnTo>
                    <a:lnTo>
                      <a:pt x="109" y="44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6"/>
              <p:cNvSpPr/>
              <p:nvPr/>
            </p:nvSpPr>
            <p:spPr>
              <a:xfrm>
                <a:off x="2316262" y="4489730"/>
                <a:ext cx="13958" cy="56217"/>
              </a:xfrm>
              <a:custGeom>
                <a:avLst/>
                <a:gdLst/>
                <a:ahLst/>
                <a:cxnLst/>
                <a:rect l="l" t="t" r="r" b="b"/>
                <a:pathLst>
                  <a:path w="109" h="439" extrusionOk="0">
                    <a:moveTo>
                      <a:pt x="1" y="0"/>
                    </a:moveTo>
                    <a:lnTo>
                      <a:pt x="1" y="438"/>
                    </a:lnTo>
                    <a:lnTo>
                      <a:pt x="109" y="43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6"/>
              <p:cNvSpPr/>
              <p:nvPr/>
            </p:nvSpPr>
            <p:spPr>
              <a:xfrm>
                <a:off x="2316262" y="4376271"/>
                <a:ext cx="13958" cy="57882"/>
              </a:xfrm>
              <a:custGeom>
                <a:avLst/>
                <a:gdLst/>
                <a:ahLst/>
                <a:cxnLst/>
                <a:rect l="l" t="t" r="r" b="b"/>
                <a:pathLst>
                  <a:path w="109" h="452" extrusionOk="0">
                    <a:moveTo>
                      <a:pt x="1" y="1"/>
                    </a:moveTo>
                    <a:lnTo>
                      <a:pt x="1" y="452"/>
                    </a:lnTo>
                    <a:lnTo>
                      <a:pt x="109" y="452"/>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6"/>
              <p:cNvSpPr/>
              <p:nvPr/>
            </p:nvSpPr>
            <p:spPr>
              <a:xfrm>
                <a:off x="2316262" y="4264989"/>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6"/>
              <p:cNvSpPr/>
              <p:nvPr/>
            </p:nvSpPr>
            <p:spPr>
              <a:xfrm>
                <a:off x="2316262" y="4151530"/>
                <a:ext cx="13958" cy="55833"/>
              </a:xfrm>
              <a:custGeom>
                <a:avLst/>
                <a:gdLst/>
                <a:ahLst/>
                <a:cxnLst/>
                <a:rect l="l" t="t" r="r" b="b"/>
                <a:pathLst>
                  <a:path w="109" h="436"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6"/>
              <p:cNvSpPr/>
              <p:nvPr/>
            </p:nvSpPr>
            <p:spPr>
              <a:xfrm>
                <a:off x="1901100" y="2081225"/>
                <a:ext cx="57882" cy="29837"/>
              </a:xfrm>
              <a:custGeom>
                <a:avLst/>
                <a:gdLst/>
                <a:ahLst/>
                <a:cxnLst/>
                <a:rect l="l" t="t" r="r" b="b"/>
                <a:pathLst>
                  <a:path w="452" h="233" extrusionOk="0">
                    <a:moveTo>
                      <a:pt x="422" y="1"/>
                    </a:moveTo>
                    <a:cubicBezTo>
                      <a:pt x="288" y="27"/>
                      <a:pt x="138" y="82"/>
                      <a:pt x="0" y="138"/>
                    </a:cubicBezTo>
                    <a:lnTo>
                      <a:pt x="43" y="233"/>
                    </a:lnTo>
                    <a:cubicBezTo>
                      <a:pt x="177" y="177"/>
                      <a:pt x="314" y="138"/>
                      <a:pt x="451" y="95"/>
                    </a:cubicBezTo>
                    <a:lnTo>
                      <a:pt x="4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6"/>
              <p:cNvSpPr/>
              <p:nvPr/>
            </p:nvSpPr>
            <p:spPr>
              <a:xfrm>
                <a:off x="1718105" y="2764795"/>
                <a:ext cx="13958" cy="56217"/>
              </a:xfrm>
              <a:custGeom>
                <a:avLst/>
                <a:gdLst/>
                <a:ahLst/>
                <a:cxnLst/>
                <a:rect l="l" t="t" r="r" b="b"/>
                <a:pathLst>
                  <a:path w="109" h="439" extrusionOk="0">
                    <a:moveTo>
                      <a:pt x="1" y="0"/>
                    </a:moveTo>
                    <a:lnTo>
                      <a:pt x="1" y="438"/>
                    </a:lnTo>
                    <a:lnTo>
                      <a:pt x="109" y="43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6"/>
              <p:cNvSpPr/>
              <p:nvPr/>
            </p:nvSpPr>
            <p:spPr>
              <a:xfrm>
                <a:off x="1718105" y="2878254"/>
                <a:ext cx="13958" cy="56217"/>
              </a:xfrm>
              <a:custGeom>
                <a:avLst/>
                <a:gdLst/>
                <a:ahLst/>
                <a:cxnLst/>
                <a:rect l="l" t="t" r="r" b="b"/>
                <a:pathLst>
                  <a:path w="109" h="439" extrusionOk="0">
                    <a:moveTo>
                      <a:pt x="1" y="0"/>
                    </a:moveTo>
                    <a:lnTo>
                      <a:pt x="1" y="438"/>
                    </a:lnTo>
                    <a:lnTo>
                      <a:pt x="109" y="43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6"/>
              <p:cNvSpPr/>
              <p:nvPr/>
            </p:nvSpPr>
            <p:spPr>
              <a:xfrm>
                <a:off x="1718105" y="2540055"/>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6"/>
              <p:cNvSpPr/>
              <p:nvPr/>
            </p:nvSpPr>
            <p:spPr>
              <a:xfrm>
                <a:off x="1742436" y="2208514"/>
                <a:ext cx="40338" cy="56217"/>
              </a:xfrm>
              <a:custGeom>
                <a:avLst/>
                <a:gdLst/>
                <a:ahLst/>
                <a:cxnLst/>
                <a:rect l="l" t="t" r="r" b="b"/>
                <a:pathLst>
                  <a:path w="315" h="439" extrusionOk="0">
                    <a:moveTo>
                      <a:pt x="220" y="0"/>
                    </a:moveTo>
                    <a:cubicBezTo>
                      <a:pt x="138" y="124"/>
                      <a:pt x="69" y="258"/>
                      <a:pt x="1" y="396"/>
                    </a:cubicBezTo>
                    <a:lnTo>
                      <a:pt x="108" y="438"/>
                    </a:lnTo>
                    <a:cubicBezTo>
                      <a:pt x="164" y="301"/>
                      <a:pt x="233" y="177"/>
                      <a:pt x="314" y="56"/>
                    </a:cubicBezTo>
                    <a:lnTo>
                      <a:pt x="22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6"/>
              <p:cNvSpPr/>
              <p:nvPr/>
            </p:nvSpPr>
            <p:spPr>
              <a:xfrm>
                <a:off x="1718105" y="2426596"/>
                <a:ext cx="13958" cy="57882"/>
              </a:xfrm>
              <a:custGeom>
                <a:avLst/>
                <a:gdLst/>
                <a:ahLst/>
                <a:cxnLst/>
                <a:rect l="l" t="t" r="r" b="b"/>
                <a:pathLst>
                  <a:path w="109" h="452" extrusionOk="0">
                    <a:moveTo>
                      <a:pt x="1" y="0"/>
                    </a:moveTo>
                    <a:lnTo>
                      <a:pt x="1" y="451"/>
                    </a:lnTo>
                    <a:lnTo>
                      <a:pt x="109" y="451"/>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6"/>
              <p:cNvSpPr/>
              <p:nvPr/>
            </p:nvSpPr>
            <p:spPr>
              <a:xfrm>
                <a:off x="1806849" y="2126429"/>
                <a:ext cx="52504" cy="47381"/>
              </a:xfrm>
              <a:custGeom>
                <a:avLst/>
                <a:gdLst/>
                <a:ahLst/>
                <a:cxnLst/>
                <a:rect l="l" t="t" r="r" b="b"/>
                <a:pathLst>
                  <a:path w="410" h="370" extrusionOk="0">
                    <a:moveTo>
                      <a:pt x="341" y="1"/>
                    </a:moveTo>
                    <a:cubicBezTo>
                      <a:pt x="220" y="82"/>
                      <a:pt x="109" y="180"/>
                      <a:pt x="1" y="288"/>
                    </a:cubicBezTo>
                    <a:lnTo>
                      <a:pt x="83" y="370"/>
                    </a:lnTo>
                    <a:cubicBezTo>
                      <a:pt x="177" y="275"/>
                      <a:pt x="289" y="180"/>
                      <a:pt x="409" y="99"/>
                    </a:cubicBezTo>
                    <a:lnTo>
                      <a:pt x="34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6"/>
              <p:cNvSpPr/>
              <p:nvPr/>
            </p:nvSpPr>
            <p:spPr>
              <a:xfrm>
                <a:off x="1718105" y="2313137"/>
                <a:ext cx="21129" cy="57882"/>
              </a:xfrm>
              <a:custGeom>
                <a:avLst/>
                <a:gdLst/>
                <a:ahLst/>
                <a:cxnLst/>
                <a:rect l="l" t="t" r="r" b="b"/>
                <a:pathLst>
                  <a:path w="165" h="452" extrusionOk="0">
                    <a:moveTo>
                      <a:pt x="53" y="0"/>
                    </a:moveTo>
                    <a:cubicBezTo>
                      <a:pt x="27" y="151"/>
                      <a:pt x="14" y="301"/>
                      <a:pt x="1" y="451"/>
                    </a:cubicBezTo>
                    <a:lnTo>
                      <a:pt x="109" y="451"/>
                    </a:lnTo>
                    <a:cubicBezTo>
                      <a:pt x="122" y="314"/>
                      <a:pt x="135" y="164"/>
                      <a:pt x="164" y="30"/>
                    </a:cubicBezTo>
                    <a:lnTo>
                      <a:pt x="5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6"/>
              <p:cNvSpPr/>
              <p:nvPr/>
            </p:nvSpPr>
            <p:spPr>
              <a:xfrm>
                <a:off x="1718105" y="2653385"/>
                <a:ext cx="13958" cy="55833"/>
              </a:xfrm>
              <a:custGeom>
                <a:avLst/>
                <a:gdLst/>
                <a:ahLst/>
                <a:cxnLst/>
                <a:rect l="l" t="t" r="r" b="b"/>
                <a:pathLst>
                  <a:path w="109" h="436" extrusionOk="0">
                    <a:moveTo>
                      <a:pt x="1" y="1"/>
                    </a:moveTo>
                    <a:lnTo>
                      <a:pt x="1" y="436"/>
                    </a:lnTo>
                    <a:lnTo>
                      <a:pt x="109" y="436"/>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6"/>
              <p:cNvSpPr/>
              <p:nvPr/>
            </p:nvSpPr>
            <p:spPr>
              <a:xfrm>
                <a:off x="1718105" y="3553374"/>
                <a:ext cx="13958" cy="55833"/>
              </a:xfrm>
              <a:custGeom>
                <a:avLst/>
                <a:gdLst/>
                <a:ahLst/>
                <a:cxnLst/>
                <a:rect l="l" t="t" r="r" b="b"/>
                <a:pathLst>
                  <a:path w="109" h="436"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6"/>
              <p:cNvSpPr/>
              <p:nvPr/>
            </p:nvSpPr>
            <p:spPr>
              <a:xfrm>
                <a:off x="1718105" y="3666833"/>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6"/>
              <p:cNvSpPr/>
              <p:nvPr/>
            </p:nvSpPr>
            <p:spPr>
              <a:xfrm>
                <a:off x="1718105" y="2989921"/>
                <a:ext cx="13958" cy="57498"/>
              </a:xfrm>
              <a:custGeom>
                <a:avLst/>
                <a:gdLst/>
                <a:ahLst/>
                <a:cxnLst/>
                <a:rect l="l" t="t" r="r" b="b"/>
                <a:pathLst>
                  <a:path w="109" h="449" extrusionOk="0">
                    <a:moveTo>
                      <a:pt x="1" y="1"/>
                    </a:moveTo>
                    <a:lnTo>
                      <a:pt x="1" y="449"/>
                    </a:lnTo>
                    <a:lnTo>
                      <a:pt x="109" y="449"/>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6"/>
              <p:cNvSpPr/>
              <p:nvPr/>
            </p:nvSpPr>
            <p:spPr>
              <a:xfrm>
                <a:off x="1718105" y="3778114"/>
                <a:ext cx="13958" cy="57882"/>
              </a:xfrm>
              <a:custGeom>
                <a:avLst/>
                <a:gdLst/>
                <a:ahLst/>
                <a:cxnLst/>
                <a:rect l="l" t="t" r="r" b="b"/>
                <a:pathLst>
                  <a:path w="109" h="452" extrusionOk="0">
                    <a:moveTo>
                      <a:pt x="1" y="1"/>
                    </a:moveTo>
                    <a:lnTo>
                      <a:pt x="1" y="452"/>
                    </a:lnTo>
                    <a:lnTo>
                      <a:pt x="109" y="452"/>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6"/>
              <p:cNvSpPr/>
              <p:nvPr/>
            </p:nvSpPr>
            <p:spPr>
              <a:xfrm>
                <a:off x="1718105" y="3103380"/>
                <a:ext cx="13958" cy="55833"/>
              </a:xfrm>
              <a:custGeom>
                <a:avLst/>
                <a:gdLst/>
                <a:ahLst/>
                <a:cxnLst/>
                <a:rect l="l" t="t" r="r" b="b"/>
                <a:pathLst>
                  <a:path w="109" h="436" extrusionOk="0">
                    <a:moveTo>
                      <a:pt x="1" y="1"/>
                    </a:moveTo>
                    <a:lnTo>
                      <a:pt x="1" y="435"/>
                    </a:lnTo>
                    <a:lnTo>
                      <a:pt x="109" y="435"/>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6"/>
              <p:cNvSpPr/>
              <p:nvPr/>
            </p:nvSpPr>
            <p:spPr>
              <a:xfrm>
                <a:off x="1718105" y="3214790"/>
                <a:ext cx="13958" cy="57882"/>
              </a:xfrm>
              <a:custGeom>
                <a:avLst/>
                <a:gdLst/>
                <a:ahLst/>
                <a:cxnLst/>
                <a:rect l="l" t="t" r="r" b="b"/>
                <a:pathLst>
                  <a:path w="109" h="452" extrusionOk="0">
                    <a:moveTo>
                      <a:pt x="1" y="0"/>
                    </a:moveTo>
                    <a:lnTo>
                      <a:pt x="1" y="451"/>
                    </a:lnTo>
                    <a:lnTo>
                      <a:pt x="109" y="451"/>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6"/>
              <p:cNvSpPr/>
              <p:nvPr/>
            </p:nvSpPr>
            <p:spPr>
              <a:xfrm>
                <a:off x="1718105" y="3441579"/>
                <a:ext cx="13958" cy="55833"/>
              </a:xfrm>
              <a:custGeom>
                <a:avLst/>
                <a:gdLst/>
                <a:ahLst/>
                <a:cxnLst/>
                <a:rect l="l" t="t" r="r" b="b"/>
                <a:pathLst>
                  <a:path w="109" h="436" extrusionOk="0">
                    <a:moveTo>
                      <a:pt x="1" y="1"/>
                    </a:moveTo>
                    <a:lnTo>
                      <a:pt x="1" y="435"/>
                    </a:lnTo>
                    <a:lnTo>
                      <a:pt x="109" y="435"/>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6"/>
              <p:cNvSpPr/>
              <p:nvPr/>
            </p:nvSpPr>
            <p:spPr>
              <a:xfrm>
                <a:off x="1718105" y="3328120"/>
                <a:ext cx="13958" cy="56217"/>
              </a:xfrm>
              <a:custGeom>
                <a:avLst/>
                <a:gdLst/>
                <a:ahLst/>
                <a:cxnLst/>
                <a:rect l="l" t="t" r="r" b="b"/>
                <a:pathLst>
                  <a:path w="109" h="439" extrusionOk="0">
                    <a:moveTo>
                      <a:pt x="1" y="1"/>
                    </a:moveTo>
                    <a:lnTo>
                      <a:pt x="1" y="439"/>
                    </a:lnTo>
                    <a:lnTo>
                      <a:pt x="109" y="439"/>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6"/>
              <p:cNvSpPr/>
              <p:nvPr/>
            </p:nvSpPr>
            <p:spPr>
              <a:xfrm>
                <a:off x="2316262" y="2459634"/>
                <a:ext cx="13958" cy="57882"/>
              </a:xfrm>
              <a:custGeom>
                <a:avLst/>
                <a:gdLst/>
                <a:ahLst/>
                <a:cxnLst/>
                <a:rect l="l" t="t" r="r" b="b"/>
                <a:pathLst>
                  <a:path w="109" h="452" extrusionOk="0">
                    <a:moveTo>
                      <a:pt x="1" y="0"/>
                    </a:moveTo>
                    <a:lnTo>
                      <a:pt x="1" y="452"/>
                    </a:lnTo>
                    <a:lnTo>
                      <a:pt x="109" y="452"/>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6"/>
              <p:cNvSpPr/>
              <p:nvPr/>
            </p:nvSpPr>
            <p:spPr>
              <a:xfrm>
                <a:off x="2316262" y="2573093"/>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6"/>
              <p:cNvSpPr/>
              <p:nvPr/>
            </p:nvSpPr>
            <p:spPr>
              <a:xfrm>
                <a:off x="2316262" y="2686552"/>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6"/>
              <p:cNvSpPr/>
              <p:nvPr/>
            </p:nvSpPr>
            <p:spPr>
              <a:xfrm>
                <a:off x="2316262" y="2798218"/>
                <a:ext cx="13958" cy="55833"/>
              </a:xfrm>
              <a:custGeom>
                <a:avLst/>
                <a:gdLst/>
                <a:ahLst/>
                <a:cxnLst/>
                <a:rect l="l" t="t" r="r" b="b"/>
                <a:pathLst>
                  <a:path w="109" h="436" extrusionOk="0">
                    <a:moveTo>
                      <a:pt x="1" y="1"/>
                    </a:moveTo>
                    <a:lnTo>
                      <a:pt x="1" y="436"/>
                    </a:lnTo>
                    <a:lnTo>
                      <a:pt x="109" y="436"/>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6"/>
              <p:cNvSpPr/>
              <p:nvPr/>
            </p:nvSpPr>
            <p:spPr>
              <a:xfrm>
                <a:off x="2012894" y="2072389"/>
                <a:ext cx="57370" cy="17800"/>
              </a:xfrm>
              <a:custGeom>
                <a:avLst/>
                <a:gdLst/>
                <a:ahLst/>
                <a:cxnLst/>
                <a:rect l="l" t="t" r="r" b="b"/>
                <a:pathLst>
                  <a:path w="448" h="139" extrusionOk="0">
                    <a:moveTo>
                      <a:pt x="0" y="1"/>
                    </a:moveTo>
                    <a:lnTo>
                      <a:pt x="0" y="112"/>
                    </a:lnTo>
                    <a:lnTo>
                      <a:pt x="95" y="112"/>
                    </a:lnTo>
                    <a:cubicBezTo>
                      <a:pt x="203" y="112"/>
                      <a:pt x="327" y="125"/>
                      <a:pt x="435" y="138"/>
                    </a:cubicBezTo>
                    <a:lnTo>
                      <a:pt x="448" y="30"/>
                    </a:lnTo>
                    <a:cubicBezTo>
                      <a:pt x="327" y="14"/>
                      <a:pt x="216" y="1"/>
                      <a:pt x="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6"/>
              <p:cNvSpPr/>
              <p:nvPr/>
            </p:nvSpPr>
            <p:spPr>
              <a:xfrm>
                <a:off x="2314597" y="2346176"/>
                <a:ext cx="15623" cy="57882"/>
              </a:xfrm>
              <a:custGeom>
                <a:avLst/>
                <a:gdLst/>
                <a:ahLst/>
                <a:cxnLst/>
                <a:rect l="l" t="t" r="r" b="b"/>
                <a:pathLst>
                  <a:path w="122" h="452" extrusionOk="0">
                    <a:moveTo>
                      <a:pt x="109" y="1"/>
                    </a:moveTo>
                    <a:lnTo>
                      <a:pt x="1" y="17"/>
                    </a:lnTo>
                    <a:cubicBezTo>
                      <a:pt x="14" y="99"/>
                      <a:pt x="14" y="180"/>
                      <a:pt x="14" y="262"/>
                    </a:cubicBezTo>
                    <a:lnTo>
                      <a:pt x="14" y="452"/>
                    </a:lnTo>
                    <a:lnTo>
                      <a:pt x="122" y="452"/>
                    </a:lnTo>
                    <a:lnTo>
                      <a:pt x="122" y="262"/>
                    </a:lnTo>
                    <a:cubicBezTo>
                      <a:pt x="122" y="180"/>
                      <a:pt x="122" y="99"/>
                      <a:pt x="1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6"/>
              <p:cNvSpPr/>
              <p:nvPr/>
            </p:nvSpPr>
            <p:spPr>
              <a:xfrm>
                <a:off x="2283223" y="2238223"/>
                <a:ext cx="34832" cy="55833"/>
              </a:xfrm>
              <a:custGeom>
                <a:avLst/>
                <a:gdLst/>
                <a:ahLst/>
                <a:cxnLst/>
                <a:rect l="l" t="t" r="r" b="b"/>
                <a:pathLst>
                  <a:path w="272" h="436" extrusionOk="0">
                    <a:moveTo>
                      <a:pt x="108" y="0"/>
                    </a:moveTo>
                    <a:lnTo>
                      <a:pt x="1" y="43"/>
                    </a:lnTo>
                    <a:cubicBezTo>
                      <a:pt x="66" y="177"/>
                      <a:pt x="122" y="301"/>
                      <a:pt x="164" y="435"/>
                    </a:cubicBezTo>
                    <a:lnTo>
                      <a:pt x="272" y="409"/>
                    </a:lnTo>
                    <a:cubicBezTo>
                      <a:pt x="229" y="272"/>
                      <a:pt x="177" y="125"/>
                      <a:pt x="1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6"/>
              <p:cNvSpPr/>
              <p:nvPr/>
            </p:nvSpPr>
            <p:spPr>
              <a:xfrm>
                <a:off x="2216633" y="2147430"/>
                <a:ext cx="49174" cy="50711"/>
              </a:xfrm>
              <a:custGeom>
                <a:avLst/>
                <a:gdLst/>
                <a:ahLst/>
                <a:cxnLst/>
                <a:rect l="l" t="t" r="r" b="b"/>
                <a:pathLst>
                  <a:path w="384" h="396" extrusionOk="0">
                    <a:moveTo>
                      <a:pt x="70" y="0"/>
                    </a:moveTo>
                    <a:lnTo>
                      <a:pt x="1" y="82"/>
                    </a:lnTo>
                    <a:cubicBezTo>
                      <a:pt x="96" y="180"/>
                      <a:pt x="207" y="288"/>
                      <a:pt x="289" y="396"/>
                    </a:cubicBezTo>
                    <a:lnTo>
                      <a:pt x="383" y="327"/>
                    </a:lnTo>
                    <a:cubicBezTo>
                      <a:pt x="289" y="206"/>
                      <a:pt x="177" y="98"/>
                      <a:pt x="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6"/>
              <p:cNvSpPr/>
              <p:nvPr/>
            </p:nvSpPr>
            <p:spPr>
              <a:xfrm>
                <a:off x="2120846" y="2090061"/>
                <a:ext cx="57882" cy="36496"/>
              </a:xfrm>
              <a:custGeom>
                <a:avLst/>
                <a:gdLst/>
                <a:ahLst/>
                <a:cxnLst/>
                <a:rect l="l" t="t" r="r" b="b"/>
                <a:pathLst>
                  <a:path w="452" h="285" extrusionOk="0">
                    <a:moveTo>
                      <a:pt x="43" y="0"/>
                    </a:moveTo>
                    <a:lnTo>
                      <a:pt x="0" y="108"/>
                    </a:lnTo>
                    <a:cubicBezTo>
                      <a:pt x="138" y="151"/>
                      <a:pt x="272" y="219"/>
                      <a:pt x="396" y="285"/>
                    </a:cubicBezTo>
                    <a:lnTo>
                      <a:pt x="451" y="190"/>
                    </a:lnTo>
                    <a:cubicBezTo>
                      <a:pt x="314" y="108"/>
                      <a:pt x="177" y="56"/>
                      <a:pt x="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6"/>
              <p:cNvSpPr/>
              <p:nvPr/>
            </p:nvSpPr>
            <p:spPr>
              <a:xfrm>
                <a:off x="2316262" y="2911293"/>
                <a:ext cx="13958" cy="56217"/>
              </a:xfrm>
              <a:custGeom>
                <a:avLst/>
                <a:gdLst/>
                <a:ahLst/>
                <a:cxnLst/>
                <a:rect l="l" t="t" r="r" b="b"/>
                <a:pathLst>
                  <a:path w="109" h="439" extrusionOk="0">
                    <a:moveTo>
                      <a:pt x="1" y="0"/>
                    </a:moveTo>
                    <a:lnTo>
                      <a:pt x="1" y="438"/>
                    </a:lnTo>
                    <a:lnTo>
                      <a:pt x="109" y="43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6"/>
              <p:cNvSpPr/>
              <p:nvPr/>
            </p:nvSpPr>
            <p:spPr>
              <a:xfrm>
                <a:off x="1718105" y="4003368"/>
                <a:ext cx="15623" cy="55705"/>
              </a:xfrm>
              <a:custGeom>
                <a:avLst/>
                <a:gdLst/>
                <a:ahLst/>
                <a:cxnLst/>
                <a:rect l="l" t="t" r="r" b="b"/>
                <a:pathLst>
                  <a:path w="122" h="435" extrusionOk="0">
                    <a:moveTo>
                      <a:pt x="1" y="0"/>
                    </a:moveTo>
                    <a:lnTo>
                      <a:pt x="1" y="435"/>
                    </a:lnTo>
                    <a:lnTo>
                      <a:pt x="122" y="435"/>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6"/>
              <p:cNvSpPr/>
              <p:nvPr/>
            </p:nvSpPr>
            <p:spPr>
              <a:xfrm>
                <a:off x="1718105" y="4114650"/>
                <a:ext cx="15623" cy="57882"/>
              </a:xfrm>
              <a:custGeom>
                <a:avLst/>
                <a:gdLst/>
                <a:ahLst/>
                <a:cxnLst/>
                <a:rect l="l" t="t" r="r" b="b"/>
                <a:pathLst>
                  <a:path w="122" h="452" extrusionOk="0">
                    <a:moveTo>
                      <a:pt x="1" y="1"/>
                    </a:moveTo>
                    <a:lnTo>
                      <a:pt x="1" y="452"/>
                    </a:lnTo>
                    <a:lnTo>
                      <a:pt x="122" y="452"/>
                    </a:lnTo>
                    <a:lnTo>
                      <a:pt x="1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6"/>
              <p:cNvSpPr/>
              <p:nvPr/>
            </p:nvSpPr>
            <p:spPr>
              <a:xfrm>
                <a:off x="1718105" y="3889909"/>
                <a:ext cx="15623" cy="57498"/>
              </a:xfrm>
              <a:custGeom>
                <a:avLst/>
                <a:gdLst/>
                <a:ahLst/>
                <a:cxnLst/>
                <a:rect l="l" t="t" r="r" b="b"/>
                <a:pathLst>
                  <a:path w="122" h="449" extrusionOk="0">
                    <a:moveTo>
                      <a:pt x="1" y="0"/>
                    </a:moveTo>
                    <a:lnTo>
                      <a:pt x="1" y="14"/>
                    </a:lnTo>
                    <a:lnTo>
                      <a:pt x="1" y="177"/>
                    </a:lnTo>
                    <a:lnTo>
                      <a:pt x="1" y="448"/>
                    </a:lnTo>
                    <a:lnTo>
                      <a:pt x="122" y="448"/>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6"/>
              <p:cNvSpPr/>
              <p:nvPr/>
            </p:nvSpPr>
            <p:spPr>
              <a:xfrm>
                <a:off x="1718105" y="4228109"/>
                <a:ext cx="15623" cy="56217"/>
              </a:xfrm>
              <a:custGeom>
                <a:avLst/>
                <a:gdLst/>
                <a:ahLst/>
                <a:cxnLst/>
                <a:rect l="l" t="t" r="r" b="b"/>
                <a:pathLst>
                  <a:path w="122" h="439" extrusionOk="0">
                    <a:moveTo>
                      <a:pt x="1" y="0"/>
                    </a:moveTo>
                    <a:lnTo>
                      <a:pt x="1" y="438"/>
                    </a:lnTo>
                    <a:lnTo>
                      <a:pt x="122" y="438"/>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6"/>
              <p:cNvSpPr/>
              <p:nvPr/>
            </p:nvSpPr>
            <p:spPr>
              <a:xfrm>
                <a:off x="1718105" y="4341568"/>
                <a:ext cx="15623" cy="55833"/>
              </a:xfrm>
              <a:custGeom>
                <a:avLst/>
                <a:gdLst/>
                <a:ahLst/>
                <a:cxnLst/>
                <a:rect l="l" t="t" r="r" b="b"/>
                <a:pathLst>
                  <a:path w="122" h="436" extrusionOk="0">
                    <a:moveTo>
                      <a:pt x="1" y="0"/>
                    </a:moveTo>
                    <a:lnTo>
                      <a:pt x="1" y="435"/>
                    </a:lnTo>
                    <a:lnTo>
                      <a:pt x="122" y="435"/>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6"/>
              <p:cNvSpPr/>
              <p:nvPr/>
            </p:nvSpPr>
            <p:spPr>
              <a:xfrm>
                <a:off x="1718105" y="4453362"/>
                <a:ext cx="15623" cy="55705"/>
              </a:xfrm>
              <a:custGeom>
                <a:avLst/>
                <a:gdLst/>
                <a:ahLst/>
                <a:cxnLst/>
                <a:rect l="l" t="t" r="r" b="b"/>
                <a:pathLst>
                  <a:path w="122" h="435" extrusionOk="0">
                    <a:moveTo>
                      <a:pt x="1" y="0"/>
                    </a:moveTo>
                    <a:lnTo>
                      <a:pt x="1" y="435"/>
                    </a:lnTo>
                    <a:lnTo>
                      <a:pt x="122" y="435"/>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6"/>
              <p:cNvSpPr/>
              <p:nvPr/>
            </p:nvSpPr>
            <p:spPr>
              <a:xfrm>
                <a:off x="1718105" y="4678103"/>
                <a:ext cx="15623" cy="59547"/>
              </a:xfrm>
              <a:custGeom>
                <a:avLst/>
                <a:gdLst/>
                <a:ahLst/>
                <a:cxnLst/>
                <a:rect l="l" t="t" r="r" b="b"/>
                <a:pathLst>
                  <a:path w="122" h="465" extrusionOk="0">
                    <a:moveTo>
                      <a:pt x="1" y="0"/>
                    </a:moveTo>
                    <a:lnTo>
                      <a:pt x="1" y="30"/>
                    </a:lnTo>
                    <a:lnTo>
                      <a:pt x="1" y="451"/>
                    </a:lnTo>
                    <a:lnTo>
                      <a:pt x="1" y="464"/>
                    </a:lnTo>
                    <a:lnTo>
                      <a:pt x="122" y="464"/>
                    </a:lnTo>
                    <a:lnTo>
                      <a:pt x="122" y="451"/>
                    </a:lnTo>
                    <a:lnTo>
                      <a:pt x="122" y="30"/>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6"/>
              <p:cNvSpPr/>
              <p:nvPr/>
            </p:nvSpPr>
            <p:spPr>
              <a:xfrm>
                <a:off x="1718105" y="4566693"/>
                <a:ext cx="15623" cy="55833"/>
              </a:xfrm>
              <a:custGeom>
                <a:avLst/>
                <a:gdLst/>
                <a:ahLst/>
                <a:cxnLst/>
                <a:rect l="l" t="t" r="r" b="b"/>
                <a:pathLst>
                  <a:path w="122" h="436" extrusionOk="0">
                    <a:moveTo>
                      <a:pt x="1" y="1"/>
                    </a:moveTo>
                    <a:lnTo>
                      <a:pt x="1" y="436"/>
                    </a:lnTo>
                    <a:lnTo>
                      <a:pt x="122" y="436"/>
                    </a:lnTo>
                    <a:lnTo>
                      <a:pt x="1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70" name="Google Shape;470;p6"/>
          <p:cNvGrpSpPr/>
          <p:nvPr/>
        </p:nvGrpSpPr>
        <p:grpSpPr>
          <a:xfrm rot="5400000">
            <a:off x="3794695" y="3373512"/>
            <a:ext cx="4143889" cy="6604850"/>
            <a:chOff x="1336575" y="1389950"/>
            <a:chExt cx="1583450" cy="2523825"/>
          </a:xfrm>
        </p:grpSpPr>
        <p:sp>
          <p:nvSpPr>
            <p:cNvPr id="471" name="Google Shape;471;p6"/>
            <p:cNvSpPr/>
            <p:nvPr/>
          </p:nvSpPr>
          <p:spPr>
            <a:xfrm>
              <a:off x="1336575" y="1389950"/>
              <a:ext cx="1583450" cy="2523825"/>
            </a:xfrm>
            <a:custGeom>
              <a:avLst/>
              <a:gdLst/>
              <a:ahLst/>
              <a:cxnLst/>
              <a:rect l="l" t="t" r="r" b="b"/>
              <a:pathLst>
                <a:path w="63338" h="100953" extrusionOk="0">
                  <a:moveTo>
                    <a:pt x="1" y="1"/>
                  </a:moveTo>
                  <a:lnTo>
                    <a:pt x="1" y="45116"/>
                  </a:lnTo>
                  <a:cubicBezTo>
                    <a:pt x="1" y="48401"/>
                    <a:pt x="1340" y="50320"/>
                    <a:pt x="2470" y="51366"/>
                  </a:cubicBezTo>
                  <a:cubicBezTo>
                    <a:pt x="4773" y="53543"/>
                    <a:pt x="7793" y="53571"/>
                    <a:pt x="8519" y="53571"/>
                  </a:cubicBezTo>
                  <a:lnTo>
                    <a:pt x="54938" y="53571"/>
                  </a:lnTo>
                  <a:lnTo>
                    <a:pt x="55057" y="53543"/>
                  </a:lnTo>
                  <a:cubicBezTo>
                    <a:pt x="55378" y="53543"/>
                    <a:pt x="56222" y="53633"/>
                    <a:pt x="56682" y="54094"/>
                  </a:cubicBezTo>
                  <a:cubicBezTo>
                    <a:pt x="57003" y="54415"/>
                    <a:pt x="57177" y="55001"/>
                    <a:pt x="57177" y="55838"/>
                  </a:cubicBezTo>
                  <a:lnTo>
                    <a:pt x="57177" y="100953"/>
                  </a:lnTo>
                  <a:lnTo>
                    <a:pt x="63337" y="100953"/>
                  </a:lnTo>
                  <a:lnTo>
                    <a:pt x="63337" y="55838"/>
                  </a:lnTo>
                  <a:cubicBezTo>
                    <a:pt x="63337" y="52587"/>
                    <a:pt x="62005" y="50641"/>
                    <a:pt x="60868" y="49594"/>
                  </a:cubicBezTo>
                  <a:cubicBezTo>
                    <a:pt x="58783" y="47611"/>
                    <a:pt x="56100" y="47406"/>
                    <a:pt x="55082" y="47406"/>
                  </a:cubicBezTo>
                  <a:cubicBezTo>
                    <a:pt x="54979" y="47406"/>
                    <a:pt x="54893" y="47408"/>
                    <a:pt x="54826" y="47411"/>
                  </a:cubicBezTo>
                  <a:lnTo>
                    <a:pt x="8463" y="47411"/>
                  </a:lnTo>
                  <a:lnTo>
                    <a:pt x="8400" y="47383"/>
                  </a:lnTo>
                  <a:lnTo>
                    <a:pt x="8289" y="47411"/>
                  </a:lnTo>
                  <a:cubicBezTo>
                    <a:pt x="7968" y="47411"/>
                    <a:pt x="7124" y="47327"/>
                    <a:pt x="6656" y="46888"/>
                  </a:cubicBezTo>
                  <a:cubicBezTo>
                    <a:pt x="6342" y="46539"/>
                    <a:pt x="6168" y="45960"/>
                    <a:pt x="6168" y="45116"/>
                  </a:cubicBezTo>
                  <a:lnTo>
                    <a:pt x="6168" y="1"/>
                  </a:lnTo>
                  <a:close/>
                </a:path>
              </a:pathLst>
            </a:custGeom>
            <a:solidFill>
              <a:schemeClr val="accent5"/>
            </a:solidFill>
            <a:ln>
              <a:noFill/>
            </a:ln>
            <a:effectLst>
              <a:outerShdw dist="57150" dir="6300000" algn="bl" rotWithShape="0">
                <a:schemeClr val="dk1">
                  <a:alpha val="35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72" name="Google Shape;472;p6"/>
            <p:cNvSpPr/>
            <p:nvPr/>
          </p:nvSpPr>
          <p:spPr>
            <a:xfrm>
              <a:off x="2510150" y="2649325"/>
              <a:ext cx="11700" cy="5775"/>
            </a:xfrm>
            <a:custGeom>
              <a:avLst/>
              <a:gdLst/>
              <a:ahLst/>
              <a:cxnLst/>
              <a:rect l="l" t="t" r="r" b="b"/>
              <a:pathLst>
                <a:path w="468" h="231" extrusionOk="0">
                  <a:moveTo>
                    <a:pt x="0" y="1"/>
                  </a:moveTo>
                  <a:lnTo>
                    <a:pt x="0" y="231"/>
                  </a:lnTo>
                  <a:lnTo>
                    <a:pt x="468" y="231"/>
                  </a:lnTo>
                  <a:lnTo>
                    <a:pt x="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6"/>
            <p:cNvSpPr/>
            <p:nvPr/>
          </p:nvSpPr>
          <p:spPr>
            <a:xfrm>
              <a:off x="1406350" y="1423450"/>
              <a:ext cx="1080625" cy="1231650"/>
            </a:xfrm>
            <a:custGeom>
              <a:avLst/>
              <a:gdLst/>
              <a:ahLst/>
              <a:cxnLst/>
              <a:rect l="l" t="t" r="r" b="b"/>
              <a:pathLst>
                <a:path w="43225" h="49266" extrusionOk="0">
                  <a:moveTo>
                    <a:pt x="0" y="0"/>
                  </a:moveTo>
                  <a:lnTo>
                    <a:pt x="0" y="928"/>
                  </a:lnTo>
                  <a:lnTo>
                    <a:pt x="238" y="928"/>
                  </a:lnTo>
                  <a:lnTo>
                    <a:pt x="238" y="0"/>
                  </a:lnTo>
                  <a:close/>
                  <a:moveTo>
                    <a:pt x="0" y="1863"/>
                  </a:moveTo>
                  <a:lnTo>
                    <a:pt x="0" y="2791"/>
                  </a:lnTo>
                  <a:lnTo>
                    <a:pt x="238" y="2791"/>
                  </a:lnTo>
                  <a:lnTo>
                    <a:pt x="238" y="1863"/>
                  </a:lnTo>
                  <a:close/>
                  <a:moveTo>
                    <a:pt x="0" y="3719"/>
                  </a:moveTo>
                  <a:lnTo>
                    <a:pt x="0" y="4653"/>
                  </a:lnTo>
                  <a:lnTo>
                    <a:pt x="238" y="4653"/>
                  </a:lnTo>
                  <a:lnTo>
                    <a:pt x="238" y="3719"/>
                  </a:lnTo>
                  <a:close/>
                  <a:moveTo>
                    <a:pt x="0" y="5581"/>
                  </a:moveTo>
                  <a:lnTo>
                    <a:pt x="0" y="6509"/>
                  </a:lnTo>
                  <a:lnTo>
                    <a:pt x="238" y="6509"/>
                  </a:lnTo>
                  <a:lnTo>
                    <a:pt x="238" y="5581"/>
                  </a:lnTo>
                  <a:close/>
                  <a:moveTo>
                    <a:pt x="0" y="7444"/>
                  </a:moveTo>
                  <a:lnTo>
                    <a:pt x="0" y="8372"/>
                  </a:lnTo>
                  <a:lnTo>
                    <a:pt x="238" y="8372"/>
                  </a:lnTo>
                  <a:lnTo>
                    <a:pt x="238" y="7444"/>
                  </a:lnTo>
                  <a:close/>
                  <a:moveTo>
                    <a:pt x="0" y="9300"/>
                  </a:moveTo>
                  <a:lnTo>
                    <a:pt x="0" y="10234"/>
                  </a:lnTo>
                  <a:lnTo>
                    <a:pt x="238" y="10234"/>
                  </a:lnTo>
                  <a:lnTo>
                    <a:pt x="238" y="9300"/>
                  </a:lnTo>
                  <a:close/>
                  <a:moveTo>
                    <a:pt x="0" y="11162"/>
                  </a:moveTo>
                  <a:lnTo>
                    <a:pt x="0" y="12090"/>
                  </a:lnTo>
                  <a:lnTo>
                    <a:pt x="238" y="12090"/>
                  </a:lnTo>
                  <a:lnTo>
                    <a:pt x="238" y="11162"/>
                  </a:lnTo>
                  <a:close/>
                  <a:moveTo>
                    <a:pt x="0" y="13025"/>
                  </a:moveTo>
                  <a:lnTo>
                    <a:pt x="0" y="13953"/>
                  </a:lnTo>
                  <a:lnTo>
                    <a:pt x="238" y="13953"/>
                  </a:lnTo>
                  <a:lnTo>
                    <a:pt x="238" y="13025"/>
                  </a:lnTo>
                  <a:close/>
                  <a:moveTo>
                    <a:pt x="0" y="14880"/>
                  </a:moveTo>
                  <a:lnTo>
                    <a:pt x="0" y="15815"/>
                  </a:lnTo>
                  <a:lnTo>
                    <a:pt x="238" y="15815"/>
                  </a:lnTo>
                  <a:lnTo>
                    <a:pt x="238" y="14880"/>
                  </a:lnTo>
                  <a:close/>
                  <a:moveTo>
                    <a:pt x="0" y="16743"/>
                  </a:moveTo>
                  <a:lnTo>
                    <a:pt x="0" y="17671"/>
                  </a:lnTo>
                  <a:lnTo>
                    <a:pt x="238" y="17671"/>
                  </a:lnTo>
                  <a:lnTo>
                    <a:pt x="238" y="16743"/>
                  </a:lnTo>
                  <a:close/>
                  <a:moveTo>
                    <a:pt x="0" y="18606"/>
                  </a:moveTo>
                  <a:lnTo>
                    <a:pt x="0" y="19534"/>
                  </a:lnTo>
                  <a:lnTo>
                    <a:pt x="238" y="19534"/>
                  </a:lnTo>
                  <a:lnTo>
                    <a:pt x="238" y="18606"/>
                  </a:lnTo>
                  <a:close/>
                  <a:moveTo>
                    <a:pt x="0" y="20461"/>
                  </a:moveTo>
                  <a:lnTo>
                    <a:pt x="0" y="21396"/>
                  </a:lnTo>
                  <a:lnTo>
                    <a:pt x="238" y="21396"/>
                  </a:lnTo>
                  <a:lnTo>
                    <a:pt x="238" y="20461"/>
                  </a:lnTo>
                  <a:close/>
                  <a:moveTo>
                    <a:pt x="0" y="22324"/>
                  </a:moveTo>
                  <a:lnTo>
                    <a:pt x="0" y="23252"/>
                  </a:lnTo>
                  <a:lnTo>
                    <a:pt x="238" y="23252"/>
                  </a:lnTo>
                  <a:lnTo>
                    <a:pt x="238" y="22324"/>
                  </a:lnTo>
                  <a:close/>
                  <a:moveTo>
                    <a:pt x="0" y="24187"/>
                  </a:moveTo>
                  <a:lnTo>
                    <a:pt x="0" y="25114"/>
                  </a:lnTo>
                  <a:lnTo>
                    <a:pt x="238" y="25114"/>
                  </a:lnTo>
                  <a:lnTo>
                    <a:pt x="238" y="24187"/>
                  </a:lnTo>
                  <a:close/>
                  <a:moveTo>
                    <a:pt x="0" y="26014"/>
                  </a:moveTo>
                  <a:lnTo>
                    <a:pt x="0" y="26942"/>
                  </a:lnTo>
                  <a:lnTo>
                    <a:pt x="238" y="26942"/>
                  </a:lnTo>
                  <a:lnTo>
                    <a:pt x="238" y="26014"/>
                  </a:lnTo>
                  <a:close/>
                  <a:moveTo>
                    <a:pt x="0" y="27877"/>
                  </a:moveTo>
                  <a:lnTo>
                    <a:pt x="0" y="28805"/>
                  </a:lnTo>
                  <a:lnTo>
                    <a:pt x="238" y="28805"/>
                  </a:lnTo>
                  <a:lnTo>
                    <a:pt x="238" y="27877"/>
                  </a:lnTo>
                  <a:close/>
                  <a:moveTo>
                    <a:pt x="0" y="29733"/>
                  </a:moveTo>
                  <a:lnTo>
                    <a:pt x="0" y="30667"/>
                  </a:lnTo>
                  <a:lnTo>
                    <a:pt x="238" y="30667"/>
                  </a:lnTo>
                  <a:lnTo>
                    <a:pt x="238" y="29733"/>
                  </a:lnTo>
                  <a:close/>
                  <a:moveTo>
                    <a:pt x="0" y="31595"/>
                  </a:moveTo>
                  <a:lnTo>
                    <a:pt x="0" y="32523"/>
                  </a:lnTo>
                  <a:lnTo>
                    <a:pt x="238" y="32523"/>
                  </a:lnTo>
                  <a:lnTo>
                    <a:pt x="238" y="31595"/>
                  </a:lnTo>
                  <a:close/>
                  <a:moveTo>
                    <a:pt x="0" y="33458"/>
                  </a:moveTo>
                  <a:lnTo>
                    <a:pt x="0" y="34386"/>
                  </a:lnTo>
                  <a:lnTo>
                    <a:pt x="238" y="34386"/>
                  </a:lnTo>
                  <a:lnTo>
                    <a:pt x="238" y="33458"/>
                  </a:lnTo>
                  <a:close/>
                  <a:moveTo>
                    <a:pt x="0" y="35314"/>
                  </a:moveTo>
                  <a:lnTo>
                    <a:pt x="0" y="36248"/>
                  </a:lnTo>
                  <a:lnTo>
                    <a:pt x="238" y="36248"/>
                  </a:lnTo>
                  <a:lnTo>
                    <a:pt x="238" y="35314"/>
                  </a:lnTo>
                  <a:close/>
                  <a:moveTo>
                    <a:pt x="0" y="37176"/>
                  </a:moveTo>
                  <a:lnTo>
                    <a:pt x="0" y="38104"/>
                  </a:lnTo>
                  <a:lnTo>
                    <a:pt x="238" y="38104"/>
                  </a:lnTo>
                  <a:lnTo>
                    <a:pt x="238" y="37176"/>
                  </a:lnTo>
                  <a:close/>
                  <a:moveTo>
                    <a:pt x="0" y="39039"/>
                  </a:moveTo>
                  <a:lnTo>
                    <a:pt x="0" y="39967"/>
                  </a:lnTo>
                  <a:lnTo>
                    <a:pt x="238" y="39967"/>
                  </a:lnTo>
                  <a:lnTo>
                    <a:pt x="238" y="39039"/>
                  </a:lnTo>
                  <a:close/>
                  <a:moveTo>
                    <a:pt x="0" y="40894"/>
                  </a:moveTo>
                  <a:lnTo>
                    <a:pt x="0" y="41829"/>
                  </a:lnTo>
                  <a:lnTo>
                    <a:pt x="238" y="41829"/>
                  </a:lnTo>
                  <a:lnTo>
                    <a:pt x="238" y="40894"/>
                  </a:lnTo>
                  <a:close/>
                  <a:moveTo>
                    <a:pt x="0" y="42757"/>
                  </a:moveTo>
                  <a:lnTo>
                    <a:pt x="0" y="43720"/>
                  </a:lnTo>
                  <a:lnTo>
                    <a:pt x="238" y="43720"/>
                  </a:lnTo>
                  <a:lnTo>
                    <a:pt x="238" y="42757"/>
                  </a:lnTo>
                  <a:close/>
                  <a:moveTo>
                    <a:pt x="293" y="44620"/>
                  </a:moveTo>
                  <a:lnTo>
                    <a:pt x="63" y="44648"/>
                  </a:lnTo>
                  <a:cubicBezTo>
                    <a:pt x="91" y="44969"/>
                    <a:pt x="147" y="45289"/>
                    <a:pt x="203" y="45575"/>
                  </a:cubicBezTo>
                  <a:lnTo>
                    <a:pt x="440" y="45520"/>
                  </a:lnTo>
                  <a:cubicBezTo>
                    <a:pt x="377" y="45227"/>
                    <a:pt x="321" y="44941"/>
                    <a:pt x="293" y="44620"/>
                  </a:cubicBezTo>
                  <a:close/>
                  <a:moveTo>
                    <a:pt x="726" y="46364"/>
                  </a:moveTo>
                  <a:lnTo>
                    <a:pt x="524" y="46475"/>
                  </a:lnTo>
                  <a:cubicBezTo>
                    <a:pt x="670" y="46768"/>
                    <a:pt x="817" y="47033"/>
                    <a:pt x="991" y="47292"/>
                  </a:cubicBezTo>
                  <a:lnTo>
                    <a:pt x="1193" y="47145"/>
                  </a:lnTo>
                  <a:cubicBezTo>
                    <a:pt x="1019" y="46915"/>
                    <a:pt x="872" y="46650"/>
                    <a:pt x="726" y="46364"/>
                  </a:cubicBezTo>
                  <a:close/>
                  <a:moveTo>
                    <a:pt x="1807" y="47815"/>
                  </a:moveTo>
                  <a:lnTo>
                    <a:pt x="1661" y="47989"/>
                  </a:lnTo>
                  <a:cubicBezTo>
                    <a:pt x="1891" y="48192"/>
                    <a:pt x="2156" y="48366"/>
                    <a:pt x="2414" y="48540"/>
                  </a:cubicBezTo>
                  <a:lnTo>
                    <a:pt x="2533" y="48338"/>
                  </a:lnTo>
                  <a:cubicBezTo>
                    <a:pt x="2268" y="48192"/>
                    <a:pt x="2037" y="48017"/>
                    <a:pt x="1807" y="47815"/>
                  </a:cubicBezTo>
                  <a:close/>
                  <a:moveTo>
                    <a:pt x="3377" y="48687"/>
                  </a:moveTo>
                  <a:lnTo>
                    <a:pt x="3286" y="48917"/>
                  </a:lnTo>
                  <a:cubicBezTo>
                    <a:pt x="3579" y="49008"/>
                    <a:pt x="3900" y="49091"/>
                    <a:pt x="4214" y="49154"/>
                  </a:cubicBezTo>
                  <a:lnTo>
                    <a:pt x="4249" y="48917"/>
                  </a:lnTo>
                  <a:cubicBezTo>
                    <a:pt x="3956" y="48861"/>
                    <a:pt x="3635" y="48805"/>
                    <a:pt x="3377" y="48687"/>
                  </a:cubicBezTo>
                  <a:close/>
                  <a:moveTo>
                    <a:pt x="5149" y="49036"/>
                  </a:moveTo>
                  <a:lnTo>
                    <a:pt x="5149" y="49266"/>
                  </a:lnTo>
                  <a:lnTo>
                    <a:pt x="6077" y="49266"/>
                  </a:lnTo>
                  <a:lnTo>
                    <a:pt x="6077" y="49036"/>
                  </a:lnTo>
                  <a:close/>
                  <a:moveTo>
                    <a:pt x="7004" y="49036"/>
                  </a:moveTo>
                  <a:lnTo>
                    <a:pt x="7004" y="49266"/>
                  </a:lnTo>
                  <a:lnTo>
                    <a:pt x="7939" y="49266"/>
                  </a:lnTo>
                  <a:lnTo>
                    <a:pt x="7939" y="49036"/>
                  </a:lnTo>
                  <a:close/>
                  <a:moveTo>
                    <a:pt x="8867" y="49036"/>
                  </a:moveTo>
                  <a:lnTo>
                    <a:pt x="8867" y="49266"/>
                  </a:lnTo>
                  <a:lnTo>
                    <a:pt x="9795" y="49266"/>
                  </a:lnTo>
                  <a:lnTo>
                    <a:pt x="9795" y="49036"/>
                  </a:lnTo>
                  <a:close/>
                  <a:moveTo>
                    <a:pt x="10730" y="49036"/>
                  </a:moveTo>
                  <a:lnTo>
                    <a:pt x="10730" y="49266"/>
                  </a:lnTo>
                  <a:lnTo>
                    <a:pt x="11658" y="49266"/>
                  </a:lnTo>
                  <a:lnTo>
                    <a:pt x="11658" y="49036"/>
                  </a:lnTo>
                  <a:close/>
                  <a:moveTo>
                    <a:pt x="12585" y="49036"/>
                  </a:moveTo>
                  <a:lnTo>
                    <a:pt x="12585" y="49266"/>
                  </a:lnTo>
                  <a:lnTo>
                    <a:pt x="13520" y="49266"/>
                  </a:lnTo>
                  <a:lnTo>
                    <a:pt x="13520" y="49036"/>
                  </a:lnTo>
                  <a:close/>
                  <a:moveTo>
                    <a:pt x="14448" y="49036"/>
                  </a:moveTo>
                  <a:lnTo>
                    <a:pt x="14448" y="49266"/>
                  </a:lnTo>
                  <a:lnTo>
                    <a:pt x="15376" y="49266"/>
                  </a:lnTo>
                  <a:lnTo>
                    <a:pt x="15376" y="49036"/>
                  </a:lnTo>
                  <a:close/>
                  <a:moveTo>
                    <a:pt x="16283" y="49036"/>
                  </a:moveTo>
                  <a:lnTo>
                    <a:pt x="16283" y="49266"/>
                  </a:lnTo>
                  <a:lnTo>
                    <a:pt x="17211" y="49266"/>
                  </a:lnTo>
                  <a:lnTo>
                    <a:pt x="17211" y="49036"/>
                  </a:lnTo>
                  <a:close/>
                  <a:moveTo>
                    <a:pt x="18138" y="49036"/>
                  </a:moveTo>
                  <a:lnTo>
                    <a:pt x="18138" y="49266"/>
                  </a:lnTo>
                  <a:lnTo>
                    <a:pt x="19073" y="49266"/>
                  </a:lnTo>
                  <a:lnTo>
                    <a:pt x="19073" y="49036"/>
                  </a:lnTo>
                  <a:close/>
                  <a:moveTo>
                    <a:pt x="20001" y="49036"/>
                  </a:moveTo>
                  <a:lnTo>
                    <a:pt x="20001" y="49266"/>
                  </a:lnTo>
                  <a:lnTo>
                    <a:pt x="20929" y="49266"/>
                  </a:lnTo>
                  <a:lnTo>
                    <a:pt x="20929" y="49036"/>
                  </a:lnTo>
                  <a:close/>
                  <a:moveTo>
                    <a:pt x="21864" y="49036"/>
                  </a:moveTo>
                  <a:lnTo>
                    <a:pt x="21864" y="49266"/>
                  </a:lnTo>
                  <a:lnTo>
                    <a:pt x="22791" y="49266"/>
                  </a:lnTo>
                  <a:lnTo>
                    <a:pt x="22791" y="49036"/>
                  </a:lnTo>
                  <a:close/>
                  <a:moveTo>
                    <a:pt x="23719" y="49036"/>
                  </a:moveTo>
                  <a:lnTo>
                    <a:pt x="23719" y="49266"/>
                  </a:lnTo>
                  <a:lnTo>
                    <a:pt x="24654" y="49266"/>
                  </a:lnTo>
                  <a:lnTo>
                    <a:pt x="24654" y="49036"/>
                  </a:lnTo>
                  <a:close/>
                  <a:moveTo>
                    <a:pt x="25582" y="49036"/>
                  </a:moveTo>
                  <a:lnTo>
                    <a:pt x="25582" y="49266"/>
                  </a:lnTo>
                  <a:lnTo>
                    <a:pt x="26510" y="49266"/>
                  </a:lnTo>
                  <a:lnTo>
                    <a:pt x="26510" y="49036"/>
                  </a:lnTo>
                  <a:close/>
                  <a:moveTo>
                    <a:pt x="27445" y="49036"/>
                  </a:moveTo>
                  <a:lnTo>
                    <a:pt x="27445" y="49266"/>
                  </a:lnTo>
                  <a:lnTo>
                    <a:pt x="28372" y="49266"/>
                  </a:lnTo>
                  <a:lnTo>
                    <a:pt x="28372" y="49036"/>
                  </a:lnTo>
                  <a:close/>
                  <a:moveTo>
                    <a:pt x="29300" y="49036"/>
                  </a:moveTo>
                  <a:lnTo>
                    <a:pt x="29300" y="49266"/>
                  </a:lnTo>
                  <a:lnTo>
                    <a:pt x="30235" y="49266"/>
                  </a:lnTo>
                  <a:lnTo>
                    <a:pt x="30235" y="49036"/>
                  </a:lnTo>
                  <a:close/>
                  <a:moveTo>
                    <a:pt x="31163" y="49036"/>
                  </a:moveTo>
                  <a:lnTo>
                    <a:pt x="31163" y="49266"/>
                  </a:lnTo>
                  <a:lnTo>
                    <a:pt x="32063" y="49266"/>
                  </a:lnTo>
                  <a:lnTo>
                    <a:pt x="32063" y="49036"/>
                  </a:lnTo>
                  <a:close/>
                  <a:moveTo>
                    <a:pt x="32991" y="49036"/>
                  </a:moveTo>
                  <a:lnTo>
                    <a:pt x="32991" y="49266"/>
                  </a:lnTo>
                  <a:lnTo>
                    <a:pt x="33925" y="49266"/>
                  </a:lnTo>
                  <a:lnTo>
                    <a:pt x="33925" y="49036"/>
                  </a:lnTo>
                  <a:close/>
                  <a:moveTo>
                    <a:pt x="34853" y="49036"/>
                  </a:moveTo>
                  <a:lnTo>
                    <a:pt x="34853" y="49266"/>
                  </a:lnTo>
                  <a:lnTo>
                    <a:pt x="35781" y="49266"/>
                  </a:lnTo>
                  <a:lnTo>
                    <a:pt x="35781" y="49036"/>
                  </a:lnTo>
                  <a:close/>
                  <a:moveTo>
                    <a:pt x="36716" y="49036"/>
                  </a:moveTo>
                  <a:lnTo>
                    <a:pt x="36716" y="49266"/>
                  </a:lnTo>
                  <a:lnTo>
                    <a:pt x="37644" y="49266"/>
                  </a:lnTo>
                  <a:lnTo>
                    <a:pt x="37644" y="49036"/>
                  </a:lnTo>
                  <a:close/>
                  <a:moveTo>
                    <a:pt x="38571" y="49036"/>
                  </a:moveTo>
                  <a:lnTo>
                    <a:pt x="38571" y="49266"/>
                  </a:lnTo>
                  <a:lnTo>
                    <a:pt x="39506" y="49266"/>
                  </a:lnTo>
                  <a:lnTo>
                    <a:pt x="39506" y="49036"/>
                  </a:lnTo>
                  <a:close/>
                  <a:moveTo>
                    <a:pt x="40434" y="49036"/>
                  </a:moveTo>
                  <a:lnTo>
                    <a:pt x="40434" y="49266"/>
                  </a:lnTo>
                  <a:lnTo>
                    <a:pt x="41362" y="49266"/>
                  </a:lnTo>
                  <a:lnTo>
                    <a:pt x="41362" y="49036"/>
                  </a:lnTo>
                  <a:close/>
                  <a:moveTo>
                    <a:pt x="42297" y="49036"/>
                  </a:moveTo>
                  <a:lnTo>
                    <a:pt x="42297" y="49266"/>
                  </a:lnTo>
                  <a:lnTo>
                    <a:pt x="43225" y="49266"/>
                  </a:lnTo>
                  <a:lnTo>
                    <a:pt x="43225" y="49036"/>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6"/>
            <p:cNvSpPr/>
            <p:nvPr/>
          </p:nvSpPr>
          <p:spPr>
            <a:xfrm>
              <a:off x="1406350" y="1389950"/>
              <a:ext cx="5950" cy="11725"/>
            </a:xfrm>
            <a:custGeom>
              <a:avLst/>
              <a:gdLst/>
              <a:ahLst/>
              <a:cxnLst/>
              <a:rect l="l" t="t" r="r" b="b"/>
              <a:pathLst>
                <a:path w="238" h="469" extrusionOk="0">
                  <a:moveTo>
                    <a:pt x="0" y="1"/>
                  </a:moveTo>
                  <a:lnTo>
                    <a:pt x="0" y="468"/>
                  </a:lnTo>
                  <a:lnTo>
                    <a:pt x="238" y="468"/>
                  </a:lnTo>
                  <a:lnTo>
                    <a:pt x="2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6"/>
            <p:cNvSpPr/>
            <p:nvPr/>
          </p:nvSpPr>
          <p:spPr>
            <a:xfrm>
              <a:off x="2841525" y="3857075"/>
              <a:ext cx="5950" cy="24100"/>
            </a:xfrm>
            <a:custGeom>
              <a:avLst/>
              <a:gdLst/>
              <a:ahLst/>
              <a:cxnLst/>
              <a:rect l="l" t="t" r="r" b="b"/>
              <a:pathLst>
                <a:path w="238" h="964" extrusionOk="0">
                  <a:moveTo>
                    <a:pt x="0" y="0"/>
                  </a:moveTo>
                  <a:lnTo>
                    <a:pt x="0" y="963"/>
                  </a:lnTo>
                  <a:lnTo>
                    <a:pt x="237" y="963"/>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6"/>
            <p:cNvSpPr/>
            <p:nvPr/>
          </p:nvSpPr>
          <p:spPr>
            <a:xfrm>
              <a:off x="2841525" y="3810500"/>
              <a:ext cx="5950" cy="23400"/>
            </a:xfrm>
            <a:custGeom>
              <a:avLst/>
              <a:gdLst/>
              <a:ahLst/>
              <a:cxnLst/>
              <a:rect l="l" t="t" r="r" b="b"/>
              <a:pathLst>
                <a:path w="238" h="936" extrusionOk="0">
                  <a:moveTo>
                    <a:pt x="0" y="1"/>
                  </a:moveTo>
                  <a:lnTo>
                    <a:pt x="0" y="936"/>
                  </a:lnTo>
                  <a:lnTo>
                    <a:pt x="237" y="936"/>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6"/>
            <p:cNvSpPr/>
            <p:nvPr/>
          </p:nvSpPr>
          <p:spPr>
            <a:xfrm>
              <a:off x="2836450" y="2740900"/>
              <a:ext cx="10325" cy="24075"/>
            </a:xfrm>
            <a:custGeom>
              <a:avLst/>
              <a:gdLst/>
              <a:ahLst/>
              <a:cxnLst/>
              <a:rect l="l" t="t" r="r" b="b"/>
              <a:pathLst>
                <a:path w="413" h="963" extrusionOk="0">
                  <a:moveTo>
                    <a:pt x="238" y="0"/>
                  </a:moveTo>
                  <a:lnTo>
                    <a:pt x="1" y="56"/>
                  </a:lnTo>
                  <a:cubicBezTo>
                    <a:pt x="91" y="349"/>
                    <a:pt x="147" y="642"/>
                    <a:pt x="175" y="963"/>
                  </a:cubicBezTo>
                  <a:lnTo>
                    <a:pt x="412" y="928"/>
                  </a:lnTo>
                  <a:cubicBezTo>
                    <a:pt x="350" y="614"/>
                    <a:pt x="322" y="293"/>
                    <a:pt x="2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6"/>
            <p:cNvSpPr/>
            <p:nvPr/>
          </p:nvSpPr>
          <p:spPr>
            <a:xfrm>
              <a:off x="2841525" y="3717550"/>
              <a:ext cx="5950" cy="23225"/>
            </a:xfrm>
            <a:custGeom>
              <a:avLst/>
              <a:gdLst/>
              <a:ahLst/>
              <a:cxnLst/>
              <a:rect l="l" t="t" r="r" b="b"/>
              <a:pathLst>
                <a:path w="238" h="929" extrusionOk="0">
                  <a:moveTo>
                    <a:pt x="0" y="1"/>
                  </a:moveTo>
                  <a:lnTo>
                    <a:pt x="0" y="928"/>
                  </a:lnTo>
                  <a:lnTo>
                    <a:pt x="237" y="928"/>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6"/>
            <p:cNvSpPr/>
            <p:nvPr/>
          </p:nvSpPr>
          <p:spPr>
            <a:xfrm>
              <a:off x="2841525" y="3624600"/>
              <a:ext cx="5950" cy="23225"/>
            </a:xfrm>
            <a:custGeom>
              <a:avLst/>
              <a:gdLst/>
              <a:ahLst/>
              <a:cxnLst/>
              <a:rect l="l" t="t" r="r" b="b"/>
              <a:pathLst>
                <a:path w="238" h="929"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6"/>
            <p:cNvSpPr/>
            <p:nvPr/>
          </p:nvSpPr>
          <p:spPr>
            <a:xfrm>
              <a:off x="2841525" y="3578025"/>
              <a:ext cx="5950" cy="23225"/>
            </a:xfrm>
            <a:custGeom>
              <a:avLst/>
              <a:gdLst/>
              <a:ahLst/>
              <a:cxnLst/>
              <a:rect l="l" t="t" r="r" b="b"/>
              <a:pathLst>
                <a:path w="238" h="929" extrusionOk="0">
                  <a:moveTo>
                    <a:pt x="0" y="1"/>
                  </a:moveTo>
                  <a:lnTo>
                    <a:pt x="0" y="928"/>
                  </a:lnTo>
                  <a:lnTo>
                    <a:pt x="237" y="928"/>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6"/>
            <p:cNvSpPr/>
            <p:nvPr/>
          </p:nvSpPr>
          <p:spPr>
            <a:xfrm>
              <a:off x="2841525" y="3764125"/>
              <a:ext cx="5950" cy="23200"/>
            </a:xfrm>
            <a:custGeom>
              <a:avLst/>
              <a:gdLst/>
              <a:ahLst/>
              <a:cxnLst/>
              <a:rect l="l" t="t" r="r" b="b"/>
              <a:pathLst>
                <a:path w="238" h="928"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6"/>
            <p:cNvSpPr/>
            <p:nvPr/>
          </p:nvSpPr>
          <p:spPr>
            <a:xfrm>
              <a:off x="2817625" y="2697975"/>
              <a:ext cx="16775" cy="23400"/>
            </a:xfrm>
            <a:custGeom>
              <a:avLst/>
              <a:gdLst/>
              <a:ahLst/>
              <a:cxnLst/>
              <a:rect l="l" t="t" r="r" b="b"/>
              <a:pathLst>
                <a:path w="671" h="936" extrusionOk="0">
                  <a:moveTo>
                    <a:pt x="203" y="1"/>
                  </a:moveTo>
                  <a:lnTo>
                    <a:pt x="0" y="147"/>
                  </a:lnTo>
                  <a:cubicBezTo>
                    <a:pt x="175" y="378"/>
                    <a:pt x="349" y="643"/>
                    <a:pt x="468" y="936"/>
                  </a:cubicBezTo>
                  <a:lnTo>
                    <a:pt x="670" y="845"/>
                  </a:lnTo>
                  <a:cubicBezTo>
                    <a:pt x="551" y="552"/>
                    <a:pt x="377" y="266"/>
                    <a:pt x="2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6"/>
            <p:cNvSpPr/>
            <p:nvPr/>
          </p:nvSpPr>
          <p:spPr>
            <a:xfrm>
              <a:off x="2841525" y="3670975"/>
              <a:ext cx="5950" cy="23400"/>
            </a:xfrm>
            <a:custGeom>
              <a:avLst/>
              <a:gdLst/>
              <a:ahLst/>
              <a:cxnLst/>
              <a:rect l="l" t="t" r="r" b="b"/>
              <a:pathLst>
                <a:path w="238" h="936" extrusionOk="0">
                  <a:moveTo>
                    <a:pt x="0" y="1"/>
                  </a:moveTo>
                  <a:lnTo>
                    <a:pt x="0" y="936"/>
                  </a:lnTo>
                  <a:lnTo>
                    <a:pt x="237" y="936"/>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6"/>
            <p:cNvSpPr/>
            <p:nvPr/>
          </p:nvSpPr>
          <p:spPr>
            <a:xfrm>
              <a:off x="2510150" y="2649325"/>
              <a:ext cx="23400" cy="5775"/>
            </a:xfrm>
            <a:custGeom>
              <a:avLst/>
              <a:gdLst/>
              <a:ahLst/>
              <a:cxnLst/>
              <a:rect l="l" t="t" r="r" b="b"/>
              <a:pathLst>
                <a:path w="936" h="231" extrusionOk="0">
                  <a:moveTo>
                    <a:pt x="0" y="1"/>
                  </a:moveTo>
                  <a:lnTo>
                    <a:pt x="0" y="231"/>
                  </a:lnTo>
                  <a:lnTo>
                    <a:pt x="935" y="231"/>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6"/>
            <p:cNvSpPr/>
            <p:nvPr/>
          </p:nvSpPr>
          <p:spPr>
            <a:xfrm>
              <a:off x="2556725" y="2649325"/>
              <a:ext cx="22500" cy="5775"/>
            </a:xfrm>
            <a:custGeom>
              <a:avLst/>
              <a:gdLst/>
              <a:ahLst/>
              <a:cxnLst/>
              <a:rect l="l" t="t" r="r" b="b"/>
              <a:pathLst>
                <a:path w="900" h="231" extrusionOk="0">
                  <a:moveTo>
                    <a:pt x="0" y="1"/>
                  </a:moveTo>
                  <a:lnTo>
                    <a:pt x="0" y="231"/>
                  </a:lnTo>
                  <a:lnTo>
                    <a:pt x="900" y="231"/>
                  </a:lnTo>
                  <a:lnTo>
                    <a:pt x="90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6"/>
            <p:cNvSpPr/>
            <p:nvPr/>
          </p:nvSpPr>
          <p:spPr>
            <a:xfrm>
              <a:off x="2648975" y="2649325"/>
              <a:ext cx="23400" cy="5775"/>
            </a:xfrm>
            <a:custGeom>
              <a:avLst/>
              <a:gdLst/>
              <a:ahLst/>
              <a:cxnLst/>
              <a:rect l="l" t="t" r="r" b="b"/>
              <a:pathLst>
                <a:path w="936" h="231" extrusionOk="0">
                  <a:moveTo>
                    <a:pt x="0" y="1"/>
                  </a:moveTo>
                  <a:lnTo>
                    <a:pt x="0" y="231"/>
                  </a:lnTo>
                  <a:lnTo>
                    <a:pt x="935" y="231"/>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6"/>
            <p:cNvSpPr/>
            <p:nvPr/>
          </p:nvSpPr>
          <p:spPr>
            <a:xfrm>
              <a:off x="2602575" y="2649325"/>
              <a:ext cx="23225" cy="5775"/>
            </a:xfrm>
            <a:custGeom>
              <a:avLst/>
              <a:gdLst/>
              <a:ahLst/>
              <a:cxnLst/>
              <a:rect l="l" t="t" r="r" b="b"/>
              <a:pathLst>
                <a:path w="929" h="231" extrusionOk="0">
                  <a:moveTo>
                    <a:pt x="1" y="1"/>
                  </a:moveTo>
                  <a:lnTo>
                    <a:pt x="1" y="231"/>
                  </a:lnTo>
                  <a:lnTo>
                    <a:pt x="929" y="231"/>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6"/>
            <p:cNvSpPr/>
            <p:nvPr/>
          </p:nvSpPr>
          <p:spPr>
            <a:xfrm>
              <a:off x="2695550" y="2648625"/>
              <a:ext cx="23200" cy="6475"/>
            </a:xfrm>
            <a:custGeom>
              <a:avLst/>
              <a:gdLst/>
              <a:ahLst/>
              <a:cxnLst/>
              <a:rect l="l" t="t" r="r" b="b"/>
              <a:pathLst>
                <a:path w="928" h="259" extrusionOk="0">
                  <a:moveTo>
                    <a:pt x="753" y="1"/>
                  </a:moveTo>
                  <a:cubicBezTo>
                    <a:pt x="670" y="1"/>
                    <a:pt x="607" y="29"/>
                    <a:pt x="607" y="29"/>
                  </a:cubicBezTo>
                  <a:lnTo>
                    <a:pt x="0" y="29"/>
                  </a:lnTo>
                  <a:lnTo>
                    <a:pt x="0" y="259"/>
                  </a:lnTo>
                  <a:lnTo>
                    <a:pt x="607" y="259"/>
                  </a:lnTo>
                  <a:cubicBezTo>
                    <a:pt x="607" y="259"/>
                    <a:pt x="670" y="231"/>
                    <a:pt x="753" y="231"/>
                  </a:cubicBezTo>
                  <a:cubicBezTo>
                    <a:pt x="816" y="231"/>
                    <a:pt x="872" y="231"/>
                    <a:pt x="928" y="259"/>
                  </a:cubicBezTo>
                  <a:lnTo>
                    <a:pt x="928" y="29"/>
                  </a:lnTo>
                  <a:cubicBezTo>
                    <a:pt x="872" y="1"/>
                    <a:pt x="816" y="1"/>
                    <a:pt x="7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6"/>
            <p:cNvSpPr/>
            <p:nvPr/>
          </p:nvSpPr>
          <p:spPr>
            <a:xfrm>
              <a:off x="2741225" y="2651600"/>
              <a:ext cx="24100" cy="11525"/>
            </a:xfrm>
            <a:custGeom>
              <a:avLst/>
              <a:gdLst/>
              <a:ahLst/>
              <a:cxnLst/>
              <a:rect l="l" t="t" r="r" b="b"/>
              <a:pathLst>
                <a:path w="964" h="461" extrusionOk="0">
                  <a:moveTo>
                    <a:pt x="64" y="0"/>
                  </a:moveTo>
                  <a:lnTo>
                    <a:pt x="1" y="231"/>
                  </a:lnTo>
                  <a:cubicBezTo>
                    <a:pt x="322" y="286"/>
                    <a:pt x="615" y="349"/>
                    <a:pt x="908" y="461"/>
                  </a:cubicBezTo>
                  <a:lnTo>
                    <a:pt x="964" y="231"/>
                  </a:lnTo>
                  <a:cubicBezTo>
                    <a:pt x="671" y="140"/>
                    <a:pt x="384" y="56"/>
                    <a:pt x="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6"/>
            <p:cNvSpPr/>
            <p:nvPr/>
          </p:nvSpPr>
          <p:spPr>
            <a:xfrm>
              <a:off x="2784125" y="2667475"/>
              <a:ext cx="22525" cy="17450"/>
            </a:xfrm>
            <a:custGeom>
              <a:avLst/>
              <a:gdLst/>
              <a:ahLst/>
              <a:cxnLst/>
              <a:rect l="l" t="t" r="r" b="b"/>
              <a:pathLst>
                <a:path w="901" h="698" extrusionOk="0">
                  <a:moveTo>
                    <a:pt x="120" y="0"/>
                  </a:moveTo>
                  <a:lnTo>
                    <a:pt x="1" y="202"/>
                  </a:lnTo>
                  <a:cubicBezTo>
                    <a:pt x="266" y="349"/>
                    <a:pt x="524" y="523"/>
                    <a:pt x="726" y="698"/>
                  </a:cubicBezTo>
                  <a:lnTo>
                    <a:pt x="901" y="523"/>
                  </a:lnTo>
                  <a:cubicBezTo>
                    <a:pt x="671" y="321"/>
                    <a:pt x="413" y="147"/>
                    <a:pt x="1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6"/>
            <p:cNvSpPr/>
            <p:nvPr/>
          </p:nvSpPr>
          <p:spPr>
            <a:xfrm>
              <a:off x="2841525" y="2927675"/>
              <a:ext cx="5950" cy="23225"/>
            </a:xfrm>
            <a:custGeom>
              <a:avLst/>
              <a:gdLst/>
              <a:ahLst/>
              <a:cxnLst/>
              <a:rect l="l" t="t" r="r" b="b"/>
              <a:pathLst>
                <a:path w="238" h="929" extrusionOk="0">
                  <a:moveTo>
                    <a:pt x="0" y="1"/>
                  </a:moveTo>
                  <a:lnTo>
                    <a:pt x="0" y="928"/>
                  </a:lnTo>
                  <a:lnTo>
                    <a:pt x="237" y="928"/>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6"/>
            <p:cNvSpPr/>
            <p:nvPr/>
          </p:nvSpPr>
          <p:spPr>
            <a:xfrm>
              <a:off x="2841525" y="2974250"/>
              <a:ext cx="5950" cy="23225"/>
            </a:xfrm>
            <a:custGeom>
              <a:avLst/>
              <a:gdLst/>
              <a:ahLst/>
              <a:cxnLst/>
              <a:rect l="l" t="t" r="r" b="b"/>
              <a:pathLst>
                <a:path w="238" h="929"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6"/>
            <p:cNvSpPr/>
            <p:nvPr/>
          </p:nvSpPr>
          <p:spPr>
            <a:xfrm>
              <a:off x="2841525" y="3020625"/>
              <a:ext cx="5950" cy="23400"/>
            </a:xfrm>
            <a:custGeom>
              <a:avLst/>
              <a:gdLst/>
              <a:ahLst/>
              <a:cxnLst/>
              <a:rect l="l" t="t" r="r" b="b"/>
              <a:pathLst>
                <a:path w="238" h="936" extrusionOk="0">
                  <a:moveTo>
                    <a:pt x="0" y="1"/>
                  </a:moveTo>
                  <a:lnTo>
                    <a:pt x="0" y="936"/>
                  </a:lnTo>
                  <a:lnTo>
                    <a:pt x="237" y="936"/>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6"/>
            <p:cNvSpPr/>
            <p:nvPr/>
          </p:nvSpPr>
          <p:spPr>
            <a:xfrm>
              <a:off x="2841525" y="3113775"/>
              <a:ext cx="5950" cy="23200"/>
            </a:xfrm>
            <a:custGeom>
              <a:avLst/>
              <a:gdLst/>
              <a:ahLst/>
              <a:cxnLst/>
              <a:rect l="l" t="t" r="r" b="b"/>
              <a:pathLst>
                <a:path w="238" h="928"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6"/>
            <p:cNvSpPr/>
            <p:nvPr/>
          </p:nvSpPr>
          <p:spPr>
            <a:xfrm>
              <a:off x="2841525" y="3067200"/>
              <a:ext cx="5950" cy="23225"/>
            </a:xfrm>
            <a:custGeom>
              <a:avLst/>
              <a:gdLst/>
              <a:ahLst/>
              <a:cxnLst/>
              <a:rect l="l" t="t" r="r" b="b"/>
              <a:pathLst>
                <a:path w="238" h="929"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6"/>
            <p:cNvSpPr/>
            <p:nvPr/>
          </p:nvSpPr>
          <p:spPr>
            <a:xfrm>
              <a:off x="2841525" y="2788150"/>
              <a:ext cx="5950" cy="23225"/>
            </a:xfrm>
            <a:custGeom>
              <a:avLst/>
              <a:gdLst/>
              <a:ahLst/>
              <a:cxnLst/>
              <a:rect l="l" t="t" r="r" b="b"/>
              <a:pathLst>
                <a:path w="238" h="929" extrusionOk="0">
                  <a:moveTo>
                    <a:pt x="0" y="1"/>
                  </a:moveTo>
                  <a:lnTo>
                    <a:pt x="0" y="928"/>
                  </a:lnTo>
                  <a:lnTo>
                    <a:pt x="237" y="928"/>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6"/>
            <p:cNvSpPr/>
            <p:nvPr/>
          </p:nvSpPr>
          <p:spPr>
            <a:xfrm>
              <a:off x="2841525" y="2834725"/>
              <a:ext cx="5950" cy="23225"/>
            </a:xfrm>
            <a:custGeom>
              <a:avLst/>
              <a:gdLst/>
              <a:ahLst/>
              <a:cxnLst/>
              <a:rect l="l" t="t" r="r" b="b"/>
              <a:pathLst>
                <a:path w="238" h="929"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6"/>
            <p:cNvSpPr/>
            <p:nvPr/>
          </p:nvSpPr>
          <p:spPr>
            <a:xfrm>
              <a:off x="2841525" y="3531450"/>
              <a:ext cx="5950" cy="23400"/>
            </a:xfrm>
            <a:custGeom>
              <a:avLst/>
              <a:gdLst/>
              <a:ahLst/>
              <a:cxnLst/>
              <a:rect l="l" t="t" r="r" b="b"/>
              <a:pathLst>
                <a:path w="238" h="936" extrusionOk="0">
                  <a:moveTo>
                    <a:pt x="0" y="1"/>
                  </a:moveTo>
                  <a:lnTo>
                    <a:pt x="0" y="936"/>
                  </a:lnTo>
                  <a:lnTo>
                    <a:pt x="237" y="936"/>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6"/>
            <p:cNvSpPr/>
            <p:nvPr/>
          </p:nvSpPr>
          <p:spPr>
            <a:xfrm>
              <a:off x="2841525" y="2881100"/>
              <a:ext cx="5950" cy="23400"/>
            </a:xfrm>
            <a:custGeom>
              <a:avLst/>
              <a:gdLst/>
              <a:ahLst/>
              <a:cxnLst/>
              <a:rect l="l" t="t" r="r" b="b"/>
              <a:pathLst>
                <a:path w="238" h="936" extrusionOk="0">
                  <a:moveTo>
                    <a:pt x="0" y="1"/>
                  </a:moveTo>
                  <a:lnTo>
                    <a:pt x="0" y="936"/>
                  </a:lnTo>
                  <a:lnTo>
                    <a:pt x="237" y="936"/>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6"/>
            <p:cNvSpPr/>
            <p:nvPr/>
          </p:nvSpPr>
          <p:spPr>
            <a:xfrm>
              <a:off x="2841525" y="3346250"/>
              <a:ext cx="5950" cy="23225"/>
            </a:xfrm>
            <a:custGeom>
              <a:avLst/>
              <a:gdLst/>
              <a:ahLst/>
              <a:cxnLst/>
              <a:rect l="l" t="t" r="r" b="b"/>
              <a:pathLst>
                <a:path w="238" h="929"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6"/>
            <p:cNvSpPr/>
            <p:nvPr/>
          </p:nvSpPr>
          <p:spPr>
            <a:xfrm>
              <a:off x="2841525" y="3392800"/>
              <a:ext cx="5950" cy="23225"/>
            </a:xfrm>
            <a:custGeom>
              <a:avLst/>
              <a:gdLst/>
              <a:ahLst/>
              <a:cxnLst/>
              <a:rect l="l" t="t" r="r" b="b"/>
              <a:pathLst>
                <a:path w="238" h="929" extrusionOk="0">
                  <a:moveTo>
                    <a:pt x="0" y="1"/>
                  </a:moveTo>
                  <a:lnTo>
                    <a:pt x="0" y="929"/>
                  </a:lnTo>
                  <a:lnTo>
                    <a:pt x="237" y="929"/>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6"/>
            <p:cNvSpPr/>
            <p:nvPr/>
          </p:nvSpPr>
          <p:spPr>
            <a:xfrm>
              <a:off x="2841525" y="3439200"/>
              <a:ext cx="5950" cy="23400"/>
            </a:xfrm>
            <a:custGeom>
              <a:avLst/>
              <a:gdLst/>
              <a:ahLst/>
              <a:cxnLst/>
              <a:rect l="l" t="t" r="r" b="b"/>
              <a:pathLst>
                <a:path w="238" h="936" extrusionOk="0">
                  <a:moveTo>
                    <a:pt x="0" y="1"/>
                  </a:moveTo>
                  <a:lnTo>
                    <a:pt x="0" y="935"/>
                  </a:lnTo>
                  <a:lnTo>
                    <a:pt x="237" y="935"/>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6"/>
            <p:cNvSpPr/>
            <p:nvPr/>
          </p:nvSpPr>
          <p:spPr>
            <a:xfrm>
              <a:off x="2841525" y="3160150"/>
              <a:ext cx="5950" cy="23400"/>
            </a:xfrm>
            <a:custGeom>
              <a:avLst/>
              <a:gdLst/>
              <a:ahLst/>
              <a:cxnLst/>
              <a:rect l="l" t="t" r="r" b="b"/>
              <a:pathLst>
                <a:path w="238" h="936" extrusionOk="0">
                  <a:moveTo>
                    <a:pt x="0" y="1"/>
                  </a:moveTo>
                  <a:lnTo>
                    <a:pt x="0" y="936"/>
                  </a:lnTo>
                  <a:lnTo>
                    <a:pt x="237" y="936"/>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6"/>
            <p:cNvSpPr/>
            <p:nvPr/>
          </p:nvSpPr>
          <p:spPr>
            <a:xfrm>
              <a:off x="2841525" y="3485075"/>
              <a:ext cx="5950" cy="23225"/>
            </a:xfrm>
            <a:custGeom>
              <a:avLst/>
              <a:gdLst/>
              <a:ahLst/>
              <a:cxnLst/>
              <a:rect l="l" t="t" r="r" b="b"/>
              <a:pathLst>
                <a:path w="238" h="929"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6"/>
            <p:cNvSpPr/>
            <p:nvPr/>
          </p:nvSpPr>
          <p:spPr>
            <a:xfrm>
              <a:off x="2841525" y="3206725"/>
              <a:ext cx="5950" cy="23225"/>
            </a:xfrm>
            <a:custGeom>
              <a:avLst/>
              <a:gdLst/>
              <a:ahLst/>
              <a:cxnLst/>
              <a:rect l="l" t="t" r="r" b="b"/>
              <a:pathLst>
                <a:path w="238" h="929"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6"/>
            <p:cNvSpPr/>
            <p:nvPr/>
          </p:nvSpPr>
          <p:spPr>
            <a:xfrm>
              <a:off x="2841525" y="3253300"/>
              <a:ext cx="5950" cy="23200"/>
            </a:xfrm>
            <a:custGeom>
              <a:avLst/>
              <a:gdLst/>
              <a:ahLst/>
              <a:cxnLst/>
              <a:rect l="l" t="t" r="r" b="b"/>
              <a:pathLst>
                <a:path w="238" h="928"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6"/>
            <p:cNvSpPr/>
            <p:nvPr/>
          </p:nvSpPr>
          <p:spPr>
            <a:xfrm>
              <a:off x="2841525" y="3299675"/>
              <a:ext cx="5950" cy="23400"/>
            </a:xfrm>
            <a:custGeom>
              <a:avLst/>
              <a:gdLst/>
              <a:ahLst/>
              <a:cxnLst/>
              <a:rect l="l" t="t" r="r" b="b"/>
              <a:pathLst>
                <a:path w="238" h="936" extrusionOk="0">
                  <a:moveTo>
                    <a:pt x="0" y="1"/>
                  </a:moveTo>
                  <a:lnTo>
                    <a:pt x="0" y="935"/>
                  </a:lnTo>
                  <a:lnTo>
                    <a:pt x="237" y="935"/>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6"/>
            <p:cNvSpPr/>
            <p:nvPr/>
          </p:nvSpPr>
          <p:spPr>
            <a:xfrm>
              <a:off x="2841525" y="3902075"/>
              <a:ext cx="5950" cy="11700"/>
            </a:xfrm>
            <a:custGeom>
              <a:avLst/>
              <a:gdLst/>
              <a:ahLst/>
              <a:cxnLst/>
              <a:rect l="l" t="t" r="r" b="b"/>
              <a:pathLst>
                <a:path w="238" h="468" extrusionOk="0">
                  <a:moveTo>
                    <a:pt x="0" y="0"/>
                  </a:moveTo>
                  <a:lnTo>
                    <a:pt x="0" y="468"/>
                  </a:lnTo>
                  <a:lnTo>
                    <a:pt x="237" y="46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9" name="Google Shape;509;p6"/>
          <p:cNvGrpSpPr/>
          <p:nvPr/>
        </p:nvGrpSpPr>
        <p:grpSpPr>
          <a:xfrm>
            <a:off x="8243439" y="4320295"/>
            <a:ext cx="374657" cy="463150"/>
            <a:chOff x="8243489" y="4050570"/>
            <a:chExt cx="374657" cy="463150"/>
          </a:xfrm>
        </p:grpSpPr>
        <p:sp>
          <p:nvSpPr>
            <p:cNvPr id="510" name="Google Shape;510;p6"/>
            <p:cNvSpPr/>
            <p:nvPr/>
          </p:nvSpPr>
          <p:spPr>
            <a:xfrm>
              <a:off x="8243489" y="4051225"/>
              <a:ext cx="374657" cy="461828"/>
            </a:xfrm>
            <a:custGeom>
              <a:avLst/>
              <a:gdLst/>
              <a:ahLst/>
              <a:cxnLst/>
              <a:rect l="l" t="t" r="r" b="b"/>
              <a:pathLst>
                <a:path w="107815" h="132900" extrusionOk="0">
                  <a:moveTo>
                    <a:pt x="53908" y="30499"/>
                  </a:moveTo>
                  <a:cubicBezTo>
                    <a:pt x="65243" y="30499"/>
                    <a:pt x="74444" y="39725"/>
                    <a:pt x="74444" y="51162"/>
                  </a:cubicBezTo>
                  <a:cubicBezTo>
                    <a:pt x="74444" y="62472"/>
                    <a:pt x="65243" y="71698"/>
                    <a:pt x="53908" y="71698"/>
                  </a:cubicBezTo>
                  <a:cubicBezTo>
                    <a:pt x="42572" y="71698"/>
                    <a:pt x="33372" y="62472"/>
                    <a:pt x="33372" y="51162"/>
                  </a:cubicBezTo>
                  <a:cubicBezTo>
                    <a:pt x="33372" y="39725"/>
                    <a:pt x="42572" y="30499"/>
                    <a:pt x="53908" y="30499"/>
                  </a:cubicBezTo>
                  <a:close/>
                  <a:moveTo>
                    <a:pt x="53908" y="0"/>
                  </a:moveTo>
                  <a:cubicBezTo>
                    <a:pt x="24146" y="0"/>
                    <a:pt x="1" y="24145"/>
                    <a:pt x="1" y="53907"/>
                  </a:cubicBezTo>
                  <a:cubicBezTo>
                    <a:pt x="1" y="72867"/>
                    <a:pt x="9125" y="89489"/>
                    <a:pt x="19800" y="102629"/>
                  </a:cubicBezTo>
                  <a:cubicBezTo>
                    <a:pt x="35176" y="121462"/>
                    <a:pt x="53908" y="132899"/>
                    <a:pt x="53908" y="132899"/>
                  </a:cubicBezTo>
                  <a:cubicBezTo>
                    <a:pt x="53908" y="132899"/>
                    <a:pt x="107815" y="101460"/>
                    <a:pt x="107815" y="53907"/>
                  </a:cubicBezTo>
                  <a:cubicBezTo>
                    <a:pt x="107815" y="49993"/>
                    <a:pt x="107383" y="46282"/>
                    <a:pt x="106646" y="42571"/>
                  </a:cubicBezTo>
                  <a:cubicBezTo>
                    <a:pt x="101461" y="18223"/>
                    <a:pt x="79857" y="0"/>
                    <a:pt x="539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6"/>
            <p:cNvSpPr/>
            <p:nvPr/>
          </p:nvSpPr>
          <p:spPr>
            <a:xfrm>
              <a:off x="8244307" y="4050570"/>
              <a:ext cx="257600" cy="463150"/>
            </a:xfrm>
            <a:custGeom>
              <a:avLst/>
              <a:gdLst/>
              <a:ahLst/>
              <a:cxnLst/>
              <a:rect l="l" t="t" r="r" b="b"/>
              <a:pathLst>
                <a:path w="10304" h="18526" extrusionOk="0">
                  <a:moveTo>
                    <a:pt x="10304" y="569"/>
                  </a:moveTo>
                  <a:cubicBezTo>
                    <a:pt x="10352" y="391"/>
                    <a:pt x="7780" y="-157"/>
                    <a:pt x="6521" y="43"/>
                  </a:cubicBezTo>
                  <a:cubicBezTo>
                    <a:pt x="5262" y="243"/>
                    <a:pt x="3802" y="856"/>
                    <a:pt x="2749" y="1767"/>
                  </a:cubicBezTo>
                  <a:cubicBezTo>
                    <a:pt x="1697" y="2678"/>
                    <a:pt x="575" y="4056"/>
                    <a:pt x="206" y="5509"/>
                  </a:cubicBezTo>
                  <a:cubicBezTo>
                    <a:pt x="-163" y="6962"/>
                    <a:pt x="-24" y="8869"/>
                    <a:pt x="533" y="10485"/>
                  </a:cubicBezTo>
                  <a:cubicBezTo>
                    <a:pt x="1090" y="12102"/>
                    <a:pt x="2383" y="13868"/>
                    <a:pt x="3548" y="15208"/>
                  </a:cubicBezTo>
                  <a:cubicBezTo>
                    <a:pt x="4713" y="16548"/>
                    <a:pt x="7296" y="18466"/>
                    <a:pt x="7523" y="18525"/>
                  </a:cubicBezTo>
                  <a:cubicBezTo>
                    <a:pt x="7750" y="18584"/>
                    <a:pt x="5678" y="16542"/>
                    <a:pt x="4908" y="15561"/>
                  </a:cubicBezTo>
                  <a:cubicBezTo>
                    <a:pt x="4138" y="14580"/>
                    <a:pt x="3455" y="13897"/>
                    <a:pt x="2903" y="12640"/>
                  </a:cubicBezTo>
                  <a:cubicBezTo>
                    <a:pt x="2351" y="11383"/>
                    <a:pt x="1592" y="9536"/>
                    <a:pt x="1595" y="8020"/>
                  </a:cubicBezTo>
                  <a:cubicBezTo>
                    <a:pt x="1598" y="6504"/>
                    <a:pt x="2149" y="4697"/>
                    <a:pt x="2922" y="3546"/>
                  </a:cubicBezTo>
                  <a:cubicBezTo>
                    <a:pt x="3696" y="2395"/>
                    <a:pt x="5006" y="1609"/>
                    <a:pt x="6236" y="1113"/>
                  </a:cubicBezTo>
                  <a:cubicBezTo>
                    <a:pt x="7466" y="617"/>
                    <a:pt x="10257" y="747"/>
                    <a:pt x="10304" y="569"/>
                  </a:cubicBezTo>
                  <a:close/>
                </a:path>
              </a:pathLst>
            </a:custGeom>
            <a:solidFill>
              <a:srgbClr val="8162A7">
                <a:alpha val="45910"/>
              </a:srgbClr>
            </a:solidFill>
            <a:ln>
              <a:noFill/>
            </a:ln>
          </p:spPr>
        </p:sp>
      </p:grpSp>
      <p:grpSp>
        <p:nvGrpSpPr>
          <p:cNvPr id="512" name="Google Shape;512;p6"/>
          <p:cNvGrpSpPr/>
          <p:nvPr/>
        </p:nvGrpSpPr>
        <p:grpSpPr>
          <a:xfrm>
            <a:off x="366588" y="4512987"/>
            <a:ext cx="514249" cy="630515"/>
            <a:chOff x="366588" y="4512987"/>
            <a:chExt cx="514249" cy="630515"/>
          </a:xfrm>
        </p:grpSpPr>
        <p:grpSp>
          <p:nvGrpSpPr>
            <p:cNvPr id="513" name="Google Shape;513;p6"/>
            <p:cNvGrpSpPr/>
            <p:nvPr/>
          </p:nvGrpSpPr>
          <p:grpSpPr>
            <a:xfrm>
              <a:off x="366588" y="4512987"/>
              <a:ext cx="347653" cy="630515"/>
              <a:chOff x="3816307" y="2352225"/>
              <a:chExt cx="1213027" cy="2199981"/>
            </a:xfrm>
          </p:grpSpPr>
          <p:sp>
            <p:nvSpPr>
              <p:cNvPr id="514" name="Google Shape;514;p6"/>
              <p:cNvSpPr/>
              <p:nvPr/>
            </p:nvSpPr>
            <p:spPr>
              <a:xfrm>
                <a:off x="3816307" y="2353110"/>
                <a:ext cx="1213027" cy="1210194"/>
              </a:xfrm>
              <a:custGeom>
                <a:avLst/>
                <a:gdLst/>
                <a:ahLst/>
                <a:cxnLst/>
                <a:rect l="l" t="t" r="r" b="b"/>
                <a:pathLst>
                  <a:path w="6852" h="6836" extrusionOk="0">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6"/>
              <p:cNvSpPr/>
              <p:nvPr/>
            </p:nvSpPr>
            <p:spPr>
              <a:xfrm>
                <a:off x="4199402" y="2832867"/>
                <a:ext cx="361854" cy="1719340"/>
              </a:xfrm>
              <a:custGeom>
                <a:avLst/>
                <a:gdLst/>
                <a:ahLst/>
                <a:cxnLst/>
                <a:rect l="l" t="t" r="r" b="b"/>
                <a:pathLst>
                  <a:path w="2044" h="9712" extrusionOk="0">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6"/>
              <p:cNvSpPr/>
              <p:nvPr/>
            </p:nvSpPr>
            <p:spPr>
              <a:xfrm>
                <a:off x="4331999" y="2352225"/>
                <a:ext cx="697331" cy="1211079"/>
              </a:xfrm>
              <a:custGeom>
                <a:avLst/>
                <a:gdLst/>
                <a:ahLst/>
                <a:cxnLst/>
                <a:rect l="l" t="t" r="r" b="b"/>
                <a:pathLst>
                  <a:path w="3939" h="6841" extrusionOk="0">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7" name="Google Shape;517;p6"/>
            <p:cNvGrpSpPr/>
            <p:nvPr/>
          </p:nvGrpSpPr>
          <p:grpSpPr>
            <a:xfrm>
              <a:off x="714046" y="4839586"/>
              <a:ext cx="166791" cy="302717"/>
              <a:chOff x="3816307" y="2352225"/>
              <a:chExt cx="1213027" cy="2199981"/>
            </a:xfrm>
          </p:grpSpPr>
          <p:sp>
            <p:nvSpPr>
              <p:cNvPr id="518" name="Google Shape;518;p6"/>
              <p:cNvSpPr/>
              <p:nvPr/>
            </p:nvSpPr>
            <p:spPr>
              <a:xfrm>
                <a:off x="3816307" y="2353110"/>
                <a:ext cx="1213027" cy="1210194"/>
              </a:xfrm>
              <a:custGeom>
                <a:avLst/>
                <a:gdLst/>
                <a:ahLst/>
                <a:cxnLst/>
                <a:rect l="l" t="t" r="r" b="b"/>
                <a:pathLst>
                  <a:path w="6852" h="6836" extrusionOk="0">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6"/>
              <p:cNvSpPr/>
              <p:nvPr/>
            </p:nvSpPr>
            <p:spPr>
              <a:xfrm>
                <a:off x="4199402" y="2832867"/>
                <a:ext cx="361854" cy="1719340"/>
              </a:xfrm>
              <a:custGeom>
                <a:avLst/>
                <a:gdLst/>
                <a:ahLst/>
                <a:cxnLst/>
                <a:rect l="l" t="t" r="r" b="b"/>
                <a:pathLst>
                  <a:path w="2044" h="9712" extrusionOk="0">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6"/>
              <p:cNvSpPr/>
              <p:nvPr/>
            </p:nvSpPr>
            <p:spPr>
              <a:xfrm>
                <a:off x="4331999" y="2352225"/>
                <a:ext cx="697331" cy="1211079"/>
              </a:xfrm>
              <a:custGeom>
                <a:avLst/>
                <a:gdLst/>
                <a:ahLst/>
                <a:cxnLst/>
                <a:rect l="l" t="t" r="r" b="b"/>
                <a:pathLst>
                  <a:path w="3939" h="6841" extrusionOk="0">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21" name="Google Shape;521;p6"/>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22"/>
        <p:cNvGrpSpPr/>
        <p:nvPr/>
      </p:nvGrpSpPr>
      <p:grpSpPr>
        <a:xfrm>
          <a:off x="0" y="0"/>
          <a:ext cx="0" cy="0"/>
          <a:chOff x="0" y="0"/>
          <a:chExt cx="0" cy="0"/>
        </a:xfrm>
      </p:grpSpPr>
      <p:sp>
        <p:nvSpPr>
          <p:cNvPr id="523" name="Google Shape;523;p7"/>
          <p:cNvSpPr txBox="1">
            <a:spLocks noGrp="1"/>
          </p:cNvSpPr>
          <p:nvPr>
            <p:ph type="title"/>
          </p:nvPr>
        </p:nvSpPr>
        <p:spPr>
          <a:xfrm>
            <a:off x="1032800" y="1028200"/>
            <a:ext cx="3327000" cy="572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24" name="Google Shape;524;p7"/>
          <p:cNvSpPr txBox="1">
            <a:spLocks noGrp="1"/>
          </p:cNvSpPr>
          <p:nvPr>
            <p:ph type="subTitle" idx="1"/>
          </p:nvPr>
        </p:nvSpPr>
        <p:spPr>
          <a:xfrm>
            <a:off x="1032800" y="1600900"/>
            <a:ext cx="3327000" cy="185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1600"/>
              </a:spcBef>
              <a:spcAft>
                <a:spcPts val="0"/>
              </a:spcAft>
              <a:buClr>
                <a:srgbClr val="E76A28"/>
              </a:buClr>
              <a:buSzPts val="1200"/>
              <a:buFont typeface="Nunito Light"/>
              <a:buChar char="■"/>
              <a:defRPr/>
            </a:lvl3pPr>
            <a:lvl4pPr lvl="3" algn="ctr" rtl="0">
              <a:lnSpc>
                <a:spcPct val="100000"/>
              </a:lnSpc>
              <a:spcBef>
                <a:spcPts val="1600"/>
              </a:spcBef>
              <a:spcAft>
                <a:spcPts val="0"/>
              </a:spcAft>
              <a:buClr>
                <a:srgbClr val="E76A28"/>
              </a:buClr>
              <a:buSzPts val="1200"/>
              <a:buFont typeface="Nunito Light"/>
              <a:buChar char="●"/>
              <a:defRPr/>
            </a:lvl4pPr>
            <a:lvl5pPr lvl="4" algn="ctr" rtl="0">
              <a:lnSpc>
                <a:spcPct val="100000"/>
              </a:lnSpc>
              <a:spcBef>
                <a:spcPts val="1600"/>
              </a:spcBef>
              <a:spcAft>
                <a:spcPts val="0"/>
              </a:spcAft>
              <a:buClr>
                <a:srgbClr val="E76A28"/>
              </a:buClr>
              <a:buSzPts val="1200"/>
              <a:buFont typeface="Nunito Light"/>
              <a:buChar char="○"/>
              <a:defRPr/>
            </a:lvl5pPr>
            <a:lvl6pPr lvl="5" algn="ctr" rtl="0">
              <a:lnSpc>
                <a:spcPct val="100000"/>
              </a:lnSpc>
              <a:spcBef>
                <a:spcPts val="1600"/>
              </a:spcBef>
              <a:spcAft>
                <a:spcPts val="0"/>
              </a:spcAft>
              <a:buClr>
                <a:srgbClr val="999999"/>
              </a:buClr>
              <a:buSzPts val="1200"/>
              <a:buFont typeface="Nunito Light"/>
              <a:buChar char="■"/>
              <a:defRPr/>
            </a:lvl6pPr>
            <a:lvl7pPr lvl="6" algn="ctr" rtl="0">
              <a:lnSpc>
                <a:spcPct val="100000"/>
              </a:lnSpc>
              <a:spcBef>
                <a:spcPts val="1600"/>
              </a:spcBef>
              <a:spcAft>
                <a:spcPts val="0"/>
              </a:spcAft>
              <a:buClr>
                <a:srgbClr val="999999"/>
              </a:buClr>
              <a:buSzPts val="1200"/>
              <a:buFont typeface="Nunito Light"/>
              <a:buChar char="●"/>
              <a:defRPr/>
            </a:lvl7pPr>
            <a:lvl8pPr lvl="7" algn="ctr" rtl="0">
              <a:lnSpc>
                <a:spcPct val="100000"/>
              </a:lnSpc>
              <a:spcBef>
                <a:spcPts val="1600"/>
              </a:spcBef>
              <a:spcAft>
                <a:spcPts val="0"/>
              </a:spcAft>
              <a:buClr>
                <a:srgbClr val="999999"/>
              </a:buClr>
              <a:buSzPts val="1200"/>
              <a:buFont typeface="Nunito Light"/>
              <a:buChar char="○"/>
              <a:defRPr/>
            </a:lvl8pPr>
            <a:lvl9pPr lvl="8" algn="ctr" rtl="0">
              <a:lnSpc>
                <a:spcPct val="100000"/>
              </a:lnSpc>
              <a:spcBef>
                <a:spcPts val="1600"/>
              </a:spcBef>
              <a:spcAft>
                <a:spcPts val="1600"/>
              </a:spcAft>
              <a:buClr>
                <a:srgbClr val="999999"/>
              </a:buClr>
              <a:buSzPts val="1200"/>
              <a:buFont typeface="Nunito Light"/>
              <a:buChar char="■"/>
              <a:defRPr/>
            </a:lvl9pPr>
          </a:lstStyle>
          <a:p>
            <a:endParaRPr/>
          </a:p>
        </p:txBody>
      </p:sp>
      <p:sp>
        <p:nvSpPr>
          <p:cNvPr id="525" name="Google Shape;525;p7"/>
          <p:cNvSpPr>
            <a:spLocks noGrp="1"/>
          </p:cNvSpPr>
          <p:nvPr>
            <p:ph type="pic" idx="2"/>
          </p:nvPr>
        </p:nvSpPr>
        <p:spPr>
          <a:xfrm rot="573118">
            <a:off x="5391556" y="1391138"/>
            <a:ext cx="1513179" cy="2622381"/>
          </a:xfrm>
          <a:prstGeom prst="rect">
            <a:avLst/>
          </a:prstGeom>
          <a:noFill/>
          <a:ln>
            <a:noFill/>
          </a:ln>
        </p:spPr>
      </p:sp>
      <p:grpSp>
        <p:nvGrpSpPr>
          <p:cNvPr id="526" name="Google Shape;526;p7"/>
          <p:cNvGrpSpPr/>
          <p:nvPr/>
        </p:nvGrpSpPr>
        <p:grpSpPr>
          <a:xfrm>
            <a:off x="544013" y="4513064"/>
            <a:ext cx="750012" cy="630423"/>
            <a:chOff x="1507450" y="3919292"/>
            <a:chExt cx="953486" cy="801453"/>
          </a:xfrm>
        </p:grpSpPr>
        <p:grpSp>
          <p:nvGrpSpPr>
            <p:cNvPr id="527" name="Google Shape;527;p7"/>
            <p:cNvGrpSpPr/>
            <p:nvPr/>
          </p:nvGrpSpPr>
          <p:grpSpPr>
            <a:xfrm>
              <a:off x="1806988" y="3919292"/>
              <a:ext cx="441906" cy="801453"/>
              <a:chOff x="3816307" y="2352225"/>
              <a:chExt cx="1213027" cy="2199981"/>
            </a:xfrm>
          </p:grpSpPr>
          <p:sp>
            <p:nvSpPr>
              <p:cNvPr id="528" name="Google Shape;528;p7"/>
              <p:cNvSpPr/>
              <p:nvPr/>
            </p:nvSpPr>
            <p:spPr>
              <a:xfrm>
                <a:off x="3816307" y="2353110"/>
                <a:ext cx="1213027" cy="1210194"/>
              </a:xfrm>
              <a:custGeom>
                <a:avLst/>
                <a:gdLst/>
                <a:ahLst/>
                <a:cxnLst/>
                <a:rect l="l" t="t" r="r" b="b"/>
                <a:pathLst>
                  <a:path w="6852" h="6836" extrusionOk="0">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7"/>
              <p:cNvSpPr/>
              <p:nvPr/>
            </p:nvSpPr>
            <p:spPr>
              <a:xfrm>
                <a:off x="4199402" y="2832867"/>
                <a:ext cx="361854" cy="1719340"/>
              </a:xfrm>
              <a:custGeom>
                <a:avLst/>
                <a:gdLst/>
                <a:ahLst/>
                <a:cxnLst/>
                <a:rect l="l" t="t" r="r" b="b"/>
                <a:pathLst>
                  <a:path w="2044" h="9712" extrusionOk="0">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7"/>
              <p:cNvSpPr/>
              <p:nvPr/>
            </p:nvSpPr>
            <p:spPr>
              <a:xfrm>
                <a:off x="4331999" y="2352225"/>
                <a:ext cx="697331" cy="1211079"/>
              </a:xfrm>
              <a:custGeom>
                <a:avLst/>
                <a:gdLst/>
                <a:ahLst/>
                <a:cxnLst/>
                <a:rect l="l" t="t" r="r" b="b"/>
                <a:pathLst>
                  <a:path w="3939" h="6841" extrusionOk="0">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1" name="Google Shape;531;p7"/>
            <p:cNvGrpSpPr/>
            <p:nvPr/>
          </p:nvGrpSpPr>
          <p:grpSpPr>
            <a:xfrm>
              <a:off x="2248899" y="4334549"/>
              <a:ext cx="212037" cy="384777"/>
              <a:chOff x="3816307" y="2352225"/>
              <a:chExt cx="1213027" cy="2199981"/>
            </a:xfrm>
          </p:grpSpPr>
          <p:sp>
            <p:nvSpPr>
              <p:cNvPr id="532" name="Google Shape;532;p7"/>
              <p:cNvSpPr/>
              <p:nvPr/>
            </p:nvSpPr>
            <p:spPr>
              <a:xfrm>
                <a:off x="3816307" y="2353110"/>
                <a:ext cx="1213027" cy="1210194"/>
              </a:xfrm>
              <a:custGeom>
                <a:avLst/>
                <a:gdLst/>
                <a:ahLst/>
                <a:cxnLst/>
                <a:rect l="l" t="t" r="r" b="b"/>
                <a:pathLst>
                  <a:path w="6852" h="6836" extrusionOk="0">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7"/>
              <p:cNvSpPr/>
              <p:nvPr/>
            </p:nvSpPr>
            <p:spPr>
              <a:xfrm>
                <a:off x="4199402" y="2832867"/>
                <a:ext cx="361854" cy="1719340"/>
              </a:xfrm>
              <a:custGeom>
                <a:avLst/>
                <a:gdLst/>
                <a:ahLst/>
                <a:cxnLst/>
                <a:rect l="l" t="t" r="r" b="b"/>
                <a:pathLst>
                  <a:path w="2044" h="9712" extrusionOk="0">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7"/>
              <p:cNvSpPr/>
              <p:nvPr/>
            </p:nvSpPr>
            <p:spPr>
              <a:xfrm>
                <a:off x="4331999" y="2352225"/>
                <a:ext cx="697331" cy="1211079"/>
              </a:xfrm>
              <a:custGeom>
                <a:avLst/>
                <a:gdLst/>
                <a:ahLst/>
                <a:cxnLst/>
                <a:rect l="l" t="t" r="r" b="b"/>
                <a:pathLst>
                  <a:path w="3939" h="6841" extrusionOk="0">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7"/>
            <p:cNvGrpSpPr/>
            <p:nvPr/>
          </p:nvGrpSpPr>
          <p:grpSpPr>
            <a:xfrm>
              <a:off x="1507450" y="4205080"/>
              <a:ext cx="212025" cy="514245"/>
              <a:chOff x="3816313" y="1611982"/>
              <a:chExt cx="1212958" cy="2940225"/>
            </a:xfrm>
          </p:grpSpPr>
          <p:sp>
            <p:nvSpPr>
              <p:cNvPr id="536" name="Google Shape;536;p7"/>
              <p:cNvSpPr/>
              <p:nvPr/>
            </p:nvSpPr>
            <p:spPr>
              <a:xfrm>
                <a:off x="3816313" y="1613408"/>
                <a:ext cx="1212958" cy="1949969"/>
              </a:xfrm>
              <a:custGeom>
                <a:avLst/>
                <a:gdLst/>
                <a:ahLst/>
                <a:cxnLst/>
                <a:rect l="l" t="t" r="r" b="b"/>
                <a:pathLst>
                  <a:path w="6852" h="6836" extrusionOk="0">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7"/>
              <p:cNvSpPr/>
              <p:nvPr/>
            </p:nvSpPr>
            <p:spPr>
              <a:xfrm>
                <a:off x="4199464" y="2602232"/>
                <a:ext cx="351972" cy="1949975"/>
              </a:xfrm>
              <a:custGeom>
                <a:avLst/>
                <a:gdLst/>
                <a:ahLst/>
                <a:cxnLst/>
                <a:rect l="l" t="t" r="r" b="b"/>
                <a:pathLst>
                  <a:path w="2044" h="9712" extrusionOk="0">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7"/>
              <p:cNvSpPr/>
              <p:nvPr/>
            </p:nvSpPr>
            <p:spPr>
              <a:xfrm>
                <a:off x="4331976" y="1611982"/>
                <a:ext cx="697292" cy="1951395"/>
              </a:xfrm>
              <a:custGeom>
                <a:avLst/>
                <a:gdLst/>
                <a:ahLst/>
                <a:cxnLst/>
                <a:rect l="l" t="t" r="r" b="b"/>
                <a:pathLst>
                  <a:path w="3939" h="6841" extrusionOk="0">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39"/>
        <p:cNvGrpSpPr/>
        <p:nvPr/>
      </p:nvGrpSpPr>
      <p:grpSpPr>
        <a:xfrm>
          <a:off x="0" y="0"/>
          <a:ext cx="0" cy="0"/>
          <a:chOff x="0" y="0"/>
          <a:chExt cx="0" cy="0"/>
        </a:xfrm>
      </p:grpSpPr>
      <p:sp>
        <p:nvSpPr>
          <p:cNvPr id="540" name="Google Shape;540;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41"/>
        <p:cNvGrpSpPr/>
        <p:nvPr/>
      </p:nvGrpSpPr>
      <p:grpSpPr>
        <a:xfrm>
          <a:off x="0" y="0"/>
          <a:ext cx="0" cy="0"/>
          <a:chOff x="0" y="0"/>
          <a:chExt cx="0" cy="0"/>
        </a:xfrm>
      </p:grpSpPr>
      <p:sp>
        <p:nvSpPr>
          <p:cNvPr id="542" name="Google Shape;542;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5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543" name="Google Shape;543;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4"/>
        <p:cNvGrpSpPr/>
        <p:nvPr/>
      </p:nvGrpSpPr>
      <p:grpSpPr>
        <a:xfrm>
          <a:off x="0" y="0"/>
          <a:ext cx="0" cy="0"/>
          <a:chOff x="0" y="0"/>
          <a:chExt cx="0" cy="0"/>
        </a:xfrm>
      </p:grpSpPr>
      <p:sp>
        <p:nvSpPr>
          <p:cNvPr id="545" name="Google Shape;545;p10"/>
          <p:cNvSpPr txBox="1">
            <a:spLocks noGrp="1"/>
          </p:cNvSpPr>
          <p:nvPr>
            <p:ph type="title"/>
          </p:nvPr>
        </p:nvSpPr>
        <p:spPr>
          <a:xfrm>
            <a:off x="720000" y="4014450"/>
            <a:ext cx="7704000" cy="572700"/>
          </a:xfrm>
          <a:prstGeom prst="rect">
            <a:avLst/>
          </a:prstGeom>
          <a:solidFill>
            <a:schemeClr val="accent5"/>
          </a:solidFill>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549"/>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
  <p:cSld name="CUSTOM_10">
    <p:spTree>
      <p:nvGrpSpPr>
        <p:cNvPr id="1" name="Shape 672"/>
        <p:cNvGrpSpPr/>
        <p:nvPr/>
      </p:nvGrpSpPr>
      <p:grpSpPr>
        <a:xfrm>
          <a:off x="0" y="0"/>
          <a:ext cx="0" cy="0"/>
          <a:chOff x="0" y="0"/>
          <a:chExt cx="0" cy="0"/>
        </a:xfrm>
      </p:grpSpPr>
      <p:sp>
        <p:nvSpPr>
          <p:cNvPr id="673" name="Google Shape;673;p14"/>
          <p:cNvSpPr/>
          <p:nvPr/>
        </p:nvSpPr>
        <p:spPr>
          <a:xfrm>
            <a:off x="-840651" y="5031825"/>
            <a:ext cx="2989500" cy="2989500"/>
          </a:xfrm>
          <a:prstGeom prst="ellipse">
            <a:avLst/>
          </a:prstGeom>
          <a:solidFill>
            <a:srgbClr val="897FBB">
              <a:alpha val="29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4" name="Google Shape;674;p14"/>
          <p:cNvGrpSpPr/>
          <p:nvPr/>
        </p:nvGrpSpPr>
        <p:grpSpPr>
          <a:xfrm rot="10800000">
            <a:off x="161612" y="-2694820"/>
            <a:ext cx="1103228" cy="3337661"/>
            <a:chOff x="1825573" y="1896181"/>
            <a:chExt cx="964529" cy="2918046"/>
          </a:xfrm>
        </p:grpSpPr>
        <p:sp>
          <p:nvSpPr>
            <p:cNvPr id="675" name="Google Shape;675;p14"/>
            <p:cNvSpPr/>
            <p:nvPr/>
          </p:nvSpPr>
          <p:spPr>
            <a:xfrm>
              <a:off x="1825573" y="1896181"/>
              <a:ext cx="964529" cy="2918046"/>
            </a:xfrm>
            <a:custGeom>
              <a:avLst/>
              <a:gdLst/>
              <a:ahLst/>
              <a:cxnLst/>
              <a:rect l="l" t="t" r="r" b="b"/>
              <a:pathLst>
                <a:path w="7532" h="22787" extrusionOk="0">
                  <a:moveTo>
                    <a:pt x="3773" y="1"/>
                  </a:moveTo>
                  <a:cubicBezTo>
                    <a:pt x="1687" y="1"/>
                    <a:pt x="1" y="1691"/>
                    <a:pt x="1" y="3776"/>
                  </a:cubicBezTo>
                  <a:lnTo>
                    <a:pt x="1" y="15746"/>
                  </a:lnTo>
                  <a:lnTo>
                    <a:pt x="14" y="15746"/>
                  </a:lnTo>
                  <a:lnTo>
                    <a:pt x="14" y="22787"/>
                  </a:lnTo>
                  <a:lnTo>
                    <a:pt x="2861" y="22787"/>
                  </a:lnTo>
                  <a:lnTo>
                    <a:pt x="2861" y="13174"/>
                  </a:lnTo>
                  <a:lnTo>
                    <a:pt x="2861" y="3776"/>
                  </a:lnTo>
                  <a:cubicBezTo>
                    <a:pt x="2861" y="3269"/>
                    <a:pt x="3269" y="2861"/>
                    <a:pt x="3773" y="2861"/>
                  </a:cubicBezTo>
                  <a:cubicBezTo>
                    <a:pt x="4276" y="2861"/>
                    <a:pt x="4672" y="3269"/>
                    <a:pt x="4672" y="3776"/>
                  </a:cubicBezTo>
                  <a:lnTo>
                    <a:pt x="4672" y="8391"/>
                  </a:lnTo>
                  <a:lnTo>
                    <a:pt x="4672" y="22787"/>
                  </a:lnTo>
                  <a:lnTo>
                    <a:pt x="7532" y="22787"/>
                  </a:lnTo>
                  <a:lnTo>
                    <a:pt x="7532" y="7110"/>
                  </a:lnTo>
                  <a:lnTo>
                    <a:pt x="7532" y="3776"/>
                  </a:lnTo>
                  <a:cubicBezTo>
                    <a:pt x="7532" y="1691"/>
                    <a:pt x="5842" y="1"/>
                    <a:pt x="3773" y="1"/>
                  </a:cubicBezTo>
                  <a:close/>
                </a:path>
              </a:pathLst>
            </a:custGeom>
            <a:solidFill>
              <a:schemeClr val="accent5"/>
            </a:solidFill>
            <a:ln>
              <a:noFill/>
            </a:ln>
            <a:effectLst>
              <a:outerShdw dist="76200" dir="2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6" name="Google Shape;676;p14"/>
            <p:cNvGrpSpPr/>
            <p:nvPr/>
          </p:nvGrpSpPr>
          <p:grpSpPr>
            <a:xfrm>
              <a:off x="2001780" y="2072389"/>
              <a:ext cx="612115" cy="2698300"/>
              <a:chOff x="1718105" y="2072389"/>
              <a:chExt cx="612115" cy="2698300"/>
            </a:xfrm>
          </p:grpSpPr>
          <p:sp>
            <p:nvSpPr>
              <p:cNvPr id="677" name="Google Shape;677;p14"/>
              <p:cNvSpPr/>
              <p:nvPr/>
            </p:nvSpPr>
            <p:spPr>
              <a:xfrm>
                <a:off x="2316262" y="3811153"/>
                <a:ext cx="13958" cy="56217"/>
              </a:xfrm>
              <a:custGeom>
                <a:avLst/>
                <a:gdLst/>
                <a:ahLst/>
                <a:cxnLst/>
                <a:rect l="l" t="t" r="r" b="b"/>
                <a:pathLst>
                  <a:path w="109" h="439" extrusionOk="0">
                    <a:moveTo>
                      <a:pt x="1" y="1"/>
                    </a:moveTo>
                    <a:lnTo>
                      <a:pt x="1" y="439"/>
                    </a:lnTo>
                    <a:lnTo>
                      <a:pt x="109" y="439"/>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4"/>
              <p:cNvSpPr/>
              <p:nvPr/>
            </p:nvSpPr>
            <p:spPr>
              <a:xfrm>
                <a:off x="2316262" y="3698207"/>
                <a:ext cx="13958" cy="55833"/>
              </a:xfrm>
              <a:custGeom>
                <a:avLst/>
                <a:gdLst/>
                <a:ahLst/>
                <a:cxnLst/>
                <a:rect l="l" t="t" r="r" b="b"/>
                <a:pathLst>
                  <a:path w="109" h="436"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4"/>
              <p:cNvSpPr/>
              <p:nvPr/>
            </p:nvSpPr>
            <p:spPr>
              <a:xfrm>
                <a:off x="2316262" y="4036406"/>
                <a:ext cx="13958" cy="59547"/>
              </a:xfrm>
              <a:custGeom>
                <a:avLst/>
                <a:gdLst/>
                <a:ahLst/>
                <a:cxnLst/>
                <a:rect l="l" t="t" r="r" b="b"/>
                <a:pathLst>
                  <a:path w="109" h="465" extrusionOk="0">
                    <a:moveTo>
                      <a:pt x="1" y="0"/>
                    </a:moveTo>
                    <a:lnTo>
                      <a:pt x="1" y="27"/>
                    </a:lnTo>
                    <a:lnTo>
                      <a:pt x="1" y="435"/>
                    </a:lnTo>
                    <a:lnTo>
                      <a:pt x="1" y="465"/>
                    </a:lnTo>
                    <a:lnTo>
                      <a:pt x="109" y="465"/>
                    </a:lnTo>
                    <a:lnTo>
                      <a:pt x="109" y="435"/>
                    </a:lnTo>
                    <a:lnTo>
                      <a:pt x="109" y="27"/>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4"/>
              <p:cNvSpPr/>
              <p:nvPr/>
            </p:nvSpPr>
            <p:spPr>
              <a:xfrm>
                <a:off x="2316262" y="3922948"/>
                <a:ext cx="13958" cy="57882"/>
              </a:xfrm>
              <a:custGeom>
                <a:avLst/>
                <a:gdLst/>
                <a:ahLst/>
                <a:cxnLst/>
                <a:rect l="l" t="t" r="r" b="b"/>
                <a:pathLst>
                  <a:path w="109" h="452" extrusionOk="0">
                    <a:moveTo>
                      <a:pt x="1" y="1"/>
                    </a:moveTo>
                    <a:lnTo>
                      <a:pt x="1" y="452"/>
                    </a:lnTo>
                    <a:lnTo>
                      <a:pt x="109" y="452"/>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4"/>
              <p:cNvSpPr/>
              <p:nvPr/>
            </p:nvSpPr>
            <p:spPr>
              <a:xfrm>
                <a:off x="2316262" y="3023087"/>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4"/>
              <p:cNvSpPr/>
              <p:nvPr/>
            </p:nvSpPr>
            <p:spPr>
              <a:xfrm>
                <a:off x="2316262" y="3586412"/>
                <a:ext cx="13958" cy="55833"/>
              </a:xfrm>
              <a:custGeom>
                <a:avLst/>
                <a:gdLst/>
                <a:ahLst/>
                <a:cxnLst/>
                <a:rect l="l" t="t" r="r" b="b"/>
                <a:pathLst>
                  <a:path w="109" h="436" extrusionOk="0">
                    <a:moveTo>
                      <a:pt x="1" y="1"/>
                    </a:moveTo>
                    <a:lnTo>
                      <a:pt x="1" y="435"/>
                    </a:lnTo>
                    <a:lnTo>
                      <a:pt x="109" y="435"/>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4"/>
              <p:cNvSpPr/>
              <p:nvPr/>
            </p:nvSpPr>
            <p:spPr>
              <a:xfrm>
                <a:off x="2316262" y="3472953"/>
                <a:ext cx="13958" cy="55833"/>
              </a:xfrm>
              <a:custGeom>
                <a:avLst/>
                <a:gdLst/>
                <a:ahLst/>
                <a:cxnLst/>
                <a:rect l="l" t="t" r="r" b="b"/>
                <a:pathLst>
                  <a:path w="109" h="436" extrusionOk="0">
                    <a:moveTo>
                      <a:pt x="1" y="1"/>
                    </a:moveTo>
                    <a:lnTo>
                      <a:pt x="1" y="436"/>
                    </a:lnTo>
                    <a:lnTo>
                      <a:pt x="109" y="436"/>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4"/>
              <p:cNvSpPr/>
              <p:nvPr/>
            </p:nvSpPr>
            <p:spPr>
              <a:xfrm>
                <a:off x="2316262" y="3359623"/>
                <a:ext cx="13958" cy="57882"/>
              </a:xfrm>
              <a:custGeom>
                <a:avLst/>
                <a:gdLst/>
                <a:ahLst/>
                <a:cxnLst/>
                <a:rect l="l" t="t" r="r" b="b"/>
                <a:pathLst>
                  <a:path w="109" h="452" extrusionOk="0">
                    <a:moveTo>
                      <a:pt x="1" y="0"/>
                    </a:moveTo>
                    <a:lnTo>
                      <a:pt x="1" y="451"/>
                    </a:lnTo>
                    <a:lnTo>
                      <a:pt x="109" y="451"/>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4"/>
              <p:cNvSpPr/>
              <p:nvPr/>
            </p:nvSpPr>
            <p:spPr>
              <a:xfrm>
                <a:off x="2316262" y="3134754"/>
                <a:ext cx="13958" cy="57498"/>
              </a:xfrm>
              <a:custGeom>
                <a:avLst/>
                <a:gdLst/>
                <a:ahLst/>
                <a:cxnLst/>
                <a:rect l="l" t="t" r="r" b="b"/>
                <a:pathLst>
                  <a:path w="109" h="449" extrusionOk="0">
                    <a:moveTo>
                      <a:pt x="1" y="1"/>
                    </a:moveTo>
                    <a:lnTo>
                      <a:pt x="1" y="449"/>
                    </a:lnTo>
                    <a:lnTo>
                      <a:pt x="109" y="449"/>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4"/>
              <p:cNvSpPr/>
              <p:nvPr/>
            </p:nvSpPr>
            <p:spPr>
              <a:xfrm>
                <a:off x="2316262" y="3248213"/>
                <a:ext cx="13958" cy="55833"/>
              </a:xfrm>
              <a:custGeom>
                <a:avLst/>
                <a:gdLst/>
                <a:ahLst/>
                <a:cxnLst/>
                <a:rect l="l" t="t" r="r" b="b"/>
                <a:pathLst>
                  <a:path w="109" h="436" extrusionOk="0">
                    <a:moveTo>
                      <a:pt x="1" y="1"/>
                    </a:moveTo>
                    <a:lnTo>
                      <a:pt x="1" y="435"/>
                    </a:lnTo>
                    <a:lnTo>
                      <a:pt x="109" y="435"/>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4"/>
              <p:cNvSpPr/>
              <p:nvPr/>
            </p:nvSpPr>
            <p:spPr>
              <a:xfrm>
                <a:off x="2316262" y="4714855"/>
                <a:ext cx="13958" cy="55833"/>
              </a:xfrm>
              <a:custGeom>
                <a:avLst/>
                <a:gdLst/>
                <a:ahLst/>
                <a:cxnLst/>
                <a:rect l="l" t="t" r="r" b="b"/>
                <a:pathLst>
                  <a:path w="109" h="436" extrusionOk="0">
                    <a:moveTo>
                      <a:pt x="1" y="1"/>
                    </a:moveTo>
                    <a:lnTo>
                      <a:pt x="1" y="436"/>
                    </a:lnTo>
                    <a:lnTo>
                      <a:pt x="109" y="436"/>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4"/>
              <p:cNvSpPr/>
              <p:nvPr/>
            </p:nvSpPr>
            <p:spPr>
              <a:xfrm>
                <a:off x="2316262" y="4601524"/>
                <a:ext cx="13958" cy="57370"/>
              </a:xfrm>
              <a:custGeom>
                <a:avLst/>
                <a:gdLst/>
                <a:ahLst/>
                <a:cxnLst/>
                <a:rect l="l" t="t" r="r" b="b"/>
                <a:pathLst>
                  <a:path w="109" h="448" extrusionOk="0">
                    <a:moveTo>
                      <a:pt x="1" y="0"/>
                    </a:moveTo>
                    <a:lnTo>
                      <a:pt x="1" y="448"/>
                    </a:lnTo>
                    <a:lnTo>
                      <a:pt x="109" y="44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4"/>
              <p:cNvSpPr/>
              <p:nvPr/>
            </p:nvSpPr>
            <p:spPr>
              <a:xfrm>
                <a:off x="2316262" y="4489730"/>
                <a:ext cx="13958" cy="56217"/>
              </a:xfrm>
              <a:custGeom>
                <a:avLst/>
                <a:gdLst/>
                <a:ahLst/>
                <a:cxnLst/>
                <a:rect l="l" t="t" r="r" b="b"/>
                <a:pathLst>
                  <a:path w="109" h="439" extrusionOk="0">
                    <a:moveTo>
                      <a:pt x="1" y="0"/>
                    </a:moveTo>
                    <a:lnTo>
                      <a:pt x="1" y="438"/>
                    </a:lnTo>
                    <a:lnTo>
                      <a:pt x="109" y="43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4"/>
              <p:cNvSpPr/>
              <p:nvPr/>
            </p:nvSpPr>
            <p:spPr>
              <a:xfrm>
                <a:off x="2316262" y="4376271"/>
                <a:ext cx="13958" cy="57882"/>
              </a:xfrm>
              <a:custGeom>
                <a:avLst/>
                <a:gdLst/>
                <a:ahLst/>
                <a:cxnLst/>
                <a:rect l="l" t="t" r="r" b="b"/>
                <a:pathLst>
                  <a:path w="109" h="452" extrusionOk="0">
                    <a:moveTo>
                      <a:pt x="1" y="1"/>
                    </a:moveTo>
                    <a:lnTo>
                      <a:pt x="1" y="452"/>
                    </a:lnTo>
                    <a:lnTo>
                      <a:pt x="109" y="452"/>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4"/>
              <p:cNvSpPr/>
              <p:nvPr/>
            </p:nvSpPr>
            <p:spPr>
              <a:xfrm>
                <a:off x="2316262" y="4264989"/>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4"/>
              <p:cNvSpPr/>
              <p:nvPr/>
            </p:nvSpPr>
            <p:spPr>
              <a:xfrm>
                <a:off x="2316262" y="4151530"/>
                <a:ext cx="13958" cy="55833"/>
              </a:xfrm>
              <a:custGeom>
                <a:avLst/>
                <a:gdLst/>
                <a:ahLst/>
                <a:cxnLst/>
                <a:rect l="l" t="t" r="r" b="b"/>
                <a:pathLst>
                  <a:path w="109" h="436"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4"/>
              <p:cNvSpPr/>
              <p:nvPr/>
            </p:nvSpPr>
            <p:spPr>
              <a:xfrm>
                <a:off x="1901100" y="2081225"/>
                <a:ext cx="57882" cy="29837"/>
              </a:xfrm>
              <a:custGeom>
                <a:avLst/>
                <a:gdLst/>
                <a:ahLst/>
                <a:cxnLst/>
                <a:rect l="l" t="t" r="r" b="b"/>
                <a:pathLst>
                  <a:path w="452" h="233" extrusionOk="0">
                    <a:moveTo>
                      <a:pt x="422" y="1"/>
                    </a:moveTo>
                    <a:cubicBezTo>
                      <a:pt x="288" y="27"/>
                      <a:pt x="138" y="82"/>
                      <a:pt x="0" y="138"/>
                    </a:cubicBezTo>
                    <a:lnTo>
                      <a:pt x="43" y="233"/>
                    </a:lnTo>
                    <a:cubicBezTo>
                      <a:pt x="177" y="177"/>
                      <a:pt x="314" y="138"/>
                      <a:pt x="451" y="95"/>
                    </a:cubicBezTo>
                    <a:lnTo>
                      <a:pt x="4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4"/>
              <p:cNvSpPr/>
              <p:nvPr/>
            </p:nvSpPr>
            <p:spPr>
              <a:xfrm>
                <a:off x="1718105" y="2764795"/>
                <a:ext cx="13958" cy="56217"/>
              </a:xfrm>
              <a:custGeom>
                <a:avLst/>
                <a:gdLst/>
                <a:ahLst/>
                <a:cxnLst/>
                <a:rect l="l" t="t" r="r" b="b"/>
                <a:pathLst>
                  <a:path w="109" h="439" extrusionOk="0">
                    <a:moveTo>
                      <a:pt x="1" y="0"/>
                    </a:moveTo>
                    <a:lnTo>
                      <a:pt x="1" y="438"/>
                    </a:lnTo>
                    <a:lnTo>
                      <a:pt x="109" y="43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4"/>
              <p:cNvSpPr/>
              <p:nvPr/>
            </p:nvSpPr>
            <p:spPr>
              <a:xfrm>
                <a:off x="1718105" y="2878254"/>
                <a:ext cx="13958" cy="56217"/>
              </a:xfrm>
              <a:custGeom>
                <a:avLst/>
                <a:gdLst/>
                <a:ahLst/>
                <a:cxnLst/>
                <a:rect l="l" t="t" r="r" b="b"/>
                <a:pathLst>
                  <a:path w="109" h="439" extrusionOk="0">
                    <a:moveTo>
                      <a:pt x="1" y="0"/>
                    </a:moveTo>
                    <a:lnTo>
                      <a:pt x="1" y="438"/>
                    </a:lnTo>
                    <a:lnTo>
                      <a:pt x="109" y="43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4"/>
              <p:cNvSpPr/>
              <p:nvPr/>
            </p:nvSpPr>
            <p:spPr>
              <a:xfrm>
                <a:off x="1718105" y="2540055"/>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4"/>
              <p:cNvSpPr/>
              <p:nvPr/>
            </p:nvSpPr>
            <p:spPr>
              <a:xfrm>
                <a:off x="1742436" y="2208514"/>
                <a:ext cx="40338" cy="56217"/>
              </a:xfrm>
              <a:custGeom>
                <a:avLst/>
                <a:gdLst/>
                <a:ahLst/>
                <a:cxnLst/>
                <a:rect l="l" t="t" r="r" b="b"/>
                <a:pathLst>
                  <a:path w="315" h="439" extrusionOk="0">
                    <a:moveTo>
                      <a:pt x="220" y="0"/>
                    </a:moveTo>
                    <a:cubicBezTo>
                      <a:pt x="138" y="124"/>
                      <a:pt x="69" y="258"/>
                      <a:pt x="1" y="396"/>
                    </a:cubicBezTo>
                    <a:lnTo>
                      <a:pt x="108" y="438"/>
                    </a:lnTo>
                    <a:cubicBezTo>
                      <a:pt x="164" y="301"/>
                      <a:pt x="233" y="177"/>
                      <a:pt x="314" y="56"/>
                    </a:cubicBezTo>
                    <a:lnTo>
                      <a:pt x="22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4"/>
              <p:cNvSpPr/>
              <p:nvPr/>
            </p:nvSpPr>
            <p:spPr>
              <a:xfrm>
                <a:off x="1718105" y="2426596"/>
                <a:ext cx="13958" cy="57882"/>
              </a:xfrm>
              <a:custGeom>
                <a:avLst/>
                <a:gdLst/>
                <a:ahLst/>
                <a:cxnLst/>
                <a:rect l="l" t="t" r="r" b="b"/>
                <a:pathLst>
                  <a:path w="109" h="452" extrusionOk="0">
                    <a:moveTo>
                      <a:pt x="1" y="0"/>
                    </a:moveTo>
                    <a:lnTo>
                      <a:pt x="1" y="451"/>
                    </a:lnTo>
                    <a:lnTo>
                      <a:pt x="109" y="451"/>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4"/>
              <p:cNvSpPr/>
              <p:nvPr/>
            </p:nvSpPr>
            <p:spPr>
              <a:xfrm>
                <a:off x="1806849" y="2126429"/>
                <a:ext cx="52504" cy="47381"/>
              </a:xfrm>
              <a:custGeom>
                <a:avLst/>
                <a:gdLst/>
                <a:ahLst/>
                <a:cxnLst/>
                <a:rect l="l" t="t" r="r" b="b"/>
                <a:pathLst>
                  <a:path w="410" h="370" extrusionOk="0">
                    <a:moveTo>
                      <a:pt x="341" y="1"/>
                    </a:moveTo>
                    <a:cubicBezTo>
                      <a:pt x="220" y="82"/>
                      <a:pt x="109" y="180"/>
                      <a:pt x="1" y="288"/>
                    </a:cubicBezTo>
                    <a:lnTo>
                      <a:pt x="83" y="370"/>
                    </a:lnTo>
                    <a:cubicBezTo>
                      <a:pt x="177" y="275"/>
                      <a:pt x="289" y="180"/>
                      <a:pt x="409" y="99"/>
                    </a:cubicBezTo>
                    <a:lnTo>
                      <a:pt x="34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4"/>
              <p:cNvSpPr/>
              <p:nvPr/>
            </p:nvSpPr>
            <p:spPr>
              <a:xfrm>
                <a:off x="1718105" y="2313137"/>
                <a:ext cx="21129" cy="57882"/>
              </a:xfrm>
              <a:custGeom>
                <a:avLst/>
                <a:gdLst/>
                <a:ahLst/>
                <a:cxnLst/>
                <a:rect l="l" t="t" r="r" b="b"/>
                <a:pathLst>
                  <a:path w="165" h="452" extrusionOk="0">
                    <a:moveTo>
                      <a:pt x="53" y="0"/>
                    </a:moveTo>
                    <a:cubicBezTo>
                      <a:pt x="27" y="151"/>
                      <a:pt x="14" y="301"/>
                      <a:pt x="1" y="451"/>
                    </a:cubicBezTo>
                    <a:lnTo>
                      <a:pt x="109" y="451"/>
                    </a:lnTo>
                    <a:cubicBezTo>
                      <a:pt x="122" y="314"/>
                      <a:pt x="135" y="164"/>
                      <a:pt x="164" y="30"/>
                    </a:cubicBezTo>
                    <a:lnTo>
                      <a:pt x="5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4"/>
              <p:cNvSpPr/>
              <p:nvPr/>
            </p:nvSpPr>
            <p:spPr>
              <a:xfrm>
                <a:off x="1718105" y="2653385"/>
                <a:ext cx="13958" cy="55833"/>
              </a:xfrm>
              <a:custGeom>
                <a:avLst/>
                <a:gdLst/>
                <a:ahLst/>
                <a:cxnLst/>
                <a:rect l="l" t="t" r="r" b="b"/>
                <a:pathLst>
                  <a:path w="109" h="436" extrusionOk="0">
                    <a:moveTo>
                      <a:pt x="1" y="1"/>
                    </a:moveTo>
                    <a:lnTo>
                      <a:pt x="1" y="436"/>
                    </a:lnTo>
                    <a:lnTo>
                      <a:pt x="109" y="436"/>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4"/>
              <p:cNvSpPr/>
              <p:nvPr/>
            </p:nvSpPr>
            <p:spPr>
              <a:xfrm>
                <a:off x="1718105" y="3553374"/>
                <a:ext cx="13958" cy="55833"/>
              </a:xfrm>
              <a:custGeom>
                <a:avLst/>
                <a:gdLst/>
                <a:ahLst/>
                <a:cxnLst/>
                <a:rect l="l" t="t" r="r" b="b"/>
                <a:pathLst>
                  <a:path w="109" h="436"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4"/>
              <p:cNvSpPr/>
              <p:nvPr/>
            </p:nvSpPr>
            <p:spPr>
              <a:xfrm>
                <a:off x="1718105" y="3666833"/>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4"/>
              <p:cNvSpPr/>
              <p:nvPr/>
            </p:nvSpPr>
            <p:spPr>
              <a:xfrm>
                <a:off x="1718105" y="2989921"/>
                <a:ext cx="13958" cy="57498"/>
              </a:xfrm>
              <a:custGeom>
                <a:avLst/>
                <a:gdLst/>
                <a:ahLst/>
                <a:cxnLst/>
                <a:rect l="l" t="t" r="r" b="b"/>
                <a:pathLst>
                  <a:path w="109" h="449" extrusionOk="0">
                    <a:moveTo>
                      <a:pt x="1" y="1"/>
                    </a:moveTo>
                    <a:lnTo>
                      <a:pt x="1" y="449"/>
                    </a:lnTo>
                    <a:lnTo>
                      <a:pt x="109" y="449"/>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4"/>
              <p:cNvSpPr/>
              <p:nvPr/>
            </p:nvSpPr>
            <p:spPr>
              <a:xfrm>
                <a:off x="1718105" y="3778114"/>
                <a:ext cx="13958" cy="57882"/>
              </a:xfrm>
              <a:custGeom>
                <a:avLst/>
                <a:gdLst/>
                <a:ahLst/>
                <a:cxnLst/>
                <a:rect l="l" t="t" r="r" b="b"/>
                <a:pathLst>
                  <a:path w="109" h="452" extrusionOk="0">
                    <a:moveTo>
                      <a:pt x="1" y="1"/>
                    </a:moveTo>
                    <a:lnTo>
                      <a:pt x="1" y="452"/>
                    </a:lnTo>
                    <a:lnTo>
                      <a:pt x="109" y="452"/>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4"/>
              <p:cNvSpPr/>
              <p:nvPr/>
            </p:nvSpPr>
            <p:spPr>
              <a:xfrm>
                <a:off x="1718105" y="3103380"/>
                <a:ext cx="13958" cy="55833"/>
              </a:xfrm>
              <a:custGeom>
                <a:avLst/>
                <a:gdLst/>
                <a:ahLst/>
                <a:cxnLst/>
                <a:rect l="l" t="t" r="r" b="b"/>
                <a:pathLst>
                  <a:path w="109" h="436" extrusionOk="0">
                    <a:moveTo>
                      <a:pt x="1" y="1"/>
                    </a:moveTo>
                    <a:lnTo>
                      <a:pt x="1" y="435"/>
                    </a:lnTo>
                    <a:lnTo>
                      <a:pt x="109" y="435"/>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4"/>
              <p:cNvSpPr/>
              <p:nvPr/>
            </p:nvSpPr>
            <p:spPr>
              <a:xfrm>
                <a:off x="1718105" y="3214790"/>
                <a:ext cx="13958" cy="57882"/>
              </a:xfrm>
              <a:custGeom>
                <a:avLst/>
                <a:gdLst/>
                <a:ahLst/>
                <a:cxnLst/>
                <a:rect l="l" t="t" r="r" b="b"/>
                <a:pathLst>
                  <a:path w="109" h="452" extrusionOk="0">
                    <a:moveTo>
                      <a:pt x="1" y="0"/>
                    </a:moveTo>
                    <a:lnTo>
                      <a:pt x="1" y="451"/>
                    </a:lnTo>
                    <a:lnTo>
                      <a:pt x="109" y="451"/>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14"/>
              <p:cNvSpPr/>
              <p:nvPr/>
            </p:nvSpPr>
            <p:spPr>
              <a:xfrm>
                <a:off x="1718105" y="3441579"/>
                <a:ext cx="13958" cy="55833"/>
              </a:xfrm>
              <a:custGeom>
                <a:avLst/>
                <a:gdLst/>
                <a:ahLst/>
                <a:cxnLst/>
                <a:rect l="l" t="t" r="r" b="b"/>
                <a:pathLst>
                  <a:path w="109" h="436" extrusionOk="0">
                    <a:moveTo>
                      <a:pt x="1" y="1"/>
                    </a:moveTo>
                    <a:lnTo>
                      <a:pt x="1" y="435"/>
                    </a:lnTo>
                    <a:lnTo>
                      <a:pt x="109" y="435"/>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4"/>
              <p:cNvSpPr/>
              <p:nvPr/>
            </p:nvSpPr>
            <p:spPr>
              <a:xfrm>
                <a:off x="1718105" y="3328120"/>
                <a:ext cx="13958" cy="56217"/>
              </a:xfrm>
              <a:custGeom>
                <a:avLst/>
                <a:gdLst/>
                <a:ahLst/>
                <a:cxnLst/>
                <a:rect l="l" t="t" r="r" b="b"/>
                <a:pathLst>
                  <a:path w="109" h="439" extrusionOk="0">
                    <a:moveTo>
                      <a:pt x="1" y="1"/>
                    </a:moveTo>
                    <a:lnTo>
                      <a:pt x="1" y="439"/>
                    </a:lnTo>
                    <a:lnTo>
                      <a:pt x="109" y="439"/>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4"/>
              <p:cNvSpPr/>
              <p:nvPr/>
            </p:nvSpPr>
            <p:spPr>
              <a:xfrm>
                <a:off x="2316262" y="2459634"/>
                <a:ext cx="13958" cy="57882"/>
              </a:xfrm>
              <a:custGeom>
                <a:avLst/>
                <a:gdLst/>
                <a:ahLst/>
                <a:cxnLst/>
                <a:rect l="l" t="t" r="r" b="b"/>
                <a:pathLst>
                  <a:path w="109" h="452" extrusionOk="0">
                    <a:moveTo>
                      <a:pt x="1" y="0"/>
                    </a:moveTo>
                    <a:lnTo>
                      <a:pt x="1" y="452"/>
                    </a:lnTo>
                    <a:lnTo>
                      <a:pt x="109" y="452"/>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14"/>
              <p:cNvSpPr/>
              <p:nvPr/>
            </p:nvSpPr>
            <p:spPr>
              <a:xfrm>
                <a:off x="2316262" y="2573093"/>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4"/>
              <p:cNvSpPr/>
              <p:nvPr/>
            </p:nvSpPr>
            <p:spPr>
              <a:xfrm>
                <a:off x="2316262" y="2686552"/>
                <a:ext cx="13958" cy="55705"/>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4"/>
              <p:cNvSpPr/>
              <p:nvPr/>
            </p:nvSpPr>
            <p:spPr>
              <a:xfrm>
                <a:off x="2316262" y="2798218"/>
                <a:ext cx="13958" cy="55833"/>
              </a:xfrm>
              <a:custGeom>
                <a:avLst/>
                <a:gdLst/>
                <a:ahLst/>
                <a:cxnLst/>
                <a:rect l="l" t="t" r="r" b="b"/>
                <a:pathLst>
                  <a:path w="109" h="436" extrusionOk="0">
                    <a:moveTo>
                      <a:pt x="1" y="1"/>
                    </a:moveTo>
                    <a:lnTo>
                      <a:pt x="1" y="436"/>
                    </a:lnTo>
                    <a:lnTo>
                      <a:pt x="109" y="436"/>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4"/>
              <p:cNvSpPr/>
              <p:nvPr/>
            </p:nvSpPr>
            <p:spPr>
              <a:xfrm>
                <a:off x="2012894" y="2072389"/>
                <a:ext cx="57370" cy="17800"/>
              </a:xfrm>
              <a:custGeom>
                <a:avLst/>
                <a:gdLst/>
                <a:ahLst/>
                <a:cxnLst/>
                <a:rect l="l" t="t" r="r" b="b"/>
                <a:pathLst>
                  <a:path w="448" h="139" extrusionOk="0">
                    <a:moveTo>
                      <a:pt x="0" y="1"/>
                    </a:moveTo>
                    <a:lnTo>
                      <a:pt x="0" y="112"/>
                    </a:lnTo>
                    <a:lnTo>
                      <a:pt x="95" y="112"/>
                    </a:lnTo>
                    <a:cubicBezTo>
                      <a:pt x="203" y="112"/>
                      <a:pt x="327" y="125"/>
                      <a:pt x="435" y="138"/>
                    </a:cubicBezTo>
                    <a:lnTo>
                      <a:pt x="448" y="30"/>
                    </a:lnTo>
                    <a:cubicBezTo>
                      <a:pt x="327" y="14"/>
                      <a:pt x="216" y="1"/>
                      <a:pt x="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4"/>
              <p:cNvSpPr/>
              <p:nvPr/>
            </p:nvSpPr>
            <p:spPr>
              <a:xfrm>
                <a:off x="2314597" y="2346176"/>
                <a:ext cx="15623" cy="57882"/>
              </a:xfrm>
              <a:custGeom>
                <a:avLst/>
                <a:gdLst/>
                <a:ahLst/>
                <a:cxnLst/>
                <a:rect l="l" t="t" r="r" b="b"/>
                <a:pathLst>
                  <a:path w="122" h="452" extrusionOk="0">
                    <a:moveTo>
                      <a:pt x="109" y="1"/>
                    </a:moveTo>
                    <a:lnTo>
                      <a:pt x="1" y="17"/>
                    </a:lnTo>
                    <a:cubicBezTo>
                      <a:pt x="14" y="99"/>
                      <a:pt x="14" y="180"/>
                      <a:pt x="14" y="262"/>
                    </a:cubicBezTo>
                    <a:lnTo>
                      <a:pt x="14" y="452"/>
                    </a:lnTo>
                    <a:lnTo>
                      <a:pt x="122" y="452"/>
                    </a:lnTo>
                    <a:lnTo>
                      <a:pt x="122" y="262"/>
                    </a:lnTo>
                    <a:cubicBezTo>
                      <a:pt x="122" y="180"/>
                      <a:pt x="122" y="99"/>
                      <a:pt x="1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4"/>
              <p:cNvSpPr/>
              <p:nvPr/>
            </p:nvSpPr>
            <p:spPr>
              <a:xfrm>
                <a:off x="2283223" y="2238223"/>
                <a:ext cx="34832" cy="55833"/>
              </a:xfrm>
              <a:custGeom>
                <a:avLst/>
                <a:gdLst/>
                <a:ahLst/>
                <a:cxnLst/>
                <a:rect l="l" t="t" r="r" b="b"/>
                <a:pathLst>
                  <a:path w="272" h="436" extrusionOk="0">
                    <a:moveTo>
                      <a:pt x="108" y="0"/>
                    </a:moveTo>
                    <a:lnTo>
                      <a:pt x="1" y="43"/>
                    </a:lnTo>
                    <a:cubicBezTo>
                      <a:pt x="66" y="177"/>
                      <a:pt x="122" y="301"/>
                      <a:pt x="164" y="435"/>
                    </a:cubicBezTo>
                    <a:lnTo>
                      <a:pt x="272" y="409"/>
                    </a:lnTo>
                    <a:cubicBezTo>
                      <a:pt x="229" y="272"/>
                      <a:pt x="177" y="125"/>
                      <a:pt x="1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4"/>
              <p:cNvSpPr/>
              <p:nvPr/>
            </p:nvSpPr>
            <p:spPr>
              <a:xfrm>
                <a:off x="2216633" y="2147430"/>
                <a:ext cx="49174" cy="50711"/>
              </a:xfrm>
              <a:custGeom>
                <a:avLst/>
                <a:gdLst/>
                <a:ahLst/>
                <a:cxnLst/>
                <a:rect l="l" t="t" r="r" b="b"/>
                <a:pathLst>
                  <a:path w="384" h="396" extrusionOk="0">
                    <a:moveTo>
                      <a:pt x="70" y="0"/>
                    </a:moveTo>
                    <a:lnTo>
                      <a:pt x="1" y="82"/>
                    </a:lnTo>
                    <a:cubicBezTo>
                      <a:pt x="96" y="180"/>
                      <a:pt x="207" y="288"/>
                      <a:pt x="289" y="396"/>
                    </a:cubicBezTo>
                    <a:lnTo>
                      <a:pt x="383" y="327"/>
                    </a:lnTo>
                    <a:cubicBezTo>
                      <a:pt x="289" y="206"/>
                      <a:pt x="177" y="98"/>
                      <a:pt x="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4"/>
              <p:cNvSpPr/>
              <p:nvPr/>
            </p:nvSpPr>
            <p:spPr>
              <a:xfrm>
                <a:off x="2120846" y="2090061"/>
                <a:ext cx="57882" cy="36496"/>
              </a:xfrm>
              <a:custGeom>
                <a:avLst/>
                <a:gdLst/>
                <a:ahLst/>
                <a:cxnLst/>
                <a:rect l="l" t="t" r="r" b="b"/>
                <a:pathLst>
                  <a:path w="452" h="285" extrusionOk="0">
                    <a:moveTo>
                      <a:pt x="43" y="0"/>
                    </a:moveTo>
                    <a:lnTo>
                      <a:pt x="0" y="108"/>
                    </a:lnTo>
                    <a:cubicBezTo>
                      <a:pt x="138" y="151"/>
                      <a:pt x="272" y="219"/>
                      <a:pt x="396" y="285"/>
                    </a:cubicBezTo>
                    <a:lnTo>
                      <a:pt x="451" y="190"/>
                    </a:lnTo>
                    <a:cubicBezTo>
                      <a:pt x="314" y="108"/>
                      <a:pt x="177" y="56"/>
                      <a:pt x="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4"/>
              <p:cNvSpPr/>
              <p:nvPr/>
            </p:nvSpPr>
            <p:spPr>
              <a:xfrm>
                <a:off x="2316262" y="2911293"/>
                <a:ext cx="13958" cy="56217"/>
              </a:xfrm>
              <a:custGeom>
                <a:avLst/>
                <a:gdLst/>
                <a:ahLst/>
                <a:cxnLst/>
                <a:rect l="l" t="t" r="r" b="b"/>
                <a:pathLst>
                  <a:path w="109" h="439" extrusionOk="0">
                    <a:moveTo>
                      <a:pt x="1" y="0"/>
                    </a:moveTo>
                    <a:lnTo>
                      <a:pt x="1" y="438"/>
                    </a:lnTo>
                    <a:lnTo>
                      <a:pt x="109" y="43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4"/>
              <p:cNvSpPr/>
              <p:nvPr/>
            </p:nvSpPr>
            <p:spPr>
              <a:xfrm>
                <a:off x="1718105" y="4003368"/>
                <a:ext cx="15623" cy="55705"/>
              </a:xfrm>
              <a:custGeom>
                <a:avLst/>
                <a:gdLst/>
                <a:ahLst/>
                <a:cxnLst/>
                <a:rect l="l" t="t" r="r" b="b"/>
                <a:pathLst>
                  <a:path w="122" h="435" extrusionOk="0">
                    <a:moveTo>
                      <a:pt x="1" y="0"/>
                    </a:moveTo>
                    <a:lnTo>
                      <a:pt x="1" y="435"/>
                    </a:lnTo>
                    <a:lnTo>
                      <a:pt x="122" y="435"/>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4"/>
              <p:cNvSpPr/>
              <p:nvPr/>
            </p:nvSpPr>
            <p:spPr>
              <a:xfrm>
                <a:off x="1718105" y="4114650"/>
                <a:ext cx="15623" cy="57882"/>
              </a:xfrm>
              <a:custGeom>
                <a:avLst/>
                <a:gdLst/>
                <a:ahLst/>
                <a:cxnLst/>
                <a:rect l="l" t="t" r="r" b="b"/>
                <a:pathLst>
                  <a:path w="122" h="452" extrusionOk="0">
                    <a:moveTo>
                      <a:pt x="1" y="1"/>
                    </a:moveTo>
                    <a:lnTo>
                      <a:pt x="1" y="452"/>
                    </a:lnTo>
                    <a:lnTo>
                      <a:pt x="122" y="452"/>
                    </a:lnTo>
                    <a:lnTo>
                      <a:pt x="1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4"/>
              <p:cNvSpPr/>
              <p:nvPr/>
            </p:nvSpPr>
            <p:spPr>
              <a:xfrm>
                <a:off x="1718105" y="3889909"/>
                <a:ext cx="15623" cy="57498"/>
              </a:xfrm>
              <a:custGeom>
                <a:avLst/>
                <a:gdLst/>
                <a:ahLst/>
                <a:cxnLst/>
                <a:rect l="l" t="t" r="r" b="b"/>
                <a:pathLst>
                  <a:path w="122" h="449" extrusionOk="0">
                    <a:moveTo>
                      <a:pt x="1" y="0"/>
                    </a:moveTo>
                    <a:lnTo>
                      <a:pt x="1" y="14"/>
                    </a:lnTo>
                    <a:lnTo>
                      <a:pt x="1" y="177"/>
                    </a:lnTo>
                    <a:lnTo>
                      <a:pt x="1" y="448"/>
                    </a:lnTo>
                    <a:lnTo>
                      <a:pt x="122" y="448"/>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4"/>
              <p:cNvSpPr/>
              <p:nvPr/>
            </p:nvSpPr>
            <p:spPr>
              <a:xfrm>
                <a:off x="1718105" y="4228109"/>
                <a:ext cx="15623" cy="56217"/>
              </a:xfrm>
              <a:custGeom>
                <a:avLst/>
                <a:gdLst/>
                <a:ahLst/>
                <a:cxnLst/>
                <a:rect l="l" t="t" r="r" b="b"/>
                <a:pathLst>
                  <a:path w="122" h="439" extrusionOk="0">
                    <a:moveTo>
                      <a:pt x="1" y="0"/>
                    </a:moveTo>
                    <a:lnTo>
                      <a:pt x="1" y="438"/>
                    </a:lnTo>
                    <a:lnTo>
                      <a:pt x="122" y="438"/>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4"/>
              <p:cNvSpPr/>
              <p:nvPr/>
            </p:nvSpPr>
            <p:spPr>
              <a:xfrm>
                <a:off x="1718105" y="4341568"/>
                <a:ext cx="15623" cy="55833"/>
              </a:xfrm>
              <a:custGeom>
                <a:avLst/>
                <a:gdLst/>
                <a:ahLst/>
                <a:cxnLst/>
                <a:rect l="l" t="t" r="r" b="b"/>
                <a:pathLst>
                  <a:path w="122" h="436" extrusionOk="0">
                    <a:moveTo>
                      <a:pt x="1" y="0"/>
                    </a:moveTo>
                    <a:lnTo>
                      <a:pt x="1" y="435"/>
                    </a:lnTo>
                    <a:lnTo>
                      <a:pt x="122" y="435"/>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4"/>
              <p:cNvSpPr/>
              <p:nvPr/>
            </p:nvSpPr>
            <p:spPr>
              <a:xfrm>
                <a:off x="1718105" y="4453362"/>
                <a:ext cx="15623" cy="55705"/>
              </a:xfrm>
              <a:custGeom>
                <a:avLst/>
                <a:gdLst/>
                <a:ahLst/>
                <a:cxnLst/>
                <a:rect l="l" t="t" r="r" b="b"/>
                <a:pathLst>
                  <a:path w="122" h="435" extrusionOk="0">
                    <a:moveTo>
                      <a:pt x="1" y="0"/>
                    </a:moveTo>
                    <a:lnTo>
                      <a:pt x="1" y="435"/>
                    </a:lnTo>
                    <a:lnTo>
                      <a:pt x="122" y="435"/>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4"/>
              <p:cNvSpPr/>
              <p:nvPr/>
            </p:nvSpPr>
            <p:spPr>
              <a:xfrm>
                <a:off x="1718105" y="4678103"/>
                <a:ext cx="15623" cy="59547"/>
              </a:xfrm>
              <a:custGeom>
                <a:avLst/>
                <a:gdLst/>
                <a:ahLst/>
                <a:cxnLst/>
                <a:rect l="l" t="t" r="r" b="b"/>
                <a:pathLst>
                  <a:path w="122" h="465" extrusionOk="0">
                    <a:moveTo>
                      <a:pt x="1" y="0"/>
                    </a:moveTo>
                    <a:lnTo>
                      <a:pt x="1" y="30"/>
                    </a:lnTo>
                    <a:lnTo>
                      <a:pt x="1" y="451"/>
                    </a:lnTo>
                    <a:lnTo>
                      <a:pt x="1" y="464"/>
                    </a:lnTo>
                    <a:lnTo>
                      <a:pt x="122" y="464"/>
                    </a:lnTo>
                    <a:lnTo>
                      <a:pt x="122" y="451"/>
                    </a:lnTo>
                    <a:lnTo>
                      <a:pt x="122" y="30"/>
                    </a:lnTo>
                    <a:lnTo>
                      <a:pt x="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4"/>
              <p:cNvSpPr/>
              <p:nvPr/>
            </p:nvSpPr>
            <p:spPr>
              <a:xfrm>
                <a:off x="1718105" y="4566693"/>
                <a:ext cx="15623" cy="55833"/>
              </a:xfrm>
              <a:custGeom>
                <a:avLst/>
                <a:gdLst/>
                <a:ahLst/>
                <a:cxnLst/>
                <a:rect l="l" t="t" r="r" b="b"/>
                <a:pathLst>
                  <a:path w="122" h="436" extrusionOk="0">
                    <a:moveTo>
                      <a:pt x="1" y="1"/>
                    </a:moveTo>
                    <a:lnTo>
                      <a:pt x="1" y="436"/>
                    </a:lnTo>
                    <a:lnTo>
                      <a:pt x="122" y="436"/>
                    </a:lnTo>
                    <a:lnTo>
                      <a:pt x="1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28" name="Google Shape;728;p14"/>
          <p:cNvGrpSpPr/>
          <p:nvPr/>
        </p:nvGrpSpPr>
        <p:grpSpPr>
          <a:xfrm flipH="1">
            <a:off x="6950195" y="1503462"/>
            <a:ext cx="4143889" cy="6604850"/>
            <a:chOff x="1336575" y="1389950"/>
            <a:chExt cx="1583450" cy="2523825"/>
          </a:xfrm>
        </p:grpSpPr>
        <p:sp>
          <p:nvSpPr>
            <p:cNvPr id="729" name="Google Shape;729;p14"/>
            <p:cNvSpPr/>
            <p:nvPr/>
          </p:nvSpPr>
          <p:spPr>
            <a:xfrm>
              <a:off x="1336575" y="1389950"/>
              <a:ext cx="1583450" cy="2523825"/>
            </a:xfrm>
            <a:custGeom>
              <a:avLst/>
              <a:gdLst/>
              <a:ahLst/>
              <a:cxnLst/>
              <a:rect l="l" t="t" r="r" b="b"/>
              <a:pathLst>
                <a:path w="63338" h="100953" extrusionOk="0">
                  <a:moveTo>
                    <a:pt x="1" y="1"/>
                  </a:moveTo>
                  <a:lnTo>
                    <a:pt x="1" y="45116"/>
                  </a:lnTo>
                  <a:cubicBezTo>
                    <a:pt x="1" y="48401"/>
                    <a:pt x="1340" y="50320"/>
                    <a:pt x="2470" y="51366"/>
                  </a:cubicBezTo>
                  <a:cubicBezTo>
                    <a:pt x="4773" y="53543"/>
                    <a:pt x="7793" y="53571"/>
                    <a:pt x="8519" y="53571"/>
                  </a:cubicBezTo>
                  <a:lnTo>
                    <a:pt x="54938" y="53571"/>
                  </a:lnTo>
                  <a:lnTo>
                    <a:pt x="55057" y="53543"/>
                  </a:lnTo>
                  <a:cubicBezTo>
                    <a:pt x="55378" y="53543"/>
                    <a:pt x="56222" y="53633"/>
                    <a:pt x="56682" y="54094"/>
                  </a:cubicBezTo>
                  <a:cubicBezTo>
                    <a:pt x="57003" y="54415"/>
                    <a:pt x="57177" y="55001"/>
                    <a:pt x="57177" y="55838"/>
                  </a:cubicBezTo>
                  <a:lnTo>
                    <a:pt x="57177" y="100953"/>
                  </a:lnTo>
                  <a:lnTo>
                    <a:pt x="63337" y="100953"/>
                  </a:lnTo>
                  <a:lnTo>
                    <a:pt x="63337" y="55838"/>
                  </a:lnTo>
                  <a:cubicBezTo>
                    <a:pt x="63337" y="52587"/>
                    <a:pt x="62005" y="50641"/>
                    <a:pt x="60868" y="49594"/>
                  </a:cubicBezTo>
                  <a:cubicBezTo>
                    <a:pt x="58783" y="47611"/>
                    <a:pt x="56100" y="47406"/>
                    <a:pt x="55082" y="47406"/>
                  </a:cubicBezTo>
                  <a:cubicBezTo>
                    <a:pt x="54979" y="47406"/>
                    <a:pt x="54893" y="47408"/>
                    <a:pt x="54826" y="47411"/>
                  </a:cubicBezTo>
                  <a:lnTo>
                    <a:pt x="8463" y="47411"/>
                  </a:lnTo>
                  <a:lnTo>
                    <a:pt x="8400" y="47383"/>
                  </a:lnTo>
                  <a:lnTo>
                    <a:pt x="8289" y="47411"/>
                  </a:lnTo>
                  <a:cubicBezTo>
                    <a:pt x="7968" y="47411"/>
                    <a:pt x="7124" y="47327"/>
                    <a:pt x="6656" y="46888"/>
                  </a:cubicBezTo>
                  <a:cubicBezTo>
                    <a:pt x="6342" y="46539"/>
                    <a:pt x="6168" y="45960"/>
                    <a:pt x="6168" y="45116"/>
                  </a:cubicBezTo>
                  <a:lnTo>
                    <a:pt x="6168" y="1"/>
                  </a:lnTo>
                  <a:close/>
                </a:path>
              </a:pathLst>
            </a:custGeom>
            <a:solidFill>
              <a:schemeClr val="accent5"/>
            </a:solidFill>
            <a:ln>
              <a:noFill/>
            </a:ln>
            <a:effectLst>
              <a:outerShdw dist="57150" dir="6300000" algn="bl" rotWithShape="0">
                <a:schemeClr val="dk1">
                  <a:alpha val="35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30" name="Google Shape;730;p14"/>
            <p:cNvSpPr/>
            <p:nvPr/>
          </p:nvSpPr>
          <p:spPr>
            <a:xfrm>
              <a:off x="2510150" y="2649325"/>
              <a:ext cx="11700" cy="5775"/>
            </a:xfrm>
            <a:custGeom>
              <a:avLst/>
              <a:gdLst/>
              <a:ahLst/>
              <a:cxnLst/>
              <a:rect l="l" t="t" r="r" b="b"/>
              <a:pathLst>
                <a:path w="468" h="231" extrusionOk="0">
                  <a:moveTo>
                    <a:pt x="0" y="1"/>
                  </a:moveTo>
                  <a:lnTo>
                    <a:pt x="0" y="231"/>
                  </a:lnTo>
                  <a:lnTo>
                    <a:pt x="468" y="231"/>
                  </a:lnTo>
                  <a:lnTo>
                    <a:pt x="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4"/>
            <p:cNvSpPr/>
            <p:nvPr/>
          </p:nvSpPr>
          <p:spPr>
            <a:xfrm>
              <a:off x="1406350" y="1423450"/>
              <a:ext cx="1080625" cy="1231650"/>
            </a:xfrm>
            <a:custGeom>
              <a:avLst/>
              <a:gdLst/>
              <a:ahLst/>
              <a:cxnLst/>
              <a:rect l="l" t="t" r="r" b="b"/>
              <a:pathLst>
                <a:path w="43225" h="49266" extrusionOk="0">
                  <a:moveTo>
                    <a:pt x="0" y="0"/>
                  </a:moveTo>
                  <a:lnTo>
                    <a:pt x="0" y="928"/>
                  </a:lnTo>
                  <a:lnTo>
                    <a:pt x="238" y="928"/>
                  </a:lnTo>
                  <a:lnTo>
                    <a:pt x="238" y="0"/>
                  </a:lnTo>
                  <a:close/>
                  <a:moveTo>
                    <a:pt x="0" y="1863"/>
                  </a:moveTo>
                  <a:lnTo>
                    <a:pt x="0" y="2791"/>
                  </a:lnTo>
                  <a:lnTo>
                    <a:pt x="238" y="2791"/>
                  </a:lnTo>
                  <a:lnTo>
                    <a:pt x="238" y="1863"/>
                  </a:lnTo>
                  <a:close/>
                  <a:moveTo>
                    <a:pt x="0" y="3719"/>
                  </a:moveTo>
                  <a:lnTo>
                    <a:pt x="0" y="4653"/>
                  </a:lnTo>
                  <a:lnTo>
                    <a:pt x="238" y="4653"/>
                  </a:lnTo>
                  <a:lnTo>
                    <a:pt x="238" y="3719"/>
                  </a:lnTo>
                  <a:close/>
                  <a:moveTo>
                    <a:pt x="0" y="5581"/>
                  </a:moveTo>
                  <a:lnTo>
                    <a:pt x="0" y="6509"/>
                  </a:lnTo>
                  <a:lnTo>
                    <a:pt x="238" y="6509"/>
                  </a:lnTo>
                  <a:lnTo>
                    <a:pt x="238" y="5581"/>
                  </a:lnTo>
                  <a:close/>
                  <a:moveTo>
                    <a:pt x="0" y="7444"/>
                  </a:moveTo>
                  <a:lnTo>
                    <a:pt x="0" y="8372"/>
                  </a:lnTo>
                  <a:lnTo>
                    <a:pt x="238" y="8372"/>
                  </a:lnTo>
                  <a:lnTo>
                    <a:pt x="238" y="7444"/>
                  </a:lnTo>
                  <a:close/>
                  <a:moveTo>
                    <a:pt x="0" y="9300"/>
                  </a:moveTo>
                  <a:lnTo>
                    <a:pt x="0" y="10234"/>
                  </a:lnTo>
                  <a:lnTo>
                    <a:pt x="238" y="10234"/>
                  </a:lnTo>
                  <a:lnTo>
                    <a:pt x="238" y="9300"/>
                  </a:lnTo>
                  <a:close/>
                  <a:moveTo>
                    <a:pt x="0" y="11162"/>
                  </a:moveTo>
                  <a:lnTo>
                    <a:pt x="0" y="12090"/>
                  </a:lnTo>
                  <a:lnTo>
                    <a:pt x="238" y="12090"/>
                  </a:lnTo>
                  <a:lnTo>
                    <a:pt x="238" y="11162"/>
                  </a:lnTo>
                  <a:close/>
                  <a:moveTo>
                    <a:pt x="0" y="13025"/>
                  </a:moveTo>
                  <a:lnTo>
                    <a:pt x="0" y="13953"/>
                  </a:lnTo>
                  <a:lnTo>
                    <a:pt x="238" y="13953"/>
                  </a:lnTo>
                  <a:lnTo>
                    <a:pt x="238" y="13025"/>
                  </a:lnTo>
                  <a:close/>
                  <a:moveTo>
                    <a:pt x="0" y="14880"/>
                  </a:moveTo>
                  <a:lnTo>
                    <a:pt x="0" y="15815"/>
                  </a:lnTo>
                  <a:lnTo>
                    <a:pt x="238" y="15815"/>
                  </a:lnTo>
                  <a:lnTo>
                    <a:pt x="238" y="14880"/>
                  </a:lnTo>
                  <a:close/>
                  <a:moveTo>
                    <a:pt x="0" y="16743"/>
                  </a:moveTo>
                  <a:lnTo>
                    <a:pt x="0" y="17671"/>
                  </a:lnTo>
                  <a:lnTo>
                    <a:pt x="238" y="17671"/>
                  </a:lnTo>
                  <a:lnTo>
                    <a:pt x="238" y="16743"/>
                  </a:lnTo>
                  <a:close/>
                  <a:moveTo>
                    <a:pt x="0" y="18606"/>
                  </a:moveTo>
                  <a:lnTo>
                    <a:pt x="0" y="19534"/>
                  </a:lnTo>
                  <a:lnTo>
                    <a:pt x="238" y="19534"/>
                  </a:lnTo>
                  <a:lnTo>
                    <a:pt x="238" y="18606"/>
                  </a:lnTo>
                  <a:close/>
                  <a:moveTo>
                    <a:pt x="0" y="20461"/>
                  </a:moveTo>
                  <a:lnTo>
                    <a:pt x="0" y="21396"/>
                  </a:lnTo>
                  <a:lnTo>
                    <a:pt x="238" y="21396"/>
                  </a:lnTo>
                  <a:lnTo>
                    <a:pt x="238" y="20461"/>
                  </a:lnTo>
                  <a:close/>
                  <a:moveTo>
                    <a:pt x="0" y="22324"/>
                  </a:moveTo>
                  <a:lnTo>
                    <a:pt x="0" y="23252"/>
                  </a:lnTo>
                  <a:lnTo>
                    <a:pt x="238" y="23252"/>
                  </a:lnTo>
                  <a:lnTo>
                    <a:pt x="238" y="22324"/>
                  </a:lnTo>
                  <a:close/>
                  <a:moveTo>
                    <a:pt x="0" y="24187"/>
                  </a:moveTo>
                  <a:lnTo>
                    <a:pt x="0" y="25114"/>
                  </a:lnTo>
                  <a:lnTo>
                    <a:pt x="238" y="25114"/>
                  </a:lnTo>
                  <a:lnTo>
                    <a:pt x="238" y="24187"/>
                  </a:lnTo>
                  <a:close/>
                  <a:moveTo>
                    <a:pt x="0" y="26014"/>
                  </a:moveTo>
                  <a:lnTo>
                    <a:pt x="0" y="26942"/>
                  </a:lnTo>
                  <a:lnTo>
                    <a:pt x="238" y="26942"/>
                  </a:lnTo>
                  <a:lnTo>
                    <a:pt x="238" y="26014"/>
                  </a:lnTo>
                  <a:close/>
                  <a:moveTo>
                    <a:pt x="0" y="27877"/>
                  </a:moveTo>
                  <a:lnTo>
                    <a:pt x="0" y="28805"/>
                  </a:lnTo>
                  <a:lnTo>
                    <a:pt x="238" y="28805"/>
                  </a:lnTo>
                  <a:lnTo>
                    <a:pt x="238" y="27877"/>
                  </a:lnTo>
                  <a:close/>
                  <a:moveTo>
                    <a:pt x="0" y="29733"/>
                  </a:moveTo>
                  <a:lnTo>
                    <a:pt x="0" y="30667"/>
                  </a:lnTo>
                  <a:lnTo>
                    <a:pt x="238" y="30667"/>
                  </a:lnTo>
                  <a:lnTo>
                    <a:pt x="238" y="29733"/>
                  </a:lnTo>
                  <a:close/>
                  <a:moveTo>
                    <a:pt x="0" y="31595"/>
                  </a:moveTo>
                  <a:lnTo>
                    <a:pt x="0" y="32523"/>
                  </a:lnTo>
                  <a:lnTo>
                    <a:pt x="238" y="32523"/>
                  </a:lnTo>
                  <a:lnTo>
                    <a:pt x="238" y="31595"/>
                  </a:lnTo>
                  <a:close/>
                  <a:moveTo>
                    <a:pt x="0" y="33458"/>
                  </a:moveTo>
                  <a:lnTo>
                    <a:pt x="0" y="34386"/>
                  </a:lnTo>
                  <a:lnTo>
                    <a:pt x="238" y="34386"/>
                  </a:lnTo>
                  <a:lnTo>
                    <a:pt x="238" y="33458"/>
                  </a:lnTo>
                  <a:close/>
                  <a:moveTo>
                    <a:pt x="0" y="35314"/>
                  </a:moveTo>
                  <a:lnTo>
                    <a:pt x="0" y="36248"/>
                  </a:lnTo>
                  <a:lnTo>
                    <a:pt x="238" y="36248"/>
                  </a:lnTo>
                  <a:lnTo>
                    <a:pt x="238" y="35314"/>
                  </a:lnTo>
                  <a:close/>
                  <a:moveTo>
                    <a:pt x="0" y="37176"/>
                  </a:moveTo>
                  <a:lnTo>
                    <a:pt x="0" y="38104"/>
                  </a:lnTo>
                  <a:lnTo>
                    <a:pt x="238" y="38104"/>
                  </a:lnTo>
                  <a:lnTo>
                    <a:pt x="238" y="37176"/>
                  </a:lnTo>
                  <a:close/>
                  <a:moveTo>
                    <a:pt x="0" y="39039"/>
                  </a:moveTo>
                  <a:lnTo>
                    <a:pt x="0" y="39967"/>
                  </a:lnTo>
                  <a:lnTo>
                    <a:pt x="238" y="39967"/>
                  </a:lnTo>
                  <a:lnTo>
                    <a:pt x="238" y="39039"/>
                  </a:lnTo>
                  <a:close/>
                  <a:moveTo>
                    <a:pt x="0" y="40894"/>
                  </a:moveTo>
                  <a:lnTo>
                    <a:pt x="0" y="41829"/>
                  </a:lnTo>
                  <a:lnTo>
                    <a:pt x="238" y="41829"/>
                  </a:lnTo>
                  <a:lnTo>
                    <a:pt x="238" y="40894"/>
                  </a:lnTo>
                  <a:close/>
                  <a:moveTo>
                    <a:pt x="0" y="42757"/>
                  </a:moveTo>
                  <a:lnTo>
                    <a:pt x="0" y="43720"/>
                  </a:lnTo>
                  <a:lnTo>
                    <a:pt x="238" y="43720"/>
                  </a:lnTo>
                  <a:lnTo>
                    <a:pt x="238" y="42757"/>
                  </a:lnTo>
                  <a:close/>
                  <a:moveTo>
                    <a:pt x="293" y="44620"/>
                  </a:moveTo>
                  <a:lnTo>
                    <a:pt x="63" y="44648"/>
                  </a:lnTo>
                  <a:cubicBezTo>
                    <a:pt x="91" y="44969"/>
                    <a:pt x="147" y="45289"/>
                    <a:pt x="203" y="45575"/>
                  </a:cubicBezTo>
                  <a:lnTo>
                    <a:pt x="440" y="45520"/>
                  </a:lnTo>
                  <a:cubicBezTo>
                    <a:pt x="377" y="45227"/>
                    <a:pt x="321" y="44941"/>
                    <a:pt x="293" y="44620"/>
                  </a:cubicBezTo>
                  <a:close/>
                  <a:moveTo>
                    <a:pt x="726" y="46364"/>
                  </a:moveTo>
                  <a:lnTo>
                    <a:pt x="524" y="46475"/>
                  </a:lnTo>
                  <a:cubicBezTo>
                    <a:pt x="670" y="46768"/>
                    <a:pt x="817" y="47033"/>
                    <a:pt x="991" y="47292"/>
                  </a:cubicBezTo>
                  <a:lnTo>
                    <a:pt x="1193" y="47145"/>
                  </a:lnTo>
                  <a:cubicBezTo>
                    <a:pt x="1019" y="46915"/>
                    <a:pt x="872" y="46650"/>
                    <a:pt x="726" y="46364"/>
                  </a:cubicBezTo>
                  <a:close/>
                  <a:moveTo>
                    <a:pt x="1807" y="47815"/>
                  </a:moveTo>
                  <a:lnTo>
                    <a:pt x="1661" y="47989"/>
                  </a:lnTo>
                  <a:cubicBezTo>
                    <a:pt x="1891" y="48192"/>
                    <a:pt x="2156" y="48366"/>
                    <a:pt x="2414" y="48540"/>
                  </a:cubicBezTo>
                  <a:lnTo>
                    <a:pt x="2533" y="48338"/>
                  </a:lnTo>
                  <a:cubicBezTo>
                    <a:pt x="2268" y="48192"/>
                    <a:pt x="2037" y="48017"/>
                    <a:pt x="1807" y="47815"/>
                  </a:cubicBezTo>
                  <a:close/>
                  <a:moveTo>
                    <a:pt x="3377" y="48687"/>
                  </a:moveTo>
                  <a:lnTo>
                    <a:pt x="3286" y="48917"/>
                  </a:lnTo>
                  <a:cubicBezTo>
                    <a:pt x="3579" y="49008"/>
                    <a:pt x="3900" y="49091"/>
                    <a:pt x="4214" y="49154"/>
                  </a:cubicBezTo>
                  <a:lnTo>
                    <a:pt x="4249" y="48917"/>
                  </a:lnTo>
                  <a:cubicBezTo>
                    <a:pt x="3956" y="48861"/>
                    <a:pt x="3635" y="48805"/>
                    <a:pt x="3377" y="48687"/>
                  </a:cubicBezTo>
                  <a:close/>
                  <a:moveTo>
                    <a:pt x="5149" y="49036"/>
                  </a:moveTo>
                  <a:lnTo>
                    <a:pt x="5149" y="49266"/>
                  </a:lnTo>
                  <a:lnTo>
                    <a:pt x="6077" y="49266"/>
                  </a:lnTo>
                  <a:lnTo>
                    <a:pt x="6077" y="49036"/>
                  </a:lnTo>
                  <a:close/>
                  <a:moveTo>
                    <a:pt x="7004" y="49036"/>
                  </a:moveTo>
                  <a:lnTo>
                    <a:pt x="7004" y="49266"/>
                  </a:lnTo>
                  <a:lnTo>
                    <a:pt x="7939" y="49266"/>
                  </a:lnTo>
                  <a:lnTo>
                    <a:pt x="7939" y="49036"/>
                  </a:lnTo>
                  <a:close/>
                  <a:moveTo>
                    <a:pt x="8867" y="49036"/>
                  </a:moveTo>
                  <a:lnTo>
                    <a:pt x="8867" y="49266"/>
                  </a:lnTo>
                  <a:lnTo>
                    <a:pt x="9795" y="49266"/>
                  </a:lnTo>
                  <a:lnTo>
                    <a:pt x="9795" y="49036"/>
                  </a:lnTo>
                  <a:close/>
                  <a:moveTo>
                    <a:pt x="10730" y="49036"/>
                  </a:moveTo>
                  <a:lnTo>
                    <a:pt x="10730" y="49266"/>
                  </a:lnTo>
                  <a:lnTo>
                    <a:pt x="11658" y="49266"/>
                  </a:lnTo>
                  <a:lnTo>
                    <a:pt x="11658" y="49036"/>
                  </a:lnTo>
                  <a:close/>
                  <a:moveTo>
                    <a:pt x="12585" y="49036"/>
                  </a:moveTo>
                  <a:lnTo>
                    <a:pt x="12585" y="49266"/>
                  </a:lnTo>
                  <a:lnTo>
                    <a:pt x="13520" y="49266"/>
                  </a:lnTo>
                  <a:lnTo>
                    <a:pt x="13520" y="49036"/>
                  </a:lnTo>
                  <a:close/>
                  <a:moveTo>
                    <a:pt x="14448" y="49036"/>
                  </a:moveTo>
                  <a:lnTo>
                    <a:pt x="14448" y="49266"/>
                  </a:lnTo>
                  <a:lnTo>
                    <a:pt x="15376" y="49266"/>
                  </a:lnTo>
                  <a:lnTo>
                    <a:pt x="15376" y="49036"/>
                  </a:lnTo>
                  <a:close/>
                  <a:moveTo>
                    <a:pt x="16283" y="49036"/>
                  </a:moveTo>
                  <a:lnTo>
                    <a:pt x="16283" y="49266"/>
                  </a:lnTo>
                  <a:lnTo>
                    <a:pt x="17211" y="49266"/>
                  </a:lnTo>
                  <a:lnTo>
                    <a:pt x="17211" y="49036"/>
                  </a:lnTo>
                  <a:close/>
                  <a:moveTo>
                    <a:pt x="18138" y="49036"/>
                  </a:moveTo>
                  <a:lnTo>
                    <a:pt x="18138" y="49266"/>
                  </a:lnTo>
                  <a:lnTo>
                    <a:pt x="19073" y="49266"/>
                  </a:lnTo>
                  <a:lnTo>
                    <a:pt x="19073" y="49036"/>
                  </a:lnTo>
                  <a:close/>
                  <a:moveTo>
                    <a:pt x="20001" y="49036"/>
                  </a:moveTo>
                  <a:lnTo>
                    <a:pt x="20001" y="49266"/>
                  </a:lnTo>
                  <a:lnTo>
                    <a:pt x="20929" y="49266"/>
                  </a:lnTo>
                  <a:lnTo>
                    <a:pt x="20929" y="49036"/>
                  </a:lnTo>
                  <a:close/>
                  <a:moveTo>
                    <a:pt x="21864" y="49036"/>
                  </a:moveTo>
                  <a:lnTo>
                    <a:pt x="21864" y="49266"/>
                  </a:lnTo>
                  <a:lnTo>
                    <a:pt x="22791" y="49266"/>
                  </a:lnTo>
                  <a:lnTo>
                    <a:pt x="22791" y="49036"/>
                  </a:lnTo>
                  <a:close/>
                  <a:moveTo>
                    <a:pt x="23719" y="49036"/>
                  </a:moveTo>
                  <a:lnTo>
                    <a:pt x="23719" y="49266"/>
                  </a:lnTo>
                  <a:lnTo>
                    <a:pt x="24654" y="49266"/>
                  </a:lnTo>
                  <a:lnTo>
                    <a:pt x="24654" y="49036"/>
                  </a:lnTo>
                  <a:close/>
                  <a:moveTo>
                    <a:pt x="25582" y="49036"/>
                  </a:moveTo>
                  <a:lnTo>
                    <a:pt x="25582" y="49266"/>
                  </a:lnTo>
                  <a:lnTo>
                    <a:pt x="26510" y="49266"/>
                  </a:lnTo>
                  <a:lnTo>
                    <a:pt x="26510" y="49036"/>
                  </a:lnTo>
                  <a:close/>
                  <a:moveTo>
                    <a:pt x="27445" y="49036"/>
                  </a:moveTo>
                  <a:lnTo>
                    <a:pt x="27445" y="49266"/>
                  </a:lnTo>
                  <a:lnTo>
                    <a:pt x="28372" y="49266"/>
                  </a:lnTo>
                  <a:lnTo>
                    <a:pt x="28372" y="49036"/>
                  </a:lnTo>
                  <a:close/>
                  <a:moveTo>
                    <a:pt x="29300" y="49036"/>
                  </a:moveTo>
                  <a:lnTo>
                    <a:pt x="29300" y="49266"/>
                  </a:lnTo>
                  <a:lnTo>
                    <a:pt x="30235" y="49266"/>
                  </a:lnTo>
                  <a:lnTo>
                    <a:pt x="30235" y="49036"/>
                  </a:lnTo>
                  <a:close/>
                  <a:moveTo>
                    <a:pt x="31163" y="49036"/>
                  </a:moveTo>
                  <a:lnTo>
                    <a:pt x="31163" y="49266"/>
                  </a:lnTo>
                  <a:lnTo>
                    <a:pt x="32063" y="49266"/>
                  </a:lnTo>
                  <a:lnTo>
                    <a:pt x="32063" y="49036"/>
                  </a:lnTo>
                  <a:close/>
                  <a:moveTo>
                    <a:pt x="32991" y="49036"/>
                  </a:moveTo>
                  <a:lnTo>
                    <a:pt x="32991" y="49266"/>
                  </a:lnTo>
                  <a:lnTo>
                    <a:pt x="33925" y="49266"/>
                  </a:lnTo>
                  <a:lnTo>
                    <a:pt x="33925" y="49036"/>
                  </a:lnTo>
                  <a:close/>
                  <a:moveTo>
                    <a:pt x="34853" y="49036"/>
                  </a:moveTo>
                  <a:lnTo>
                    <a:pt x="34853" y="49266"/>
                  </a:lnTo>
                  <a:lnTo>
                    <a:pt x="35781" y="49266"/>
                  </a:lnTo>
                  <a:lnTo>
                    <a:pt x="35781" y="49036"/>
                  </a:lnTo>
                  <a:close/>
                  <a:moveTo>
                    <a:pt x="36716" y="49036"/>
                  </a:moveTo>
                  <a:lnTo>
                    <a:pt x="36716" y="49266"/>
                  </a:lnTo>
                  <a:lnTo>
                    <a:pt x="37644" y="49266"/>
                  </a:lnTo>
                  <a:lnTo>
                    <a:pt x="37644" y="49036"/>
                  </a:lnTo>
                  <a:close/>
                  <a:moveTo>
                    <a:pt x="38571" y="49036"/>
                  </a:moveTo>
                  <a:lnTo>
                    <a:pt x="38571" y="49266"/>
                  </a:lnTo>
                  <a:lnTo>
                    <a:pt x="39506" y="49266"/>
                  </a:lnTo>
                  <a:lnTo>
                    <a:pt x="39506" y="49036"/>
                  </a:lnTo>
                  <a:close/>
                  <a:moveTo>
                    <a:pt x="40434" y="49036"/>
                  </a:moveTo>
                  <a:lnTo>
                    <a:pt x="40434" y="49266"/>
                  </a:lnTo>
                  <a:lnTo>
                    <a:pt x="41362" y="49266"/>
                  </a:lnTo>
                  <a:lnTo>
                    <a:pt x="41362" y="49036"/>
                  </a:lnTo>
                  <a:close/>
                  <a:moveTo>
                    <a:pt x="42297" y="49036"/>
                  </a:moveTo>
                  <a:lnTo>
                    <a:pt x="42297" y="49266"/>
                  </a:lnTo>
                  <a:lnTo>
                    <a:pt x="43225" y="49266"/>
                  </a:lnTo>
                  <a:lnTo>
                    <a:pt x="43225" y="49036"/>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4"/>
            <p:cNvSpPr/>
            <p:nvPr/>
          </p:nvSpPr>
          <p:spPr>
            <a:xfrm>
              <a:off x="1406350" y="1389950"/>
              <a:ext cx="5950" cy="11725"/>
            </a:xfrm>
            <a:custGeom>
              <a:avLst/>
              <a:gdLst/>
              <a:ahLst/>
              <a:cxnLst/>
              <a:rect l="l" t="t" r="r" b="b"/>
              <a:pathLst>
                <a:path w="238" h="469" extrusionOk="0">
                  <a:moveTo>
                    <a:pt x="0" y="1"/>
                  </a:moveTo>
                  <a:lnTo>
                    <a:pt x="0" y="468"/>
                  </a:lnTo>
                  <a:lnTo>
                    <a:pt x="238" y="468"/>
                  </a:lnTo>
                  <a:lnTo>
                    <a:pt x="2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4"/>
            <p:cNvSpPr/>
            <p:nvPr/>
          </p:nvSpPr>
          <p:spPr>
            <a:xfrm>
              <a:off x="2841525" y="3857075"/>
              <a:ext cx="5950" cy="24100"/>
            </a:xfrm>
            <a:custGeom>
              <a:avLst/>
              <a:gdLst/>
              <a:ahLst/>
              <a:cxnLst/>
              <a:rect l="l" t="t" r="r" b="b"/>
              <a:pathLst>
                <a:path w="238" h="964" extrusionOk="0">
                  <a:moveTo>
                    <a:pt x="0" y="0"/>
                  </a:moveTo>
                  <a:lnTo>
                    <a:pt x="0" y="963"/>
                  </a:lnTo>
                  <a:lnTo>
                    <a:pt x="237" y="963"/>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4"/>
            <p:cNvSpPr/>
            <p:nvPr/>
          </p:nvSpPr>
          <p:spPr>
            <a:xfrm>
              <a:off x="2841525" y="3810500"/>
              <a:ext cx="5950" cy="23400"/>
            </a:xfrm>
            <a:custGeom>
              <a:avLst/>
              <a:gdLst/>
              <a:ahLst/>
              <a:cxnLst/>
              <a:rect l="l" t="t" r="r" b="b"/>
              <a:pathLst>
                <a:path w="238" h="936" extrusionOk="0">
                  <a:moveTo>
                    <a:pt x="0" y="1"/>
                  </a:moveTo>
                  <a:lnTo>
                    <a:pt x="0" y="936"/>
                  </a:lnTo>
                  <a:lnTo>
                    <a:pt x="237" y="936"/>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4"/>
            <p:cNvSpPr/>
            <p:nvPr/>
          </p:nvSpPr>
          <p:spPr>
            <a:xfrm>
              <a:off x="2836450" y="2740900"/>
              <a:ext cx="10325" cy="24075"/>
            </a:xfrm>
            <a:custGeom>
              <a:avLst/>
              <a:gdLst/>
              <a:ahLst/>
              <a:cxnLst/>
              <a:rect l="l" t="t" r="r" b="b"/>
              <a:pathLst>
                <a:path w="413" h="963" extrusionOk="0">
                  <a:moveTo>
                    <a:pt x="238" y="0"/>
                  </a:moveTo>
                  <a:lnTo>
                    <a:pt x="1" y="56"/>
                  </a:lnTo>
                  <a:cubicBezTo>
                    <a:pt x="91" y="349"/>
                    <a:pt x="147" y="642"/>
                    <a:pt x="175" y="963"/>
                  </a:cubicBezTo>
                  <a:lnTo>
                    <a:pt x="412" y="928"/>
                  </a:lnTo>
                  <a:cubicBezTo>
                    <a:pt x="350" y="614"/>
                    <a:pt x="322" y="293"/>
                    <a:pt x="2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4"/>
            <p:cNvSpPr/>
            <p:nvPr/>
          </p:nvSpPr>
          <p:spPr>
            <a:xfrm>
              <a:off x="2841525" y="3717550"/>
              <a:ext cx="5950" cy="23225"/>
            </a:xfrm>
            <a:custGeom>
              <a:avLst/>
              <a:gdLst/>
              <a:ahLst/>
              <a:cxnLst/>
              <a:rect l="l" t="t" r="r" b="b"/>
              <a:pathLst>
                <a:path w="238" h="929" extrusionOk="0">
                  <a:moveTo>
                    <a:pt x="0" y="1"/>
                  </a:moveTo>
                  <a:lnTo>
                    <a:pt x="0" y="928"/>
                  </a:lnTo>
                  <a:lnTo>
                    <a:pt x="237" y="928"/>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4"/>
            <p:cNvSpPr/>
            <p:nvPr/>
          </p:nvSpPr>
          <p:spPr>
            <a:xfrm>
              <a:off x="2841525" y="3624600"/>
              <a:ext cx="5950" cy="23225"/>
            </a:xfrm>
            <a:custGeom>
              <a:avLst/>
              <a:gdLst/>
              <a:ahLst/>
              <a:cxnLst/>
              <a:rect l="l" t="t" r="r" b="b"/>
              <a:pathLst>
                <a:path w="238" h="929"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4"/>
            <p:cNvSpPr/>
            <p:nvPr/>
          </p:nvSpPr>
          <p:spPr>
            <a:xfrm>
              <a:off x="2841525" y="3578025"/>
              <a:ext cx="5950" cy="23225"/>
            </a:xfrm>
            <a:custGeom>
              <a:avLst/>
              <a:gdLst/>
              <a:ahLst/>
              <a:cxnLst/>
              <a:rect l="l" t="t" r="r" b="b"/>
              <a:pathLst>
                <a:path w="238" h="929" extrusionOk="0">
                  <a:moveTo>
                    <a:pt x="0" y="1"/>
                  </a:moveTo>
                  <a:lnTo>
                    <a:pt x="0" y="928"/>
                  </a:lnTo>
                  <a:lnTo>
                    <a:pt x="237" y="928"/>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4"/>
            <p:cNvSpPr/>
            <p:nvPr/>
          </p:nvSpPr>
          <p:spPr>
            <a:xfrm>
              <a:off x="2841525" y="3764125"/>
              <a:ext cx="5950" cy="23200"/>
            </a:xfrm>
            <a:custGeom>
              <a:avLst/>
              <a:gdLst/>
              <a:ahLst/>
              <a:cxnLst/>
              <a:rect l="l" t="t" r="r" b="b"/>
              <a:pathLst>
                <a:path w="238" h="928"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4"/>
            <p:cNvSpPr/>
            <p:nvPr/>
          </p:nvSpPr>
          <p:spPr>
            <a:xfrm>
              <a:off x="2817625" y="2697975"/>
              <a:ext cx="16775" cy="23400"/>
            </a:xfrm>
            <a:custGeom>
              <a:avLst/>
              <a:gdLst/>
              <a:ahLst/>
              <a:cxnLst/>
              <a:rect l="l" t="t" r="r" b="b"/>
              <a:pathLst>
                <a:path w="671" h="936" extrusionOk="0">
                  <a:moveTo>
                    <a:pt x="203" y="1"/>
                  </a:moveTo>
                  <a:lnTo>
                    <a:pt x="0" y="147"/>
                  </a:lnTo>
                  <a:cubicBezTo>
                    <a:pt x="175" y="378"/>
                    <a:pt x="349" y="643"/>
                    <a:pt x="468" y="936"/>
                  </a:cubicBezTo>
                  <a:lnTo>
                    <a:pt x="670" y="845"/>
                  </a:lnTo>
                  <a:cubicBezTo>
                    <a:pt x="551" y="552"/>
                    <a:pt x="377" y="266"/>
                    <a:pt x="2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4"/>
            <p:cNvSpPr/>
            <p:nvPr/>
          </p:nvSpPr>
          <p:spPr>
            <a:xfrm>
              <a:off x="2841525" y="3670975"/>
              <a:ext cx="5950" cy="23400"/>
            </a:xfrm>
            <a:custGeom>
              <a:avLst/>
              <a:gdLst/>
              <a:ahLst/>
              <a:cxnLst/>
              <a:rect l="l" t="t" r="r" b="b"/>
              <a:pathLst>
                <a:path w="238" h="936" extrusionOk="0">
                  <a:moveTo>
                    <a:pt x="0" y="1"/>
                  </a:moveTo>
                  <a:lnTo>
                    <a:pt x="0" y="936"/>
                  </a:lnTo>
                  <a:lnTo>
                    <a:pt x="237" y="936"/>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4"/>
            <p:cNvSpPr/>
            <p:nvPr/>
          </p:nvSpPr>
          <p:spPr>
            <a:xfrm>
              <a:off x="2510150" y="2649325"/>
              <a:ext cx="23400" cy="5775"/>
            </a:xfrm>
            <a:custGeom>
              <a:avLst/>
              <a:gdLst/>
              <a:ahLst/>
              <a:cxnLst/>
              <a:rect l="l" t="t" r="r" b="b"/>
              <a:pathLst>
                <a:path w="936" h="231" extrusionOk="0">
                  <a:moveTo>
                    <a:pt x="0" y="1"/>
                  </a:moveTo>
                  <a:lnTo>
                    <a:pt x="0" y="231"/>
                  </a:lnTo>
                  <a:lnTo>
                    <a:pt x="935" y="231"/>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4"/>
            <p:cNvSpPr/>
            <p:nvPr/>
          </p:nvSpPr>
          <p:spPr>
            <a:xfrm>
              <a:off x="2556725" y="2649325"/>
              <a:ext cx="22500" cy="5775"/>
            </a:xfrm>
            <a:custGeom>
              <a:avLst/>
              <a:gdLst/>
              <a:ahLst/>
              <a:cxnLst/>
              <a:rect l="l" t="t" r="r" b="b"/>
              <a:pathLst>
                <a:path w="900" h="231" extrusionOk="0">
                  <a:moveTo>
                    <a:pt x="0" y="1"/>
                  </a:moveTo>
                  <a:lnTo>
                    <a:pt x="0" y="231"/>
                  </a:lnTo>
                  <a:lnTo>
                    <a:pt x="900" y="231"/>
                  </a:lnTo>
                  <a:lnTo>
                    <a:pt x="90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4"/>
            <p:cNvSpPr/>
            <p:nvPr/>
          </p:nvSpPr>
          <p:spPr>
            <a:xfrm>
              <a:off x="2648975" y="2649325"/>
              <a:ext cx="23400" cy="5775"/>
            </a:xfrm>
            <a:custGeom>
              <a:avLst/>
              <a:gdLst/>
              <a:ahLst/>
              <a:cxnLst/>
              <a:rect l="l" t="t" r="r" b="b"/>
              <a:pathLst>
                <a:path w="936" h="231" extrusionOk="0">
                  <a:moveTo>
                    <a:pt x="0" y="1"/>
                  </a:moveTo>
                  <a:lnTo>
                    <a:pt x="0" y="231"/>
                  </a:lnTo>
                  <a:lnTo>
                    <a:pt x="935" y="231"/>
                  </a:lnTo>
                  <a:lnTo>
                    <a:pt x="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4"/>
            <p:cNvSpPr/>
            <p:nvPr/>
          </p:nvSpPr>
          <p:spPr>
            <a:xfrm>
              <a:off x="2602575" y="2649325"/>
              <a:ext cx="23225" cy="5775"/>
            </a:xfrm>
            <a:custGeom>
              <a:avLst/>
              <a:gdLst/>
              <a:ahLst/>
              <a:cxnLst/>
              <a:rect l="l" t="t" r="r" b="b"/>
              <a:pathLst>
                <a:path w="929" h="231" extrusionOk="0">
                  <a:moveTo>
                    <a:pt x="1" y="1"/>
                  </a:moveTo>
                  <a:lnTo>
                    <a:pt x="1" y="231"/>
                  </a:lnTo>
                  <a:lnTo>
                    <a:pt x="929" y="231"/>
                  </a:lnTo>
                  <a:lnTo>
                    <a:pt x="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4"/>
            <p:cNvSpPr/>
            <p:nvPr/>
          </p:nvSpPr>
          <p:spPr>
            <a:xfrm>
              <a:off x="2695550" y="2648625"/>
              <a:ext cx="23200" cy="6475"/>
            </a:xfrm>
            <a:custGeom>
              <a:avLst/>
              <a:gdLst/>
              <a:ahLst/>
              <a:cxnLst/>
              <a:rect l="l" t="t" r="r" b="b"/>
              <a:pathLst>
                <a:path w="928" h="259" extrusionOk="0">
                  <a:moveTo>
                    <a:pt x="753" y="1"/>
                  </a:moveTo>
                  <a:cubicBezTo>
                    <a:pt x="670" y="1"/>
                    <a:pt x="607" y="29"/>
                    <a:pt x="607" y="29"/>
                  </a:cubicBezTo>
                  <a:lnTo>
                    <a:pt x="0" y="29"/>
                  </a:lnTo>
                  <a:lnTo>
                    <a:pt x="0" y="259"/>
                  </a:lnTo>
                  <a:lnTo>
                    <a:pt x="607" y="259"/>
                  </a:lnTo>
                  <a:cubicBezTo>
                    <a:pt x="607" y="259"/>
                    <a:pt x="670" y="231"/>
                    <a:pt x="753" y="231"/>
                  </a:cubicBezTo>
                  <a:cubicBezTo>
                    <a:pt x="816" y="231"/>
                    <a:pt x="872" y="231"/>
                    <a:pt x="928" y="259"/>
                  </a:cubicBezTo>
                  <a:lnTo>
                    <a:pt x="928" y="29"/>
                  </a:lnTo>
                  <a:cubicBezTo>
                    <a:pt x="872" y="1"/>
                    <a:pt x="816" y="1"/>
                    <a:pt x="7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4"/>
            <p:cNvSpPr/>
            <p:nvPr/>
          </p:nvSpPr>
          <p:spPr>
            <a:xfrm>
              <a:off x="2741225" y="2651600"/>
              <a:ext cx="24100" cy="11525"/>
            </a:xfrm>
            <a:custGeom>
              <a:avLst/>
              <a:gdLst/>
              <a:ahLst/>
              <a:cxnLst/>
              <a:rect l="l" t="t" r="r" b="b"/>
              <a:pathLst>
                <a:path w="964" h="461" extrusionOk="0">
                  <a:moveTo>
                    <a:pt x="64" y="0"/>
                  </a:moveTo>
                  <a:lnTo>
                    <a:pt x="1" y="231"/>
                  </a:lnTo>
                  <a:cubicBezTo>
                    <a:pt x="322" y="286"/>
                    <a:pt x="615" y="349"/>
                    <a:pt x="908" y="461"/>
                  </a:cubicBezTo>
                  <a:lnTo>
                    <a:pt x="964" y="231"/>
                  </a:lnTo>
                  <a:cubicBezTo>
                    <a:pt x="671" y="140"/>
                    <a:pt x="384" y="56"/>
                    <a:pt x="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4"/>
            <p:cNvSpPr/>
            <p:nvPr/>
          </p:nvSpPr>
          <p:spPr>
            <a:xfrm>
              <a:off x="2784125" y="2667475"/>
              <a:ext cx="22525" cy="17450"/>
            </a:xfrm>
            <a:custGeom>
              <a:avLst/>
              <a:gdLst/>
              <a:ahLst/>
              <a:cxnLst/>
              <a:rect l="l" t="t" r="r" b="b"/>
              <a:pathLst>
                <a:path w="901" h="698" extrusionOk="0">
                  <a:moveTo>
                    <a:pt x="120" y="0"/>
                  </a:moveTo>
                  <a:lnTo>
                    <a:pt x="1" y="202"/>
                  </a:lnTo>
                  <a:cubicBezTo>
                    <a:pt x="266" y="349"/>
                    <a:pt x="524" y="523"/>
                    <a:pt x="726" y="698"/>
                  </a:cubicBezTo>
                  <a:lnTo>
                    <a:pt x="901" y="523"/>
                  </a:lnTo>
                  <a:cubicBezTo>
                    <a:pt x="671" y="321"/>
                    <a:pt x="413" y="147"/>
                    <a:pt x="1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4"/>
            <p:cNvSpPr/>
            <p:nvPr/>
          </p:nvSpPr>
          <p:spPr>
            <a:xfrm>
              <a:off x="2841525" y="2927675"/>
              <a:ext cx="5950" cy="23225"/>
            </a:xfrm>
            <a:custGeom>
              <a:avLst/>
              <a:gdLst/>
              <a:ahLst/>
              <a:cxnLst/>
              <a:rect l="l" t="t" r="r" b="b"/>
              <a:pathLst>
                <a:path w="238" h="929" extrusionOk="0">
                  <a:moveTo>
                    <a:pt x="0" y="1"/>
                  </a:moveTo>
                  <a:lnTo>
                    <a:pt x="0" y="928"/>
                  </a:lnTo>
                  <a:lnTo>
                    <a:pt x="237" y="928"/>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4"/>
            <p:cNvSpPr/>
            <p:nvPr/>
          </p:nvSpPr>
          <p:spPr>
            <a:xfrm>
              <a:off x="2841525" y="2974250"/>
              <a:ext cx="5950" cy="23225"/>
            </a:xfrm>
            <a:custGeom>
              <a:avLst/>
              <a:gdLst/>
              <a:ahLst/>
              <a:cxnLst/>
              <a:rect l="l" t="t" r="r" b="b"/>
              <a:pathLst>
                <a:path w="238" h="929"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4"/>
            <p:cNvSpPr/>
            <p:nvPr/>
          </p:nvSpPr>
          <p:spPr>
            <a:xfrm>
              <a:off x="2841525" y="3020625"/>
              <a:ext cx="5950" cy="23400"/>
            </a:xfrm>
            <a:custGeom>
              <a:avLst/>
              <a:gdLst/>
              <a:ahLst/>
              <a:cxnLst/>
              <a:rect l="l" t="t" r="r" b="b"/>
              <a:pathLst>
                <a:path w="238" h="936" extrusionOk="0">
                  <a:moveTo>
                    <a:pt x="0" y="1"/>
                  </a:moveTo>
                  <a:lnTo>
                    <a:pt x="0" y="936"/>
                  </a:lnTo>
                  <a:lnTo>
                    <a:pt x="237" y="936"/>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4"/>
            <p:cNvSpPr/>
            <p:nvPr/>
          </p:nvSpPr>
          <p:spPr>
            <a:xfrm>
              <a:off x="2841525" y="3113775"/>
              <a:ext cx="5950" cy="23200"/>
            </a:xfrm>
            <a:custGeom>
              <a:avLst/>
              <a:gdLst/>
              <a:ahLst/>
              <a:cxnLst/>
              <a:rect l="l" t="t" r="r" b="b"/>
              <a:pathLst>
                <a:path w="238" h="928"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4"/>
            <p:cNvSpPr/>
            <p:nvPr/>
          </p:nvSpPr>
          <p:spPr>
            <a:xfrm>
              <a:off x="2841525" y="3067200"/>
              <a:ext cx="5950" cy="23225"/>
            </a:xfrm>
            <a:custGeom>
              <a:avLst/>
              <a:gdLst/>
              <a:ahLst/>
              <a:cxnLst/>
              <a:rect l="l" t="t" r="r" b="b"/>
              <a:pathLst>
                <a:path w="238" h="929"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4"/>
            <p:cNvSpPr/>
            <p:nvPr/>
          </p:nvSpPr>
          <p:spPr>
            <a:xfrm>
              <a:off x="2841525" y="2788150"/>
              <a:ext cx="5950" cy="23225"/>
            </a:xfrm>
            <a:custGeom>
              <a:avLst/>
              <a:gdLst/>
              <a:ahLst/>
              <a:cxnLst/>
              <a:rect l="l" t="t" r="r" b="b"/>
              <a:pathLst>
                <a:path w="238" h="929" extrusionOk="0">
                  <a:moveTo>
                    <a:pt x="0" y="1"/>
                  </a:moveTo>
                  <a:lnTo>
                    <a:pt x="0" y="928"/>
                  </a:lnTo>
                  <a:lnTo>
                    <a:pt x="237" y="928"/>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4"/>
            <p:cNvSpPr/>
            <p:nvPr/>
          </p:nvSpPr>
          <p:spPr>
            <a:xfrm>
              <a:off x="2841525" y="2834725"/>
              <a:ext cx="5950" cy="23225"/>
            </a:xfrm>
            <a:custGeom>
              <a:avLst/>
              <a:gdLst/>
              <a:ahLst/>
              <a:cxnLst/>
              <a:rect l="l" t="t" r="r" b="b"/>
              <a:pathLst>
                <a:path w="238" h="929"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4"/>
            <p:cNvSpPr/>
            <p:nvPr/>
          </p:nvSpPr>
          <p:spPr>
            <a:xfrm>
              <a:off x="2841525" y="3531450"/>
              <a:ext cx="5950" cy="23400"/>
            </a:xfrm>
            <a:custGeom>
              <a:avLst/>
              <a:gdLst/>
              <a:ahLst/>
              <a:cxnLst/>
              <a:rect l="l" t="t" r="r" b="b"/>
              <a:pathLst>
                <a:path w="238" h="936" extrusionOk="0">
                  <a:moveTo>
                    <a:pt x="0" y="1"/>
                  </a:moveTo>
                  <a:lnTo>
                    <a:pt x="0" y="936"/>
                  </a:lnTo>
                  <a:lnTo>
                    <a:pt x="237" y="936"/>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4"/>
            <p:cNvSpPr/>
            <p:nvPr/>
          </p:nvSpPr>
          <p:spPr>
            <a:xfrm>
              <a:off x="2841525" y="2881100"/>
              <a:ext cx="5950" cy="23400"/>
            </a:xfrm>
            <a:custGeom>
              <a:avLst/>
              <a:gdLst/>
              <a:ahLst/>
              <a:cxnLst/>
              <a:rect l="l" t="t" r="r" b="b"/>
              <a:pathLst>
                <a:path w="238" h="936" extrusionOk="0">
                  <a:moveTo>
                    <a:pt x="0" y="1"/>
                  </a:moveTo>
                  <a:lnTo>
                    <a:pt x="0" y="936"/>
                  </a:lnTo>
                  <a:lnTo>
                    <a:pt x="237" y="936"/>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4"/>
            <p:cNvSpPr/>
            <p:nvPr/>
          </p:nvSpPr>
          <p:spPr>
            <a:xfrm>
              <a:off x="2841525" y="3346250"/>
              <a:ext cx="5950" cy="23225"/>
            </a:xfrm>
            <a:custGeom>
              <a:avLst/>
              <a:gdLst/>
              <a:ahLst/>
              <a:cxnLst/>
              <a:rect l="l" t="t" r="r" b="b"/>
              <a:pathLst>
                <a:path w="238" h="929"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4"/>
            <p:cNvSpPr/>
            <p:nvPr/>
          </p:nvSpPr>
          <p:spPr>
            <a:xfrm>
              <a:off x="2841525" y="3392800"/>
              <a:ext cx="5950" cy="23225"/>
            </a:xfrm>
            <a:custGeom>
              <a:avLst/>
              <a:gdLst/>
              <a:ahLst/>
              <a:cxnLst/>
              <a:rect l="l" t="t" r="r" b="b"/>
              <a:pathLst>
                <a:path w="238" h="929" extrusionOk="0">
                  <a:moveTo>
                    <a:pt x="0" y="1"/>
                  </a:moveTo>
                  <a:lnTo>
                    <a:pt x="0" y="929"/>
                  </a:lnTo>
                  <a:lnTo>
                    <a:pt x="237" y="929"/>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4"/>
            <p:cNvSpPr/>
            <p:nvPr/>
          </p:nvSpPr>
          <p:spPr>
            <a:xfrm>
              <a:off x="2841525" y="3439200"/>
              <a:ext cx="5950" cy="23400"/>
            </a:xfrm>
            <a:custGeom>
              <a:avLst/>
              <a:gdLst/>
              <a:ahLst/>
              <a:cxnLst/>
              <a:rect l="l" t="t" r="r" b="b"/>
              <a:pathLst>
                <a:path w="238" h="936" extrusionOk="0">
                  <a:moveTo>
                    <a:pt x="0" y="1"/>
                  </a:moveTo>
                  <a:lnTo>
                    <a:pt x="0" y="935"/>
                  </a:lnTo>
                  <a:lnTo>
                    <a:pt x="237" y="935"/>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4"/>
            <p:cNvSpPr/>
            <p:nvPr/>
          </p:nvSpPr>
          <p:spPr>
            <a:xfrm>
              <a:off x="2841525" y="3160150"/>
              <a:ext cx="5950" cy="23400"/>
            </a:xfrm>
            <a:custGeom>
              <a:avLst/>
              <a:gdLst/>
              <a:ahLst/>
              <a:cxnLst/>
              <a:rect l="l" t="t" r="r" b="b"/>
              <a:pathLst>
                <a:path w="238" h="936" extrusionOk="0">
                  <a:moveTo>
                    <a:pt x="0" y="1"/>
                  </a:moveTo>
                  <a:lnTo>
                    <a:pt x="0" y="936"/>
                  </a:lnTo>
                  <a:lnTo>
                    <a:pt x="237" y="936"/>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4"/>
            <p:cNvSpPr/>
            <p:nvPr/>
          </p:nvSpPr>
          <p:spPr>
            <a:xfrm>
              <a:off x="2841525" y="3485075"/>
              <a:ext cx="5950" cy="23225"/>
            </a:xfrm>
            <a:custGeom>
              <a:avLst/>
              <a:gdLst/>
              <a:ahLst/>
              <a:cxnLst/>
              <a:rect l="l" t="t" r="r" b="b"/>
              <a:pathLst>
                <a:path w="238" h="929"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4"/>
            <p:cNvSpPr/>
            <p:nvPr/>
          </p:nvSpPr>
          <p:spPr>
            <a:xfrm>
              <a:off x="2841525" y="3206725"/>
              <a:ext cx="5950" cy="23225"/>
            </a:xfrm>
            <a:custGeom>
              <a:avLst/>
              <a:gdLst/>
              <a:ahLst/>
              <a:cxnLst/>
              <a:rect l="l" t="t" r="r" b="b"/>
              <a:pathLst>
                <a:path w="238" h="929"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4"/>
            <p:cNvSpPr/>
            <p:nvPr/>
          </p:nvSpPr>
          <p:spPr>
            <a:xfrm>
              <a:off x="2841525" y="3253300"/>
              <a:ext cx="5950" cy="23200"/>
            </a:xfrm>
            <a:custGeom>
              <a:avLst/>
              <a:gdLst/>
              <a:ahLst/>
              <a:cxnLst/>
              <a:rect l="l" t="t" r="r" b="b"/>
              <a:pathLst>
                <a:path w="238" h="928" extrusionOk="0">
                  <a:moveTo>
                    <a:pt x="0" y="0"/>
                  </a:moveTo>
                  <a:lnTo>
                    <a:pt x="0" y="928"/>
                  </a:lnTo>
                  <a:lnTo>
                    <a:pt x="237" y="92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4"/>
            <p:cNvSpPr/>
            <p:nvPr/>
          </p:nvSpPr>
          <p:spPr>
            <a:xfrm>
              <a:off x="2841525" y="3299675"/>
              <a:ext cx="5950" cy="23400"/>
            </a:xfrm>
            <a:custGeom>
              <a:avLst/>
              <a:gdLst/>
              <a:ahLst/>
              <a:cxnLst/>
              <a:rect l="l" t="t" r="r" b="b"/>
              <a:pathLst>
                <a:path w="238" h="936" extrusionOk="0">
                  <a:moveTo>
                    <a:pt x="0" y="1"/>
                  </a:moveTo>
                  <a:lnTo>
                    <a:pt x="0" y="935"/>
                  </a:lnTo>
                  <a:lnTo>
                    <a:pt x="237" y="935"/>
                  </a:lnTo>
                  <a:lnTo>
                    <a:pt x="2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4"/>
            <p:cNvSpPr/>
            <p:nvPr/>
          </p:nvSpPr>
          <p:spPr>
            <a:xfrm>
              <a:off x="2841525" y="3902075"/>
              <a:ext cx="5950" cy="11700"/>
            </a:xfrm>
            <a:custGeom>
              <a:avLst/>
              <a:gdLst/>
              <a:ahLst/>
              <a:cxnLst/>
              <a:rect l="l" t="t" r="r" b="b"/>
              <a:pathLst>
                <a:path w="238" h="468" extrusionOk="0">
                  <a:moveTo>
                    <a:pt x="0" y="0"/>
                  </a:moveTo>
                  <a:lnTo>
                    <a:pt x="0" y="468"/>
                  </a:lnTo>
                  <a:lnTo>
                    <a:pt x="237" y="468"/>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7" name="Google Shape;767;p14"/>
          <p:cNvGrpSpPr/>
          <p:nvPr/>
        </p:nvGrpSpPr>
        <p:grpSpPr>
          <a:xfrm>
            <a:off x="460302" y="4513090"/>
            <a:ext cx="505852" cy="630414"/>
            <a:chOff x="666102" y="2406765"/>
            <a:chExt cx="505852" cy="630414"/>
          </a:xfrm>
        </p:grpSpPr>
        <p:grpSp>
          <p:nvGrpSpPr>
            <p:cNvPr id="768" name="Google Shape;768;p14"/>
            <p:cNvGrpSpPr/>
            <p:nvPr/>
          </p:nvGrpSpPr>
          <p:grpSpPr>
            <a:xfrm>
              <a:off x="1005172" y="2632603"/>
              <a:ext cx="166782" cy="404575"/>
              <a:chOff x="3816313" y="1611982"/>
              <a:chExt cx="1212958" cy="2940225"/>
            </a:xfrm>
          </p:grpSpPr>
          <p:sp>
            <p:nvSpPr>
              <p:cNvPr id="769" name="Google Shape;769;p14"/>
              <p:cNvSpPr/>
              <p:nvPr/>
            </p:nvSpPr>
            <p:spPr>
              <a:xfrm>
                <a:off x="3816313" y="1613408"/>
                <a:ext cx="1212958" cy="1949969"/>
              </a:xfrm>
              <a:custGeom>
                <a:avLst/>
                <a:gdLst/>
                <a:ahLst/>
                <a:cxnLst/>
                <a:rect l="l" t="t" r="r" b="b"/>
                <a:pathLst>
                  <a:path w="6852" h="6836" extrusionOk="0">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4"/>
              <p:cNvSpPr/>
              <p:nvPr/>
            </p:nvSpPr>
            <p:spPr>
              <a:xfrm>
                <a:off x="4199464" y="2602232"/>
                <a:ext cx="351972" cy="1949975"/>
              </a:xfrm>
              <a:custGeom>
                <a:avLst/>
                <a:gdLst/>
                <a:ahLst/>
                <a:cxnLst/>
                <a:rect l="l" t="t" r="r" b="b"/>
                <a:pathLst>
                  <a:path w="2044" h="9712" extrusionOk="0">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4"/>
              <p:cNvSpPr/>
              <p:nvPr/>
            </p:nvSpPr>
            <p:spPr>
              <a:xfrm>
                <a:off x="4331976" y="1611982"/>
                <a:ext cx="697292" cy="1951395"/>
              </a:xfrm>
              <a:custGeom>
                <a:avLst/>
                <a:gdLst/>
                <a:ahLst/>
                <a:cxnLst/>
                <a:rect l="l" t="t" r="r" b="b"/>
                <a:pathLst>
                  <a:path w="3939" h="6841" extrusionOk="0">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2" name="Google Shape;772;p14"/>
            <p:cNvGrpSpPr/>
            <p:nvPr/>
          </p:nvGrpSpPr>
          <p:grpSpPr>
            <a:xfrm>
              <a:off x="666102" y="2406765"/>
              <a:ext cx="259816" cy="630384"/>
              <a:chOff x="3816313" y="1611982"/>
              <a:chExt cx="1212958" cy="2940225"/>
            </a:xfrm>
          </p:grpSpPr>
          <p:sp>
            <p:nvSpPr>
              <p:cNvPr id="773" name="Google Shape;773;p14"/>
              <p:cNvSpPr/>
              <p:nvPr/>
            </p:nvSpPr>
            <p:spPr>
              <a:xfrm>
                <a:off x="3816313" y="1613408"/>
                <a:ext cx="1212958" cy="1949969"/>
              </a:xfrm>
              <a:custGeom>
                <a:avLst/>
                <a:gdLst/>
                <a:ahLst/>
                <a:cxnLst/>
                <a:rect l="l" t="t" r="r" b="b"/>
                <a:pathLst>
                  <a:path w="6852" h="6836" extrusionOk="0">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4"/>
              <p:cNvSpPr/>
              <p:nvPr/>
            </p:nvSpPr>
            <p:spPr>
              <a:xfrm>
                <a:off x="4199464" y="2602232"/>
                <a:ext cx="351972" cy="1949975"/>
              </a:xfrm>
              <a:custGeom>
                <a:avLst/>
                <a:gdLst/>
                <a:ahLst/>
                <a:cxnLst/>
                <a:rect l="l" t="t" r="r" b="b"/>
                <a:pathLst>
                  <a:path w="2044" h="9712" extrusionOk="0">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4"/>
              <p:cNvSpPr/>
              <p:nvPr/>
            </p:nvSpPr>
            <p:spPr>
              <a:xfrm>
                <a:off x="4331976" y="1611982"/>
                <a:ext cx="697292" cy="1951395"/>
              </a:xfrm>
              <a:custGeom>
                <a:avLst/>
                <a:gdLst/>
                <a:ahLst/>
                <a:cxnLst/>
                <a:rect l="l" t="t" r="r" b="b"/>
                <a:pathLst>
                  <a:path w="3939" h="6841" extrusionOk="0">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76" name="Google Shape;776;p14"/>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77" name="Google Shape;777;p14"/>
          <p:cNvSpPr txBox="1">
            <a:spLocks noGrp="1"/>
          </p:cNvSpPr>
          <p:nvPr>
            <p:ph type="subTitle" idx="1"/>
          </p:nvPr>
        </p:nvSpPr>
        <p:spPr>
          <a:xfrm>
            <a:off x="713225" y="930738"/>
            <a:ext cx="77109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Char char="●"/>
              <a:defRPr/>
            </a:lvl1pPr>
            <a:lvl2pPr lvl="1" algn="ctr" rtl="0">
              <a:lnSpc>
                <a:spcPct val="100000"/>
              </a:lnSpc>
              <a:spcBef>
                <a:spcPts val="0"/>
              </a:spcBef>
              <a:spcAft>
                <a:spcPts val="0"/>
              </a:spcAft>
              <a:buSzPts val="1200"/>
              <a:buChar char="○"/>
              <a:defRPr/>
            </a:lvl2pPr>
            <a:lvl3pPr lvl="2" algn="ctr" rtl="0">
              <a:lnSpc>
                <a:spcPct val="100000"/>
              </a:lnSpc>
              <a:spcBef>
                <a:spcPts val="1600"/>
              </a:spcBef>
              <a:spcAft>
                <a:spcPts val="0"/>
              </a:spcAft>
              <a:buSzPts val="1200"/>
              <a:buChar char="■"/>
              <a:defRPr/>
            </a:lvl3pPr>
            <a:lvl4pPr lvl="3" algn="ctr" rtl="0">
              <a:lnSpc>
                <a:spcPct val="100000"/>
              </a:lnSpc>
              <a:spcBef>
                <a:spcPts val="1600"/>
              </a:spcBef>
              <a:spcAft>
                <a:spcPts val="0"/>
              </a:spcAft>
              <a:buSzPts val="1200"/>
              <a:buChar char="●"/>
              <a:defRPr/>
            </a:lvl4pPr>
            <a:lvl5pPr lvl="4" algn="ctr" rtl="0">
              <a:lnSpc>
                <a:spcPct val="100000"/>
              </a:lnSpc>
              <a:spcBef>
                <a:spcPts val="1600"/>
              </a:spcBef>
              <a:spcAft>
                <a:spcPts val="0"/>
              </a:spcAft>
              <a:buSzPts val="1200"/>
              <a:buChar char="○"/>
              <a:defRPr/>
            </a:lvl5pPr>
            <a:lvl6pPr lvl="5" algn="ctr" rtl="0">
              <a:lnSpc>
                <a:spcPct val="100000"/>
              </a:lnSpc>
              <a:spcBef>
                <a:spcPts val="1600"/>
              </a:spcBef>
              <a:spcAft>
                <a:spcPts val="0"/>
              </a:spcAft>
              <a:buSzPts val="1200"/>
              <a:buChar char="■"/>
              <a:defRPr/>
            </a:lvl6pPr>
            <a:lvl7pPr lvl="6" algn="ctr" rtl="0">
              <a:lnSpc>
                <a:spcPct val="100000"/>
              </a:lnSpc>
              <a:spcBef>
                <a:spcPts val="1600"/>
              </a:spcBef>
              <a:spcAft>
                <a:spcPts val="0"/>
              </a:spcAft>
              <a:buSzPts val="1200"/>
              <a:buChar char="●"/>
              <a:defRPr/>
            </a:lvl7pPr>
            <a:lvl8pPr lvl="7" algn="ctr" rtl="0">
              <a:lnSpc>
                <a:spcPct val="100000"/>
              </a:lnSpc>
              <a:spcBef>
                <a:spcPts val="1600"/>
              </a:spcBef>
              <a:spcAft>
                <a:spcPts val="0"/>
              </a:spcAft>
              <a:buSzPts val="1200"/>
              <a:buChar char="○"/>
              <a:defRPr/>
            </a:lvl8pPr>
            <a:lvl9pPr lvl="8" algn="ctr" rtl="0">
              <a:lnSpc>
                <a:spcPct val="100000"/>
              </a:lnSpc>
              <a:spcBef>
                <a:spcPts val="1600"/>
              </a:spcBef>
              <a:spcAft>
                <a:spcPts val="1600"/>
              </a:spcAft>
              <a:buSzPts val="1200"/>
              <a:buChar char="■"/>
              <a:defRPr/>
            </a:lvl9pPr>
          </a:lstStyle>
          <a:p>
            <a:endParaRPr/>
          </a:p>
        </p:txBody>
      </p:sp>
      <p:grpSp>
        <p:nvGrpSpPr>
          <p:cNvPr id="778" name="Google Shape;778;p14"/>
          <p:cNvGrpSpPr/>
          <p:nvPr/>
        </p:nvGrpSpPr>
        <p:grpSpPr>
          <a:xfrm>
            <a:off x="8243439" y="4325320"/>
            <a:ext cx="374657" cy="463150"/>
            <a:chOff x="8243489" y="4050570"/>
            <a:chExt cx="374657" cy="463150"/>
          </a:xfrm>
        </p:grpSpPr>
        <p:sp>
          <p:nvSpPr>
            <p:cNvPr id="779" name="Google Shape;779;p14"/>
            <p:cNvSpPr/>
            <p:nvPr/>
          </p:nvSpPr>
          <p:spPr>
            <a:xfrm>
              <a:off x="8243489" y="4051225"/>
              <a:ext cx="374657" cy="461828"/>
            </a:xfrm>
            <a:custGeom>
              <a:avLst/>
              <a:gdLst/>
              <a:ahLst/>
              <a:cxnLst/>
              <a:rect l="l" t="t" r="r" b="b"/>
              <a:pathLst>
                <a:path w="107815" h="132900" extrusionOk="0">
                  <a:moveTo>
                    <a:pt x="53908" y="30499"/>
                  </a:moveTo>
                  <a:cubicBezTo>
                    <a:pt x="65243" y="30499"/>
                    <a:pt x="74444" y="39725"/>
                    <a:pt x="74444" y="51162"/>
                  </a:cubicBezTo>
                  <a:cubicBezTo>
                    <a:pt x="74444" y="62472"/>
                    <a:pt x="65243" y="71698"/>
                    <a:pt x="53908" y="71698"/>
                  </a:cubicBezTo>
                  <a:cubicBezTo>
                    <a:pt x="42572" y="71698"/>
                    <a:pt x="33372" y="62472"/>
                    <a:pt x="33372" y="51162"/>
                  </a:cubicBezTo>
                  <a:cubicBezTo>
                    <a:pt x="33372" y="39725"/>
                    <a:pt x="42572" y="30499"/>
                    <a:pt x="53908" y="30499"/>
                  </a:cubicBezTo>
                  <a:close/>
                  <a:moveTo>
                    <a:pt x="53908" y="0"/>
                  </a:moveTo>
                  <a:cubicBezTo>
                    <a:pt x="24146" y="0"/>
                    <a:pt x="1" y="24145"/>
                    <a:pt x="1" y="53907"/>
                  </a:cubicBezTo>
                  <a:cubicBezTo>
                    <a:pt x="1" y="72867"/>
                    <a:pt x="9125" y="89489"/>
                    <a:pt x="19800" y="102629"/>
                  </a:cubicBezTo>
                  <a:cubicBezTo>
                    <a:pt x="35176" y="121462"/>
                    <a:pt x="53908" y="132899"/>
                    <a:pt x="53908" y="132899"/>
                  </a:cubicBezTo>
                  <a:cubicBezTo>
                    <a:pt x="53908" y="132899"/>
                    <a:pt x="107815" y="101460"/>
                    <a:pt x="107815" y="53907"/>
                  </a:cubicBezTo>
                  <a:cubicBezTo>
                    <a:pt x="107815" y="49993"/>
                    <a:pt x="107383" y="46282"/>
                    <a:pt x="106646" y="42571"/>
                  </a:cubicBezTo>
                  <a:cubicBezTo>
                    <a:pt x="101461" y="18223"/>
                    <a:pt x="79857" y="0"/>
                    <a:pt x="539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4"/>
            <p:cNvSpPr/>
            <p:nvPr/>
          </p:nvSpPr>
          <p:spPr>
            <a:xfrm>
              <a:off x="8244307" y="4050570"/>
              <a:ext cx="257600" cy="463150"/>
            </a:xfrm>
            <a:custGeom>
              <a:avLst/>
              <a:gdLst/>
              <a:ahLst/>
              <a:cxnLst/>
              <a:rect l="l" t="t" r="r" b="b"/>
              <a:pathLst>
                <a:path w="10304" h="18526" extrusionOk="0">
                  <a:moveTo>
                    <a:pt x="10304" y="569"/>
                  </a:moveTo>
                  <a:cubicBezTo>
                    <a:pt x="10352" y="391"/>
                    <a:pt x="7780" y="-157"/>
                    <a:pt x="6521" y="43"/>
                  </a:cubicBezTo>
                  <a:cubicBezTo>
                    <a:pt x="5262" y="243"/>
                    <a:pt x="3802" y="856"/>
                    <a:pt x="2749" y="1767"/>
                  </a:cubicBezTo>
                  <a:cubicBezTo>
                    <a:pt x="1697" y="2678"/>
                    <a:pt x="575" y="4056"/>
                    <a:pt x="206" y="5509"/>
                  </a:cubicBezTo>
                  <a:cubicBezTo>
                    <a:pt x="-163" y="6962"/>
                    <a:pt x="-24" y="8869"/>
                    <a:pt x="533" y="10485"/>
                  </a:cubicBezTo>
                  <a:cubicBezTo>
                    <a:pt x="1090" y="12102"/>
                    <a:pt x="2383" y="13868"/>
                    <a:pt x="3548" y="15208"/>
                  </a:cubicBezTo>
                  <a:cubicBezTo>
                    <a:pt x="4713" y="16548"/>
                    <a:pt x="7296" y="18466"/>
                    <a:pt x="7523" y="18525"/>
                  </a:cubicBezTo>
                  <a:cubicBezTo>
                    <a:pt x="7750" y="18584"/>
                    <a:pt x="5678" y="16542"/>
                    <a:pt x="4908" y="15561"/>
                  </a:cubicBezTo>
                  <a:cubicBezTo>
                    <a:pt x="4138" y="14580"/>
                    <a:pt x="3455" y="13897"/>
                    <a:pt x="2903" y="12640"/>
                  </a:cubicBezTo>
                  <a:cubicBezTo>
                    <a:pt x="2351" y="11383"/>
                    <a:pt x="1592" y="9536"/>
                    <a:pt x="1595" y="8020"/>
                  </a:cubicBezTo>
                  <a:cubicBezTo>
                    <a:pt x="1598" y="6504"/>
                    <a:pt x="2149" y="4697"/>
                    <a:pt x="2922" y="3546"/>
                  </a:cubicBezTo>
                  <a:cubicBezTo>
                    <a:pt x="3696" y="2395"/>
                    <a:pt x="5006" y="1609"/>
                    <a:pt x="6236" y="1113"/>
                  </a:cubicBezTo>
                  <a:cubicBezTo>
                    <a:pt x="7466" y="617"/>
                    <a:pt x="10257" y="747"/>
                    <a:pt x="10304" y="569"/>
                  </a:cubicBezTo>
                  <a:close/>
                </a:path>
              </a:pathLst>
            </a:custGeom>
            <a:solidFill>
              <a:srgbClr val="8162A7">
                <a:alpha val="45910"/>
              </a:srgbClr>
            </a:solidFill>
            <a:ln>
              <a:noFill/>
            </a:ln>
          </p:spPr>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1688"/>
        <p:cNvGrpSpPr/>
        <p:nvPr/>
      </p:nvGrpSpPr>
      <p:grpSpPr>
        <a:xfrm>
          <a:off x="0" y="0"/>
          <a:ext cx="0" cy="0"/>
          <a:chOff x="0" y="0"/>
          <a:chExt cx="0" cy="0"/>
        </a:xfrm>
      </p:grpSpPr>
      <p:sp>
        <p:nvSpPr>
          <p:cNvPr id="1689" name="Google Shape;1689;p22"/>
          <p:cNvSpPr txBox="1">
            <a:spLocks noGrp="1"/>
          </p:cNvSpPr>
          <p:nvPr>
            <p:ph type="title"/>
          </p:nvPr>
        </p:nvSpPr>
        <p:spPr>
          <a:xfrm>
            <a:off x="713263" y="447100"/>
            <a:ext cx="4448100" cy="1058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sz="5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90" name="Google Shape;1690;p22"/>
          <p:cNvSpPr txBox="1">
            <a:spLocks noGrp="1"/>
          </p:cNvSpPr>
          <p:nvPr>
            <p:ph type="subTitle" idx="1"/>
          </p:nvPr>
        </p:nvSpPr>
        <p:spPr>
          <a:xfrm>
            <a:off x="713225" y="1386425"/>
            <a:ext cx="4448100" cy="105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691" name="Google Shape;1691;p22"/>
          <p:cNvSpPr txBox="1"/>
          <p:nvPr/>
        </p:nvSpPr>
        <p:spPr>
          <a:xfrm>
            <a:off x="713225" y="3365350"/>
            <a:ext cx="4945800" cy="556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b="1">
                <a:solidFill>
                  <a:schemeClr val="dk1"/>
                </a:solidFill>
                <a:latin typeface="DM Sans"/>
                <a:ea typeface="DM Sans"/>
                <a:cs typeface="DM Sans"/>
                <a:sym typeface="DM Sans"/>
              </a:rPr>
              <a:t>CREDITS:</a:t>
            </a:r>
            <a:r>
              <a:rPr lang="en" sz="1200">
                <a:solidFill>
                  <a:schemeClr val="dk1"/>
                </a:solidFill>
                <a:latin typeface="DM Sans"/>
                <a:ea typeface="DM Sans"/>
                <a:cs typeface="DM Sans"/>
                <a:sym typeface="DM Sans"/>
              </a:rPr>
              <a:t> This presentation template was created by </a:t>
            </a:r>
            <a:r>
              <a:rPr lang="en" sz="1200" b="1" u="sng">
                <a:solidFill>
                  <a:schemeClr val="dk1"/>
                </a:solidFill>
                <a:latin typeface="DM Sans"/>
                <a:ea typeface="DM Sans"/>
                <a:cs typeface="DM Sans"/>
                <a:sym typeface="DM Sans"/>
                <a:hlinkClick r:id="rId2">
                  <a:extLst>
                    <a:ext uri="{A12FA001-AC4F-418D-AE19-62706E023703}">
                      <ahyp:hlinkClr xmlns:ahyp="http://schemas.microsoft.com/office/drawing/2018/hyperlinkcolor" val="tx"/>
                    </a:ext>
                  </a:extLst>
                </a:hlinkClick>
              </a:rPr>
              <a:t>Slidesgo</a:t>
            </a:r>
            <a:r>
              <a:rPr lang="en" sz="1200">
                <a:solidFill>
                  <a:schemeClr val="dk1"/>
                </a:solidFill>
                <a:latin typeface="DM Sans"/>
                <a:ea typeface="DM Sans"/>
                <a:cs typeface="DM Sans"/>
                <a:sym typeface="DM Sans"/>
              </a:rPr>
              <a:t>, and includes icons by </a:t>
            </a:r>
            <a:r>
              <a:rPr lang="en" sz="1200" b="1" u="sng">
                <a:solidFill>
                  <a:schemeClr val="dk1"/>
                </a:solidFill>
                <a:latin typeface="DM Sans"/>
                <a:ea typeface="DM Sans"/>
                <a:cs typeface="DM Sans"/>
                <a:sym typeface="DM Sans"/>
                <a:hlinkClick r:id="rId3">
                  <a:extLst>
                    <a:ext uri="{A12FA001-AC4F-418D-AE19-62706E023703}">
                      <ahyp:hlinkClr xmlns:ahyp="http://schemas.microsoft.com/office/drawing/2018/hyperlinkcolor" val="tx"/>
                    </a:ext>
                  </a:extLst>
                </a:hlinkClick>
              </a:rPr>
              <a:t>Flaticon</a:t>
            </a:r>
            <a:r>
              <a:rPr lang="en" sz="1200">
                <a:solidFill>
                  <a:schemeClr val="dk1"/>
                </a:solidFill>
                <a:latin typeface="DM Sans"/>
                <a:ea typeface="DM Sans"/>
                <a:cs typeface="DM Sans"/>
                <a:sym typeface="DM Sans"/>
              </a:rPr>
              <a:t>, and infographics &amp; images by </a:t>
            </a:r>
            <a:r>
              <a:rPr lang="en" sz="1200" b="1" u="sng">
                <a:solidFill>
                  <a:schemeClr val="dk1"/>
                </a:solidFill>
                <a:latin typeface="DM Sans"/>
                <a:ea typeface="DM Sans"/>
                <a:cs typeface="DM Sans"/>
                <a:sym typeface="DM Sans"/>
                <a:hlinkClick r:id="rId4">
                  <a:extLst>
                    <a:ext uri="{A12FA001-AC4F-418D-AE19-62706E023703}">
                      <ahyp:hlinkClr xmlns:ahyp="http://schemas.microsoft.com/office/drawing/2018/hyperlinkcolor" val="tx"/>
                    </a:ext>
                  </a:extLst>
                </a:hlinkClick>
              </a:rPr>
              <a:t>Freepik</a:t>
            </a:r>
            <a:r>
              <a:rPr lang="en" sz="1200" u="sng">
                <a:solidFill>
                  <a:schemeClr val="dk1"/>
                </a:solidFill>
                <a:latin typeface="DM Sans"/>
                <a:ea typeface="DM Sans"/>
                <a:cs typeface="DM Sans"/>
                <a:sym typeface="DM Sans"/>
              </a:rPr>
              <a:t> </a:t>
            </a:r>
            <a:endParaRPr sz="1200" b="1" u="sng">
              <a:solidFill>
                <a:schemeClr val="dk1"/>
              </a:solidFill>
              <a:latin typeface="DM Sans"/>
              <a:ea typeface="DM Sans"/>
              <a:cs typeface="DM Sans"/>
              <a:sym typeface="DM Sans"/>
            </a:endParaRPr>
          </a:p>
        </p:txBody>
      </p:sp>
      <p:sp>
        <p:nvSpPr>
          <p:cNvPr id="1692" name="Google Shape;1692;p22"/>
          <p:cNvSpPr/>
          <p:nvPr/>
        </p:nvSpPr>
        <p:spPr>
          <a:xfrm>
            <a:off x="515138" y="4603988"/>
            <a:ext cx="3059100" cy="3059100"/>
          </a:xfrm>
          <a:prstGeom prst="ellipse">
            <a:avLst/>
          </a:prstGeom>
          <a:solidFill>
            <a:srgbClr val="897FBB">
              <a:alpha val="29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93" name="Google Shape;1693;p22"/>
          <p:cNvGrpSpPr/>
          <p:nvPr/>
        </p:nvGrpSpPr>
        <p:grpSpPr>
          <a:xfrm>
            <a:off x="2889706" y="4604004"/>
            <a:ext cx="6382937" cy="1623549"/>
            <a:chOff x="713181" y="3935229"/>
            <a:chExt cx="6382937" cy="1623549"/>
          </a:xfrm>
        </p:grpSpPr>
        <p:sp>
          <p:nvSpPr>
            <p:cNvPr id="1694" name="Google Shape;1694;p22"/>
            <p:cNvSpPr/>
            <p:nvPr/>
          </p:nvSpPr>
          <p:spPr>
            <a:xfrm rot="5400000" flipH="1">
              <a:off x="3092875" y="1555535"/>
              <a:ext cx="1623549" cy="6382937"/>
            </a:xfrm>
            <a:custGeom>
              <a:avLst/>
              <a:gdLst/>
              <a:ahLst/>
              <a:cxnLst/>
              <a:rect l="l" t="t" r="r" b="b"/>
              <a:pathLst>
                <a:path w="12220" h="44059" extrusionOk="0">
                  <a:moveTo>
                    <a:pt x="9359" y="0"/>
                  </a:moveTo>
                  <a:lnTo>
                    <a:pt x="9359" y="18593"/>
                  </a:lnTo>
                  <a:lnTo>
                    <a:pt x="9359" y="27156"/>
                  </a:lnTo>
                  <a:cubicBezTo>
                    <a:pt x="9359" y="27621"/>
                    <a:pt x="9003" y="28003"/>
                    <a:pt x="8568" y="28055"/>
                  </a:cubicBezTo>
                  <a:lnTo>
                    <a:pt x="8444" y="28055"/>
                  </a:lnTo>
                  <a:cubicBezTo>
                    <a:pt x="7940" y="28055"/>
                    <a:pt x="7532" y="27647"/>
                    <a:pt x="7532" y="27156"/>
                  </a:cubicBezTo>
                  <a:lnTo>
                    <a:pt x="7532" y="18168"/>
                  </a:lnTo>
                  <a:cubicBezTo>
                    <a:pt x="7532" y="16099"/>
                    <a:pt x="5845" y="14409"/>
                    <a:pt x="3773" y="14409"/>
                  </a:cubicBezTo>
                  <a:cubicBezTo>
                    <a:pt x="1704" y="14409"/>
                    <a:pt x="1" y="16099"/>
                    <a:pt x="1" y="18168"/>
                  </a:cubicBezTo>
                  <a:lnTo>
                    <a:pt x="1" y="30141"/>
                  </a:lnTo>
                  <a:lnTo>
                    <a:pt x="1" y="44059"/>
                  </a:lnTo>
                  <a:lnTo>
                    <a:pt x="2861" y="44059"/>
                  </a:lnTo>
                  <a:lnTo>
                    <a:pt x="2861" y="29065"/>
                  </a:lnTo>
                  <a:lnTo>
                    <a:pt x="2861" y="18168"/>
                  </a:lnTo>
                  <a:cubicBezTo>
                    <a:pt x="2861" y="17677"/>
                    <a:pt x="3270" y="17269"/>
                    <a:pt x="3773" y="17269"/>
                  </a:cubicBezTo>
                  <a:cubicBezTo>
                    <a:pt x="4276" y="17269"/>
                    <a:pt x="4685" y="17677"/>
                    <a:pt x="4685" y="18168"/>
                  </a:cubicBezTo>
                  <a:lnTo>
                    <a:pt x="4685" y="27156"/>
                  </a:lnTo>
                  <a:cubicBezTo>
                    <a:pt x="4685" y="29186"/>
                    <a:pt x="6306" y="30863"/>
                    <a:pt x="8336" y="30915"/>
                  </a:cubicBezTo>
                  <a:cubicBezTo>
                    <a:pt x="8378" y="30915"/>
                    <a:pt x="8405" y="30932"/>
                    <a:pt x="8444" y="30932"/>
                  </a:cubicBezTo>
                  <a:cubicBezTo>
                    <a:pt x="10529" y="30932"/>
                    <a:pt x="12219" y="29229"/>
                    <a:pt x="12219" y="27156"/>
                  </a:cubicBezTo>
                  <a:lnTo>
                    <a:pt x="12219" y="18619"/>
                  </a:lnTo>
                  <a:lnTo>
                    <a:pt x="12219" y="0"/>
                  </a:lnTo>
                  <a:close/>
                </a:path>
              </a:pathLst>
            </a:custGeom>
            <a:solidFill>
              <a:schemeClr val="accent5"/>
            </a:solidFill>
            <a:ln>
              <a:noFill/>
            </a:ln>
            <a:effectLst>
              <a:outerShdw dist="57150" dir="6300000" algn="bl" rotWithShape="0">
                <a:schemeClr val="dk1">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95" name="Google Shape;1695;p22"/>
            <p:cNvGrpSpPr/>
            <p:nvPr/>
          </p:nvGrpSpPr>
          <p:grpSpPr>
            <a:xfrm rot="5400000" flipH="1">
              <a:off x="3392071" y="1847512"/>
              <a:ext cx="1257637" cy="5799004"/>
              <a:chOff x="3563222" y="101822"/>
              <a:chExt cx="1212180" cy="5125965"/>
            </a:xfrm>
          </p:grpSpPr>
          <p:sp>
            <p:nvSpPr>
              <p:cNvPr id="1696" name="Google Shape;1696;p22"/>
              <p:cNvSpPr/>
              <p:nvPr/>
            </p:nvSpPr>
            <p:spPr>
              <a:xfrm>
                <a:off x="3563222" y="4946702"/>
                <a:ext cx="13830" cy="55833"/>
              </a:xfrm>
              <a:custGeom>
                <a:avLst/>
                <a:gdLst/>
                <a:ahLst/>
                <a:cxnLst/>
                <a:rect l="l" t="t" r="r" b="b"/>
                <a:pathLst>
                  <a:path w="108" h="436" extrusionOk="0">
                    <a:moveTo>
                      <a:pt x="0" y="1"/>
                    </a:moveTo>
                    <a:lnTo>
                      <a:pt x="0" y="436"/>
                    </a:lnTo>
                    <a:lnTo>
                      <a:pt x="108" y="436"/>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22"/>
              <p:cNvSpPr/>
              <p:nvPr/>
            </p:nvSpPr>
            <p:spPr>
              <a:xfrm>
                <a:off x="3563222" y="5060160"/>
                <a:ext cx="13830" cy="55833"/>
              </a:xfrm>
              <a:custGeom>
                <a:avLst/>
                <a:gdLst/>
                <a:ahLst/>
                <a:cxnLst/>
                <a:rect l="l" t="t" r="r" b="b"/>
                <a:pathLst>
                  <a:path w="108" h="436" extrusionOk="0">
                    <a:moveTo>
                      <a:pt x="0" y="1"/>
                    </a:moveTo>
                    <a:lnTo>
                      <a:pt x="0" y="435"/>
                    </a:lnTo>
                    <a:lnTo>
                      <a:pt x="108" y="435"/>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22"/>
              <p:cNvSpPr/>
              <p:nvPr/>
            </p:nvSpPr>
            <p:spPr>
              <a:xfrm>
                <a:off x="3563222" y="4833244"/>
                <a:ext cx="13830" cy="58010"/>
              </a:xfrm>
              <a:custGeom>
                <a:avLst/>
                <a:gdLst/>
                <a:ahLst/>
                <a:cxnLst/>
                <a:rect l="l" t="t" r="r" b="b"/>
                <a:pathLst>
                  <a:path w="108" h="453" extrusionOk="0">
                    <a:moveTo>
                      <a:pt x="0" y="1"/>
                    </a:moveTo>
                    <a:lnTo>
                      <a:pt x="0" y="452"/>
                    </a:lnTo>
                    <a:lnTo>
                      <a:pt x="108" y="452"/>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22"/>
              <p:cNvSpPr/>
              <p:nvPr/>
            </p:nvSpPr>
            <p:spPr>
              <a:xfrm>
                <a:off x="3563222" y="5171569"/>
                <a:ext cx="13830" cy="56217"/>
              </a:xfrm>
              <a:custGeom>
                <a:avLst/>
                <a:gdLst/>
                <a:ahLst/>
                <a:cxnLst/>
                <a:rect l="l" t="t" r="r" b="b"/>
                <a:pathLst>
                  <a:path w="108" h="439" extrusionOk="0">
                    <a:moveTo>
                      <a:pt x="0" y="0"/>
                    </a:moveTo>
                    <a:lnTo>
                      <a:pt x="0" y="438"/>
                    </a:lnTo>
                    <a:lnTo>
                      <a:pt x="108" y="438"/>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22"/>
              <p:cNvSpPr/>
              <p:nvPr/>
            </p:nvSpPr>
            <p:spPr>
              <a:xfrm>
                <a:off x="3563222" y="4043522"/>
                <a:ext cx="13830" cy="55705"/>
              </a:xfrm>
              <a:custGeom>
                <a:avLst/>
                <a:gdLst/>
                <a:ahLst/>
                <a:cxnLst/>
                <a:rect l="l" t="t" r="r" b="b"/>
                <a:pathLst>
                  <a:path w="108" h="435"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22"/>
              <p:cNvSpPr/>
              <p:nvPr/>
            </p:nvSpPr>
            <p:spPr>
              <a:xfrm>
                <a:off x="3563222" y="4154802"/>
                <a:ext cx="13830" cy="57882"/>
              </a:xfrm>
              <a:custGeom>
                <a:avLst/>
                <a:gdLst/>
                <a:ahLst/>
                <a:cxnLst/>
                <a:rect l="l" t="t" r="r" b="b"/>
                <a:pathLst>
                  <a:path w="108" h="452" extrusionOk="0">
                    <a:moveTo>
                      <a:pt x="0" y="0"/>
                    </a:moveTo>
                    <a:lnTo>
                      <a:pt x="0" y="452"/>
                    </a:lnTo>
                    <a:lnTo>
                      <a:pt x="108" y="452"/>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22"/>
              <p:cNvSpPr/>
              <p:nvPr/>
            </p:nvSpPr>
            <p:spPr>
              <a:xfrm>
                <a:off x="3563222" y="3818271"/>
                <a:ext cx="13830" cy="55833"/>
              </a:xfrm>
              <a:custGeom>
                <a:avLst/>
                <a:gdLst/>
                <a:ahLst/>
                <a:cxnLst/>
                <a:rect l="l" t="t" r="r" b="b"/>
                <a:pathLst>
                  <a:path w="108" h="436"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22"/>
              <p:cNvSpPr/>
              <p:nvPr/>
            </p:nvSpPr>
            <p:spPr>
              <a:xfrm>
                <a:off x="3563222" y="3930064"/>
                <a:ext cx="13830" cy="55705"/>
              </a:xfrm>
              <a:custGeom>
                <a:avLst/>
                <a:gdLst/>
                <a:ahLst/>
                <a:cxnLst/>
                <a:rect l="l" t="t" r="r" b="b"/>
                <a:pathLst>
                  <a:path w="108" h="435"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22"/>
              <p:cNvSpPr/>
              <p:nvPr/>
            </p:nvSpPr>
            <p:spPr>
              <a:xfrm>
                <a:off x="3563222" y="4268260"/>
                <a:ext cx="13830" cy="55833"/>
              </a:xfrm>
              <a:custGeom>
                <a:avLst/>
                <a:gdLst/>
                <a:ahLst/>
                <a:cxnLst/>
                <a:rect l="l" t="t" r="r" b="b"/>
                <a:pathLst>
                  <a:path w="108" h="436"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22"/>
              <p:cNvSpPr/>
              <p:nvPr/>
            </p:nvSpPr>
            <p:spPr>
              <a:xfrm>
                <a:off x="3563222" y="4380053"/>
                <a:ext cx="13830" cy="57370"/>
              </a:xfrm>
              <a:custGeom>
                <a:avLst/>
                <a:gdLst/>
                <a:ahLst/>
                <a:cxnLst/>
                <a:rect l="l" t="t" r="r" b="b"/>
                <a:pathLst>
                  <a:path w="108" h="448" extrusionOk="0">
                    <a:moveTo>
                      <a:pt x="0" y="0"/>
                    </a:moveTo>
                    <a:lnTo>
                      <a:pt x="0" y="448"/>
                    </a:lnTo>
                    <a:lnTo>
                      <a:pt x="108" y="448"/>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22"/>
              <p:cNvSpPr/>
              <p:nvPr/>
            </p:nvSpPr>
            <p:spPr>
              <a:xfrm>
                <a:off x="3563222" y="4493383"/>
                <a:ext cx="13830" cy="55833"/>
              </a:xfrm>
              <a:custGeom>
                <a:avLst/>
                <a:gdLst/>
                <a:ahLst/>
                <a:cxnLst/>
                <a:rect l="l" t="t" r="r" b="b"/>
                <a:pathLst>
                  <a:path w="108" h="436" extrusionOk="0">
                    <a:moveTo>
                      <a:pt x="0" y="1"/>
                    </a:moveTo>
                    <a:lnTo>
                      <a:pt x="0" y="436"/>
                    </a:lnTo>
                    <a:lnTo>
                      <a:pt x="108" y="436"/>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22"/>
              <p:cNvSpPr/>
              <p:nvPr/>
            </p:nvSpPr>
            <p:spPr>
              <a:xfrm>
                <a:off x="3563222" y="4718250"/>
                <a:ext cx="13830" cy="59547"/>
              </a:xfrm>
              <a:custGeom>
                <a:avLst/>
                <a:gdLst/>
                <a:ahLst/>
                <a:cxnLst/>
                <a:rect l="l" t="t" r="r" b="b"/>
                <a:pathLst>
                  <a:path w="108" h="465" extrusionOk="0">
                    <a:moveTo>
                      <a:pt x="0" y="0"/>
                    </a:moveTo>
                    <a:lnTo>
                      <a:pt x="0" y="26"/>
                    </a:lnTo>
                    <a:lnTo>
                      <a:pt x="0" y="435"/>
                    </a:lnTo>
                    <a:lnTo>
                      <a:pt x="0" y="464"/>
                    </a:lnTo>
                    <a:lnTo>
                      <a:pt x="108" y="464"/>
                    </a:lnTo>
                    <a:lnTo>
                      <a:pt x="108" y="435"/>
                    </a:lnTo>
                    <a:lnTo>
                      <a:pt x="108" y="26"/>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22"/>
              <p:cNvSpPr/>
              <p:nvPr/>
            </p:nvSpPr>
            <p:spPr>
              <a:xfrm>
                <a:off x="3563222" y="4606457"/>
                <a:ext cx="13830" cy="56217"/>
              </a:xfrm>
              <a:custGeom>
                <a:avLst/>
                <a:gdLst/>
                <a:ahLst/>
                <a:cxnLst/>
                <a:rect l="l" t="t" r="r" b="b"/>
                <a:pathLst>
                  <a:path w="108" h="439" extrusionOk="0">
                    <a:moveTo>
                      <a:pt x="0" y="0"/>
                    </a:moveTo>
                    <a:lnTo>
                      <a:pt x="0" y="438"/>
                    </a:lnTo>
                    <a:lnTo>
                      <a:pt x="108" y="438"/>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22"/>
              <p:cNvSpPr/>
              <p:nvPr/>
            </p:nvSpPr>
            <p:spPr>
              <a:xfrm>
                <a:off x="3746086" y="1978230"/>
                <a:ext cx="57882" cy="31502"/>
              </a:xfrm>
              <a:custGeom>
                <a:avLst/>
                <a:gdLst/>
                <a:ahLst/>
                <a:cxnLst/>
                <a:rect l="l" t="t" r="r" b="b"/>
                <a:pathLst>
                  <a:path w="452" h="246" extrusionOk="0">
                    <a:moveTo>
                      <a:pt x="438" y="0"/>
                    </a:moveTo>
                    <a:cubicBezTo>
                      <a:pt x="288" y="43"/>
                      <a:pt x="138" y="82"/>
                      <a:pt x="0" y="151"/>
                    </a:cubicBezTo>
                    <a:lnTo>
                      <a:pt x="43" y="246"/>
                    </a:lnTo>
                    <a:cubicBezTo>
                      <a:pt x="180" y="193"/>
                      <a:pt x="314" y="151"/>
                      <a:pt x="451" y="112"/>
                    </a:cubicBezTo>
                    <a:lnTo>
                      <a:pt x="4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22"/>
              <p:cNvSpPr/>
              <p:nvPr/>
            </p:nvSpPr>
            <p:spPr>
              <a:xfrm>
                <a:off x="3563222" y="2663843"/>
                <a:ext cx="13830" cy="55833"/>
              </a:xfrm>
              <a:custGeom>
                <a:avLst/>
                <a:gdLst/>
                <a:ahLst/>
                <a:cxnLst/>
                <a:rect l="l" t="t" r="r" b="b"/>
                <a:pathLst>
                  <a:path w="108" h="436" extrusionOk="0">
                    <a:moveTo>
                      <a:pt x="0" y="1"/>
                    </a:moveTo>
                    <a:lnTo>
                      <a:pt x="0" y="435"/>
                    </a:lnTo>
                    <a:lnTo>
                      <a:pt x="108" y="435"/>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22"/>
              <p:cNvSpPr/>
              <p:nvPr/>
            </p:nvSpPr>
            <p:spPr>
              <a:xfrm>
                <a:off x="3563222" y="2777301"/>
                <a:ext cx="13830" cy="55833"/>
              </a:xfrm>
              <a:custGeom>
                <a:avLst/>
                <a:gdLst/>
                <a:ahLst/>
                <a:cxnLst/>
                <a:rect l="l" t="t" r="r" b="b"/>
                <a:pathLst>
                  <a:path w="108" h="436"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22"/>
              <p:cNvSpPr/>
              <p:nvPr/>
            </p:nvSpPr>
            <p:spPr>
              <a:xfrm>
                <a:off x="3563222" y="2438721"/>
                <a:ext cx="13830" cy="56089"/>
              </a:xfrm>
              <a:custGeom>
                <a:avLst/>
                <a:gdLst/>
                <a:ahLst/>
                <a:cxnLst/>
                <a:rect l="l" t="t" r="r" b="b"/>
                <a:pathLst>
                  <a:path w="108" h="438" extrusionOk="0">
                    <a:moveTo>
                      <a:pt x="0" y="0"/>
                    </a:moveTo>
                    <a:lnTo>
                      <a:pt x="0" y="438"/>
                    </a:lnTo>
                    <a:lnTo>
                      <a:pt x="108" y="438"/>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22"/>
              <p:cNvSpPr/>
              <p:nvPr/>
            </p:nvSpPr>
            <p:spPr>
              <a:xfrm>
                <a:off x="3587424" y="2107567"/>
                <a:ext cx="40338" cy="55833"/>
              </a:xfrm>
              <a:custGeom>
                <a:avLst/>
                <a:gdLst/>
                <a:ahLst/>
                <a:cxnLst/>
                <a:rect l="l" t="t" r="r" b="b"/>
                <a:pathLst>
                  <a:path w="315" h="436" extrusionOk="0">
                    <a:moveTo>
                      <a:pt x="220" y="1"/>
                    </a:moveTo>
                    <a:cubicBezTo>
                      <a:pt x="138" y="121"/>
                      <a:pt x="69" y="259"/>
                      <a:pt x="1" y="393"/>
                    </a:cubicBezTo>
                    <a:lnTo>
                      <a:pt x="112" y="435"/>
                    </a:lnTo>
                    <a:cubicBezTo>
                      <a:pt x="164" y="298"/>
                      <a:pt x="233" y="177"/>
                      <a:pt x="314" y="53"/>
                    </a:cubicBezTo>
                    <a:lnTo>
                      <a:pt x="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22"/>
              <p:cNvSpPr/>
              <p:nvPr/>
            </p:nvSpPr>
            <p:spPr>
              <a:xfrm>
                <a:off x="3563222" y="2325263"/>
                <a:ext cx="13830" cy="57882"/>
              </a:xfrm>
              <a:custGeom>
                <a:avLst/>
                <a:gdLst/>
                <a:ahLst/>
                <a:cxnLst/>
                <a:rect l="l" t="t" r="r" b="b"/>
                <a:pathLst>
                  <a:path w="108" h="452" extrusionOk="0">
                    <a:moveTo>
                      <a:pt x="0" y="0"/>
                    </a:moveTo>
                    <a:lnTo>
                      <a:pt x="0" y="451"/>
                    </a:lnTo>
                    <a:lnTo>
                      <a:pt x="108" y="451"/>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22"/>
              <p:cNvSpPr/>
              <p:nvPr/>
            </p:nvSpPr>
            <p:spPr>
              <a:xfrm>
                <a:off x="3651837" y="2025483"/>
                <a:ext cx="52504" cy="46997"/>
              </a:xfrm>
              <a:custGeom>
                <a:avLst/>
                <a:gdLst/>
                <a:ahLst/>
                <a:cxnLst/>
                <a:rect l="l" t="t" r="r" b="b"/>
                <a:pathLst>
                  <a:path w="410" h="367" extrusionOk="0">
                    <a:moveTo>
                      <a:pt x="344" y="1"/>
                    </a:moveTo>
                    <a:cubicBezTo>
                      <a:pt x="220" y="83"/>
                      <a:pt x="112" y="177"/>
                      <a:pt x="1" y="285"/>
                    </a:cubicBezTo>
                    <a:lnTo>
                      <a:pt x="83" y="367"/>
                    </a:lnTo>
                    <a:cubicBezTo>
                      <a:pt x="181" y="259"/>
                      <a:pt x="289" y="177"/>
                      <a:pt x="410" y="96"/>
                    </a:cubicBezTo>
                    <a:lnTo>
                      <a:pt x="3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22"/>
              <p:cNvSpPr/>
              <p:nvPr/>
            </p:nvSpPr>
            <p:spPr>
              <a:xfrm>
                <a:off x="3563222" y="2212189"/>
                <a:ext cx="21001" cy="57498"/>
              </a:xfrm>
              <a:custGeom>
                <a:avLst/>
                <a:gdLst/>
                <a:ahLst/>
                <a:cxnLst/>
                <a:rect l="l" t="t" r="r" b="b"/>
                <a:pathLst>
                  <a:path w="164" h="449" extrusionOk="0">
                    <a:moveTo>
                      <a:pt x="56" y="1"/>
                    </a:moveTo>
                    <a:cubicBezTo>
                      <a:pt x="26" y="148"/>
                      <a:pt x="13" y="298"/>
                      <a:pt x="0" y="448"/>
                    </a:cubicBezTo>
                    <a:lnTo>
                      <a:pt x="121" y="448"/>
                    </a:lnTo>
                    <a:cubicBezTo>
                      <a:pt x="121" y="311"/>
                      <a:pt x="137" y="164"/>
                      <a:pt x="163" y="27"/>
                    </a:cubicBezTo>
                    <a:lnTo>
                      <a:pt x="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22"/>
              <p:cNvSpPr/>
              <p:nvPr/>
            </p:nvSpPr>
            <p:spPr>
              <a:xfrm>
                <a:off x="3563222" y="2550386"/>
                <a:ext cx="13830" cy="57498"/>
              </a:xfrm>
              <a:custGeom>
                <a:avLst/>
                <a:gdLst/>
                <a:ahLst/>
                <a:cxnLst/>
                <a:rect l="l" t="t" r="r" b="b"/>
                <a:pathLst>
                  <a:path w="108" h="449" extrusionOk="0">
                    <a:moveTo>
                      <a:pt x="0" y="1"/>
                    </a:moveTo>
                    <a:lnTo>
                      <a:pt x="0" y="449"/>
                    </a:lnTo>
                    <a:lnTo>
                      <a:pt x="108" y="449"/>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22"/>
              <p:cNvSpPr/>
              <p:nvPr/>
            </p:nvSpPr>
            <p:spPr>
              <a:xfrm>
                <a:off x="3563222" y="3452030"/>
                <a:ext cx="13830" cy="55833"/>
              </a:xfrm>
              <a:custGeom>
                <a:avLst/>
                <a:gdLst/>
                <a:ahLst/>
                <a:cxnLst/>
                <a:rect l="l" t="t" r="r" b="b"/>
                <a:pathLst>
                  <a:path w="108" h="436"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22"/>
              <p:cNvSpPr/>
              <p:nvPr/>
            </p:nvSpPr>
            <p:spPr>
              <a:xfrm>
                <a:off x="3563222" y="3565488"/>
                <a:ext cx="13830" cy="55705"/>
              </a:xfrm>
              <a:custGeom>
                <a:avLst/>
                <a:gdLst/>
                <a:ahLst/>
                <a:cxnLst/>
                <a:rect l="l" t="t" r="r" b="b"/>
                <a:pathLst>
                  <a:path w="108" h="435"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22"/>
              <p:cNvSpPr/>
              <p:nvPr/>
            </p:nvSpPr>
            <p:spPr>
              <a:xfrm>
                <a:off x="3563222" y="2888582"/>
                <a:ext cx="13830" cy="56217"/>
              </a:xfrm>
              <a:custGeom>
                <a:avLst/>
                <a:gdLst/>
                <a:ahLst/>
                <a:cxnLst/>
                <a:rect l="l" t="t" r="r" b="b"/>
                <a:pathLst>
                  <a:path w="108" h="439" extrusionOk="0">
                    <a:moveTo>
                      <a:pt x="0" y="1"/>
                    </a:moveTo>
                    <a:lnTo>
                      <a:pt x="0" y="439"/>
                    </a:lnTo>
                    <a:lnTo>
                      <a:pt x="108" y="439"/>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22"/>
              <p:cNvSpPr/>
              <p:nvPr/>
            </p:nvSpPr>
            <p:spPr>
              <a:xfrm>
                <a:off x="3563222" y="3790226"/>
                <a:ext cx="13830" cy="19337"/>
              </a:xfrm>
              <a:custGeom>
                <a:avLst/>
                <a:gdLst/>
                <a:ahLst/>
                <a:cxnLst/>
                <a:rect l="l" t="t" r="r" b="b"/>
                <a:pathLst>
                  <a:path w="108" h="151" extrusionOk="0">
                    <a:moveTo>
                      <a:pt x="0" y="0"/>
                    </a:moveTo>
                    <a:lnTo>
                      <a:pt x="0" y="151"/>
                    </a:lnTo>
                    <a:lnTo>
                      <a:pt x="108" y="151"/>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22"/>
              <p:cNvSpPr/>
              <p:nvPr/>
            </p:nvSpPr>
            <p:spPr>
              <a:xfrm>
                <a:off x="3563222" y="3677153"/>
                <a:ext cx="13830" cy="55833"/>
              </a:xfrm>
              <a:custGeom>
                <a:avLst/>
                <a:gdLst/>
                <a:ahLst/>
                <a:cxnLst/>
                <a:rect l="l" t="t" r="r" b="b"/>
                <a:pathLst>
                  <a:path w="108" h="436" extrusionOk="0">
                    <a:moveTo>
                      <a:pt x="0" y="1"/>
                    </a:moveTo>
                    <a:lnTo>
                      <a:pt x="0" y="436"/>
                    </a:lnTo>
                    <a:lnTo>
                      <a:pt x="108" y="436"/>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22"/>
              <p:cNvSpPr/>
              <p:nvPr/>
            </p:nvSpPr>
            <p:spPr>
              <a:xfrm>
                <a:off x="3563222" y="3002040"/>
                <a:ext cx="13830" cy="55833"/>
              </a:xfrm>
              <a:custGeom>
                <a:avLst/>
                <a:gdLst/>
                <a:ahLst/>
                <a:cxnLst/>
                <a:rect l="l" t="t" r="r" b="b"/>
                <a:pathLst>
                  <a:path w="108" h="436" extrusionOk="0">
                    <a:moveTo>
                      <a:pt x="0" y="1"/>
                    </a:moveTo>
                    <a:lnTo>
                      <a:pt x="0" y="435"/>
                    </a:lnTo>
                    <a:lnTo>
                      <a:pt x="108" y="435"/>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22"/>
              <p:cNvSpPr/>
              <p:nvPr/>
            </p:nvSpPr>
            <p:spPr>
              <a:xfrm>
                <a:off x="3563222" y="3113833"/>
                <a:ext cx="13830" cy="57498"/>
              </a:xfrm>
              <a:custGeom>
                <a:avLst/>
                <a:gdLst/>
                <a:ahLst/>
                <a:cxnLst/>
                <a:rect l="l" t="t" r="r" b="b"/>
                <a:pathLst>
                  <a:path w="108" h="449" extrusionOk="0">
                    <a:moveTo>
                      <a:pt x="0" y="0"/>
                    </a:moveTo>
                    <a:lnTo>
                      <a:pt x="0" y="448"/>
                    </a:lnTo>
                    <a:lnTo>
                      <a:pt x="108" y="448"/>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22"/>
              <p:cNvSpPr/>
              <p:nvPr/>
            </p:nvSpPr>
            <p:spPr>
              <a:xfrm>
                <a:off x="3563222" y="3338572"/>
                <a:ext cx="13830" cy="57882"/>
              </a:xfrm>
              <a:custGeom>
                <a:avLst/>
                <a:gdLst/>
                <a:ahLst/>
                <a:cxnLst/>
                <a:rect l="l" t="t" r="r" b="b"/>
                <a:pathLst>
                  <a:path w="108" h="452" extrusionOk="0">
                    <a:moveTo>
                      <a:pt x="0" y="1"/>
                    </a:moveTo>
                    <a:lnTo>
                      <a:pt x="0" y="452"/>
                    </a:lnTo>
                    <a:lnTo>
                      <a:pt x="108" y="452"/>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22"/>
              <p:cNvSpPr/>
              <p:nvPr/>
            </p:nvSpPr>
            <p:spPr>
              <a:xfrm>
                <a:off x="3563222" y="3227291"/>
                <a:ext cx="13830" cy="55705"/>
              </a:xfrm>
              <a:custGeom>
                <a:avLst/>
                <a:gdLst/>
                <a:ahLst/>
                <a:cxnLst/>
                <a:rect l="l" t="t" r="r" b="b"/>
                <a:pathLst>
                  <a:path w="108" h="435"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22"/>
              <p:cNvSpPr/>
              <p:nvPr/>
            </p:nvSpPr>
            <p:spPr>
              <a:xfrm>
                <a:off x="4161244" y="2921749"/>
                <a:ext cx="16135" cy="56217"/>
              </a:xfrm>
              <a:custGeom>
                <a:avLst/>
                <a:gdLst/>
                <a:ahLst/>
                <a:cxnLst/>
                <a:rect l="l" t="t" r="r" b="b"/>
                <a:pathLst>
                  <a:path w="126" h="439" extrusionOk="0">
                    <a:moveTo>
                      <a:pt x="1" y="0"/>
                    </a:moveTo>
                    <a:lnTo>
                      <a:pt x="1" y="438"/>
                    </a:lnTo>
                    <a:lnTo>
                      <a:pt x="125" y="438"/>
                    </a:lnTo>
                    <a:lnTo>
                      <a:pt x="1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22"/>
              <p:cNvSpPr/>
              <p:nvPr/>
            </p:nvSpPr>
            <p:spPr>
              <a:xfrm>
                <a:off x="4161244" y="2358685"/>
                <a:ext cx="16135" cy="57498"/>
              </a:xfrm>
              <a:custGeom>
                <a:avLst/>
                <a:gdLst/>
                <a:ahLst/>
                <a:cxnLst/>
                <a:rect l="l" t="t" r="r" b="b"/>
                <a:pathLst>
                  <a:path w="126" h="449" extrusionOk="0">
                    <a:moveTo>
                      <a:pt x="1" y="1"/>
                    </a:moveTo>
                    <a:lnTo>
                      <a:pt x="1" y="449"/>
                    </a:lnTo>
                    <a:lnTo>
                      <a:pt x="125" y="449"/>
                    </a:lnTo>
                    <a:lnTo>
                      <a:pt x="1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22"/>
              <p:cNvSpPr/>
              <p:nvPr/>
            </p:nvSpPr>
            <p:spPr>
              <a:xfrm>
                <a:off x="4161244" y="2471759"/>
                <a:ext cx="16135" cy="56217"/>
              </a:xfrm>
              <a:custGeom>
                <a:avLst/>
                <a:gdLst/>
                <a:ahLst/>
                <a:cxnLst/>
                <a:rect l="l" t="t" r="r" b="b"/>
                <a:pathLst>
                  <a:path w="126" h="439" extrusionOk="0">
                    <a:moveTo>
                      <a:pt x="1" y="0"/>
                    </a:moveTo>
                    <a:lnTo>
                      <a:pt x="1" y="438"/>
                    </a:lnTo>
                    <a:lnTo>
                      <a:pt x="125" y="438"/>
                    </a:lnTo>
                    <a:lnTo>
                      <a:pt x="1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22"/>
              <p:cNvSpPr/>
              <p:nvPr/>
            </p:nvSpPr>
            <p:spPr>
              <a:xfrm>
                <a:off x="4161244" y="2583424"/>
                <a:ext cx="16135" cy="58010"/>
              </a:xfrm>
              <a:custGeom>
                <a:avLst/>
                <a:gdLst/>
                <a:ahLst/>
                <a:cxnLst/>
                <a:rect l="l" t="t" r="r" b="b"/>
                <a:pathLst>
                  <a:path w="126" h="453" extrusionOk="0">
                    <a:moveTo>
                      <a:pt x="1" y="1"/>
                    </a:moveTo>
                    <a:lnTo>
                      <a:pt x="1" y="452"/>
                    </a:lnTo>
                    <a:lnTo>
                      <a:pt x="125" y="452"/>
                    </a:lnTo>
                    <a:lnTo>
                      <a:pt x="1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22"/>
              <p:cNvSpPr/>
              <p:nvPr/>
            </p:nvSpPr>
            <p:spPr>
              <a:xfrm>
                <a:off x="4161244" y="3373787"/>
                <a:ext cx="16135" cy="55705"/>
              </a:xfrm>
              <a:custGeom>
                <a:avLst/>
                <a:gdLst/>
                <a:ahLst/>
                <a:cxnLst/>
                <a:rect l="l" t="t" r="r" b="b"/>
                <a:pathLst>
                  <a:path w="126" h="435" extrusionOk="0">
                    <a:moveTo>
                      <a:pt x="1" y="0"/>
                    </a:moveTo>
                    <a:lnTo>
                      <a:pt x="1" y="422"/>
                    </a:lnTo>
                    <a:lnTo>
                      <a:pt x="1" y="435"/>
                    </a:lnTo>
                    <a:lnTo>
                      <a:pt x="125" y="435"/>
                    </a:lnTo>
                    <a:lnTo>
                      <a:pt x="125" y="422"/>
                    </a:lnTo>
                    <a:lnTo>
                      <a:pt x="1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22"/>
              <p:cNvSpPr/>
              <p:nvPr/>
            </p:nvSpPr>
            <p:spPr>
              <a:xfrm>
                <a:off x="4393154" y="3710319"/>
                <a:ext cx="57882" cy="22666"/>
              </a:xfrm>
              <a:custGeom>
                <a:avLst/>
                <a:gdLst/>
                <a:ahLst/>
                <a:cxnLst/>
                <a:rect l="l" t="t" r="r" b="b"/>
                <a:pathLst>
                  <a:path w="452" h="177" extrusionOk="0">
                    <a:moveTo>
                      <a:pt x="30" y="0"/>
                    </a:moveTo>
                    <a:lnTo>
                      <a:pt x="1" y="108"/>
                    </a:lnTo>
                    <a:cubicBezTo>
                      <a:pt x="138" y="151"/>
                      <a:pt x="288" y="177"/>
                      <a:pt x="439" y="177"/>
                    </a:cubicBezTo>
                    <a:lnTo>
                      <a:pt x="452" y="69"/>
                    </a:lnTo>
                    <a:cubicBezTo>
                      <a:pt x="301" y="52"/>
                      <a:pt x="164" y="39"/>
                      <a:pt x="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22"/>
              <p:cNvSpPr/>
              <p:nvPr/>
            </p:nvSpPr>
            <p:spPr>
              <a:xfrm>
                <a:off x="4161244" y="2696882"/>
                <a:ext cx="16135" cy="55833"/>
              </a:xfrm>
              <a:custGeom>
                <a:avLst/>
                <a:gdLst/>
                <a:ahLst/>
                <a:cxnLst/>
                <a:rect l="l" t="t" r="r" b="b"/>
                <a:pathLst>
                  <a:path w="126" h="436" extrusionOk="0">
                    <a:moveTo>
                      <a:pt x="1" y="1"/>
                    </a:moveTo>
                    <a:lnTo>
                      <a:pt x="1" y="435"/>
                    </a:lnTo>
                    <a:lnTo>
                      <a:pt x="125" y="435"/>
                    </a:lnTo>
                    <a:lnTo>
                      <a:pt x="1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22"/>
              <p:cNvSpPr/>
              <p:nvPr/>
            </p:nvSpPr>
            <p:spPr>
              <a:xfrm>
                <a:off x="4168415" y="3483403"/>
                <a:ext cx="29837" cy="57882"/>
              </a:xfrm>
              <a:custGeom>
                <a:avLst/>
                <a:gdLst/>
                <a:ahLst/>
                <a:cxnLst/>
                <a:rect l="l" t="t" r="r" b="b"/>
                <a:pathLst>
                  <a:path w="233" h="452" extrusionOk="0">
                    <a:moveTo>
                      <a:pt x="108" y="1"/>
                    </a:moveTo>
                    <a:lnTo>
                      <a:pt x="0" y="27"/>
                    </a:lnTo>
                    <a:cubicBezTo>
                      <a:pt x="27" y="164"/>
                      <a:pt x="69" y="314"/>
                      <a:pt x="121" y="452"/>
                    </a:cubicBezTo>
                    <a:lnTo>
                      <a:pt x="233" y="409"/>
                    </a:lnTo>
                    <a:cubicBezTo>
                      <a:pt x="177" y="288"/>
                      <a:pt x="134" y="138"/>
                      <a:pt x="1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22"/>
              <p:cNvSpPr/>
              <p:nvPr/>
            </p:nvSpPr>
            <p:spPr>
              <a:xfrm>
                <a:off x="4288532" y="3664603"/>
                <a:ext cx="56217" cy="40338"/>
              </a:xfrm>
              <a:custGeom>
                <a:avLst/>
                <a:gdLst/>
                <a:ahLst/>
                <a:cxnLst/>
                <a:rect l="l" t="t" r="r" b="b"/>
                <a:pathLst>
                  <a:path w="439" h="315" extrusionOk="0">
                    <a:moveTo>
                      <a:pt x="69" y="1"/>
                    </a:moveTo>
                    <a:lnTo>
                      <a:pt x="1" y="83"/>
                    </a:lnTo>
                    <a:cubicBezTo>
                      <a:pt x="125" y="181"/>
                      <a:pt x="259" y="246"/>
                      <a:pt x="396" y="315"/>
                    </a:cubicBezTo>
                    <a:lnTo>
                      <a:pt x="439" y="220"/>
                    </a:lnTo>
                    <a:cubicBezTo>
                      <a:pt x="314" y="151"/>
                      <a:pt x="193" y="83"/>
                      <a:pt x="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22"/>
              <p:cNvSpPr/>
              <p:nvPr/>
            </p:nvSpPr>
            <p:spPr>
              <a:xfrm>
                <a:off x="4210290" y="3584696"/>
                <a:ext cx="45332" cy="54168"/>
              </a:xfrm>
              <a:custGeom>
                <a:avLst/>
                <a:gdLst/>
                <a:ahLst/>
                <a:cxnLst/>
                <a:rect l="l" t="t" r="r" b="b"/>
                <a:pathLst>
                  <a:path w="354" h="423" extrusionOk="0">
                    <a:moveTo>
                      <a:pt x="95" y="1"/>
                    </a:moveTo>
                    <a:lnTo>
                      <a:pt x="0" y="69"/>
                    </a:lnTo>
                    <a:cubicBezTo>
                      <a:pt x="82" y="190"/>
                      <a:pt x="177" y="314"/>
                      <a:pt x="285" y="422"/>
                    </a:cubicBezTo>
                    <a:lnTo>
                      <a:pt x="353" y="341"/>
                    </a:lnTo>
                    <a:cubicBezTo>
                      <a:pt x="259" y="233"/>
                      <a:pt x="177" y="122"/>
                      <a:pt x="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22"/>
              <p:cNvSpPr/>
              <p:nvPr/>
            </p:nvSpPr>
            <p:spPr>
              <a:xfrm>
                <a:off x="3857879" y="1971571"/>
                <a:ext cx="57882" cy="17288"/>
              </a:xfrm>
              <a:custGeom>
                <a:avLst/>
                <a:gdLst/>
                <a:ahLst/>
                <a:cxnLst/>
                <a:rect l="l" t="t" r="r" b="b"/>
                <a:pathLst>
                  <a:path w="452" h="135" extrusionOk="0">
                    <a:moveTo>
                      <a:pt x="0" y="0"/>
                    </a:moveTo>
                    <a:lnTo>
                      <a:pt x="13" y="108"/>
                    </a:lnTo>
                    <a:lnTo>
                      <a:pt x="95" y="108"/>
                    </a:lnTo>
                    <a:cubicBezTo>
                      <a:pt x="206" y="108"/>
                      <a:pt x="327" y="121"/>
                      <a:pt x="435" y="134"/>
                    </a:cubicBezTo>
                    <a:lnTo>
                      <a:pt x="451" y="26"/>
                    </a:lnTo>
                    <a:cubicBezTo>
                      <a:pt x="340" y="13"/>
                      <a:pt x="219" y="0"/>
                      <a:pt x="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22"/>
              <p:cNvSpPr/>
              <p:nvPr/>
            </p:nvSpPr>
            <p:spPr>
              <a:xfrm>
                <a:off x="4161244" y="2245228"/>
                <a:ext cx="16135" cy="57498"/>
              </a:xfrm>
              <a:custGeom>
                <a:avLst/>
                <a:gdLst/>
                <a:ahLst/>
                <a:cxnLst/>
                <a:rect l="l" t="t" r="r" b="b"/>
                <a:pathLst>
                  <a:path w="126" h="449" extrusionOk="0">
                    <a:moveTo>
                      <a:pt x="109" y="1"/>
                    </a:moveTo>
                    <a:lnTo>
                      <a:pt x="1" y="14"/>
                    </a:lnTo>
                    <a:lnTo>
                      <a:pt x="1" y="259"/>
                    </a:lnTo>
                    <a:lnTo>
                      <a:pt x="1" y="449"/>
                    </a:lnTo>
                    <a:lnTo>
                      <a:pt x="125" y="449"/>
                    </a:lnTo>
                    <a:lnTo>
                      <a:pt x="125" y="259"/>
                    </a:lnTo>
                    <a:cubicBezTo>
                      <a:pt x="125" y="164"/>
                      <a:pt x="109" y="83"/>
                      <a:pt x="1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22"/>
              <p:cNvSpPr/>
              <p:nvPr/>
            </p:nvSpPr>
            <p:spPr>
              <a:xfrm>
                <a:off x="4129870" y="2135227"/>
                <a:ext cx="33167" cy="57882"/>
              </a:xfrm>
              <a:custGeom>
                <a:avLst/>
                <a:gdLst/>
                <a:ahLst/>
                <a:cxnLst/>
                <a:rect l="l" t="t" r="r" b="b"/>
                <a:pathLst>
                  <a:path w="259" h="452" extrusionOk="0">
                    <a:moveTo>
                      <a:pt x="96" y="0"/>
                    </a:moveTo>
                    <a:lnTo>
                      <a:pt x="1" y="56"/>
                    </a:lnTo>
                    <a:cubicBezTo>
                      <a:pt x="56" y="177"/>
                      <a:pt x="109" y="314"/>
                      <a:pt x="151" y="451"/>
                    </a:cubicBezTo>
                    <a:lnTo>
                      <a:pt x="259" y="422"/>
                    </a:lnTo>
                    <a:cubicBezTo>
                      <a:pt x="220" y="275"/>
                      <a:pt x="164" y="138"/>
                      <a:pt x="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22"/>
              <p:cNvSpPr/>
              <p:nvPr/>
            </p:nvSpPr>
            <p:spPr>
              <a:xfrm>
                <a:off x="4062129" y="2046484"/>
                <a:ext cx="48662" cy="50711"/>
              </a:xfrm>
              <a:custGeom>
                <a:avLst/>
                <a:gdLst/>
                <a:ahLst/>
                <a:cxnLst/>
                <a:rect l="l" t="t" r="r" b="b"/>
                <a:pathLst>
                  <a:path w="380" h="396" extrusionOk="0">
                    <a:moveTo>
                      <a:pt x="66" y="0"/>
                    </a:moveTo>
                    <a:lnTo>
                      <a:pt x="0" y="82"/>
                    </a:lnTo>
                    <a:cubicBezTo>
                      <a:pt x="108" y="177"/>
                      <a:pt x="203" y="285"/>
                      <a:pt x="285" y="396"/>
                    </a:cubicBezTo>
                    <a:lnTo>
                      <a:pt x="379" y="327"/>
                    </a:lnTo>
                    <a:cubicBezTo>
                      <a:pt x="285" y="203"/>
                      <a:pt x="177" y="95"/>
                      <a:pt x="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22"/>
              <p:cNvSpPr/>
              <p:nvPr/>
            </p:nvSpPr>
            <p:spPr>
              <a:xfrm>
                <a:off x="3965830" y="1988731"/>
                <a:ext cx="57882" cy="36881"/>
              </a:xfrm>
              <a:custGeom>
                <a:avLst/>
                <a:gdLst/>
                <a:ahLst/>
                <a:cxnLst/>
                <a:rect l="l" t="t" r="r" b="b"/>
                <a:pathLst>
                  <a:path w="452" h="288" extrusionOk="0">
                    <a:moveTo>
                      <a:pt x="43" y="0"/>
                    </a:moveTo>
                    <a:lnTo>
                      <a:pt x="0" y="95"/>
                    </a:lnTo>
                    <a:cubicBezTo>
                      <a:pt x="138" y="151"/>
                      <a:pt x="275" y="206"/>
                      <a:pt x="396" y="288"/>
                    </a:cubicBezTo>
                    <a:lnTo>
                      <a:pt x="452" y="193"/>
                    </a:lnTo>
                    <a:cubicBezTo>
                      <a:pt x="327" y="111"/>
                      <a:pt x="193" y="56"/>
                      <a:pt x="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22"/>
              <p:cNvSpPr/>
              <p:nvPr/>
            </p:nvSpPr>
            <p:spPr>
              <a:xfrm>
                <a:off x="4161244" y="3260329"/>
                <a:ext cx="16135" cy="55833"/>
              </a:xfrm>
              <a:custGeom>
                <a:avLst/>
                <a:gdLst/>
                <a:ahLst/>
                <a:cxnLst/>
                <a:rect l="l" t="t" r="r" b="b"/>
                <a:pathLst>
                  <a:path w="126" h="436" extrusionOk="0">
                    <a:moveTo>
                      <a:pt x="1" y="0"/>
                    </a:moveTo>
                    <a:lnTo>
                      <a:pt x="1" y="435"/>
                    </a:lnTo>
                    <a:lnTo>
                      <a:pt x="125" y="435"/>
                    </a:lnTo>
                    <a:lnTo>
                      <a:pt x="1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22"/>
              <p:cNvSpPr/>
              <p:nvPr/>
            </p:nvSpPr>
            <p:spPr>
              <a:xfrm>
                <a:off x="4161244" y="3035079"/>
                <a:ext cx="16135" cy="56217"/>
              </a:xfrm>
              <a:custGeom>
                <a:avLst/>
                <a:gdLst/>
                <a:ahLst/>
                <a:cxnLst/>
                <a:rect l="l" t="t" r="r" b="b"/>
                <a:pathLst>
                  <a:path w="126" h="439" extrusionOk="0">
                    <a:moveTo>
                      <a:pt x="1" y="1"/>
                    </a:moveTo>
                    <a:lnTo>
                      <a:pt x="1" y="439"/>
                    </a:lnTo>
                    <a:lnTo>
                      <a:pt x="125" y="439"/>
                    </a:lnTo>
                    <a:lnTo>
                      <a:pt x="1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22"/>
              <p:cNvSpPr/>
              <p:nvPr/>
            </p:nvSpPr>
            <p:spPr>
              <a:xfrm>
                <a:off x="4161244" y="2810340"/>
                <a:ext cx="16135" cy="55833"/>
              </a:xfrm>
              <a:custGeom>
                <a:avLst/>
                <a:gdLst/>
                <a:ahLst/>
                <a:cxnLst/>
                <a:rect l="l" t="t" r="r" b="b"/>
                <a:pathLst>
                  <a:path w="126" h="436" extrusionOk="0">
                    <a:moveTo>
                      <a:pt x="1" y="1"/>
                    </a:moveTo>
                    <a:lnTo>
                      <a:pt x="1" y="435"/>
                    </a:lnTo>
                    <a:lnTo>
                      <a:pt x="125" y="435"/>
                    </a:lnTo>
                    <a:lnTo>
                      <a:pt x="1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22"/>
              <p:cNvSpPr/>
              <p:nvPr/>
            </p:nvSpPr>
            <p:spPr>
              <a:xfrm>
                <a:off x="4161244" y="3146872"/>
                <a:ext cx="16135" cy="57498"/>
              </a:xfrm>
              <a:custGeom>
                <a:avLst/>
                <a:gdLst/>
                <a:ahLst/>
                <a:cxnLst/>
                <a:rect l="l" t="t" r="r" b="b"/>
                <a:pathLst>
                  <a:path w="126" h="449" extrusionOk="0">
                    <a:moveTo>
                      <a:pt x="1" y="1"/>
                    </a:moveTo>
                    <a:lnTo>
                      <a:pt x="1" y="448"/>
                    </a:lnTo>
                    <a:lnTo>
                      <a:pt x="125" y="448"/>
                    </a:lnTo>
                    <a:lnTo>
                      <a:pt x="1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22"/>
              <p:cNvSpPr/>
              <p:nvPr/>
            </p:nvSpPr>
            <p:spPr>
              <a:xfrm>
                <a:off x="4761060" y="1231918"/>
                <a:ext cx="14342" cy="55833"/>
              </a:xfrm>
              <a:custGeom>
                <a:avLst/>
                <a:gdLst/>
                <a:ahLst/>
                <a:cxnLst/>
                <a:rect l="l" t="t" r="r" b="b"/>
                <a:pathLst>
                  <a:path w="112" h="436" extrusionOk="0">
                    <a:moveTo>
                      <a:pt x="1" y="0"/>
                    </a:moveTo>
                    <a:lnTo>
                      <a:pt x="1" y="435"/>
                    </a:lnTo>
                    <a:lnTo>
                      <a:pt x="112" y="435"/>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22"/>
              <p:cNvSpPr/>
              <p:nvPr/>
            </p:nvSpPr>
            <p:spPr>
              <a:xfrm>
                <a:off x="4761060" y="1343711"/>
                <a:ext cx="14342" cy="57498"/>
              </a:xfrm>
              <a:custGeom>
                <a:avLst/>
                <a:gdLst/>
                <a:ahLst/>
                <a:cxnLst/>
                <a:rect l="l" t="t" r="r" b="b"/>
                <a:pathLst>
                  <a:path w="112" h="449" extrusionOk="0">
                    <a:moveTo>
                      <a:pt x="1" y="0"/>
                    </a:moveTo>
                    <a:lnTo>
                      <a:pt x="1" y="448"/>
                    </a:lnTo>
                    <a:lnTo>
                      <a:pt x="112" y="448"/>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22"/>
              <p:cNvSpPr/>
              <p:nvPr/>
            </p:nvSpPr>
            <p:spPr>
              <a:xfrm>
                <a:off x="4761060" y="1003338"/>
                <a:ext cx="14342" cy="59547"/>
              </a:xfrm>
              <a:custGeom>
                <a:avLst/>
                <a:gdLst/>
                <a:ahLst/>
                <a:cxnLst/>
                <a:rect l="l" t="t" r="r" b="b"/>
                <a:pathLst>
                  <a:path w="112" h="465" extrusionOk="0">
                    <a:moveTo>
                      <a:pt x="1" y="1"/>
                    </a:moveTo>
                    <a:lnTo>
                      <a:pt x="1" y="27"/>
                    </a:lnTo>
                    <a:lnTo>
                      <a:pt x="1" y="436"/>
                    </a:lnTo>
                    <a:lnTo>
                      <a:pt x="1" y="465"/>
                    </a:lnTo>
                    <a:lnTo>
                      <a:pt x="112" y="465"/>
                    </a:lnTo>
                    <a:lnTo>
                      <a:pt x="112" y="436"/>
                    </a:lnTo>
                    <a:lnTo>
                      <a:pt x="112" y="27"/>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22"/>
              <p:cNvSpPr/>
              <p:nvPr/>
            </p:nvSpPr>
            <p:spPr>
              <a:xfrm>
                <a:off x="4761060" y="1118460"/>
                <a:ext cx="14342" cy="57882"/>
              </a:xfrm>
              <a:custGeom>
                <a:avLst/>
                <a:gdLst/>
                <a:ahLst/>
                <a:cxnLst/>
                <a:rect l="l" t="t" r="r" b="b"/>
                <a:pathLst>
                  <a:path w="112" h="452" extrusionOk="0">
                    <a:moveTo>
                      <a:pt x="1" y="1"/>
                    </a:moveTo>
                    <a:lnTo>
                      <a:pt x="1" y="452"/>
                    </a:lnTo>
                    <a:lnTo>
                      <a:pt x="112" y="452"/>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22"/>
              <p:cNvSpPr/>
              <p:nvPr/>
            </p:nvSpPr>
            <p:spPr>
              <a:xfrm>
                <a:off x="4761060" y="2020105"/>
                <a:ext cx="14342" cy="56217"/>
              </a:xfrm>
              <a:custGeom>
                <a:avLst/>
                <a:gdLst/>
                <a:ahLst/>
                <a:cxnLst/>
                <a:rect l="l" t="t" r="r" b="b"/>
                <a:pathLst>
                  <a:path w="112" h="439" extrusionOk="0">
                    <a:moveTo>
                      <a:pt x="1" y="0"/>
                    </a:moveTo>
                    <a:lnTo>
                      <a:pt x="1" y="438"/>
                    </a:lnTo>
                    <a:lnTo>
                      <a:pt x="112" y="438"/>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22"/>
              <p:cNvSpPr/>
              <p:nvPr/>
            </p:nvSpPr>
            <p:spPr>
              <a:xfrm>
                <a:off x="4761060" y="2131898"/>
                <a:ext cx="14342" cy="57370"/>
              </a:xfrm>
              <a:custGeom>
                <a:avLst/>
                <a:gdLst/>
                <a:ahLst/>
                <a:cxnLst/>
                <a:rect l="l" t="t" r="r" b="b"/>
                <a:pathLst>
                  <a:path w="112" h="448" extrusionOk="0">
                    <a:moveTo>
                      <a:pt x="1" y="0"/>
                    </a:moveTo>
                    <a:lnTo>
                      <a:pt x="1" y="448"/>
                    </a:lnTo>
                    <a:lnTo>
                      <a:pt x="112" y="448"/>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22"/>
              <p:cNvSpPr/>
              <p:nvPr/>
            </p:nvSpPr>
            <p:spPr>
              <a:xfrm>
                <a:off x="4761060" y="1456657"/>
                <a:ext cx="14342" cy="56217"/>
              </a:xfrm>
              <a:custGeom>
                <a:avLst/>
                <a:gdLst/>
                <a:ahLst/>
                <a:cxnLst/>
                <a:rect l="l" t="t" r="r" b="b"/>
                <a:pathLst>
                  <a:path w="112" h="439" extrusionOk="0">
                    <a:moveTo>
                      <a:pt x="1" y="1"/>
                    </a:moveTo>
                    <a:lnTo>
                      <a:pt x="1" y="439"/>
                    </a:lnTo>
                    <a:lnTo>
                      <a:pt x="112" y="43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22"/>
              <p:cNvSpPr/>
              <p:nvPr/>
            </p:nvSpPr>
            <p:spPr>
              <a:xfrm>
                <a:off x="4761060" y="2245228"/>
                <a:ext cx="14342" cy="55833"/>
              </a:xfrm>
              <a:custGeom>
                <a:avLst/>
                <a:gdLst/>
                <a:ahLst/>
                <a:cxnLst/>
                <a:rect l="l" t="t" r="r" b="b"/>
                <a:pathLst>
                  <a:path w="112" h="436" extrusionOk="0">
                    <a:moveTo>
                      <a:pt x="1" y="1"/>
                    </a:moveTo>
                    <a:lnTo>
                      <a:pt x="1" y="436"/>
                    </a:lnTo>
                    <a:lnTo>
                      <a:pt x="112" y="436"/>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22"/>
              <p:cNvSpPr/>
              <p:nvPr/>
            </p:nvSpPr>
            <p:spPr>
              <a:xfrm>
                <a:off x="4761060" y="1570115"/>
                <a:ext cx="14342" cy="56217"/>
              </a:xfrm>
              <a:custGeom>
                <a:avLst/>
                <a:gdLst/>
                <a:ahLst/>
                <a:cxnLst/>
                <a:rect l="l" t="t" r="r" b="b"/>
                <a:pathLst>
                  <a:path w="112" h="439" extrusionOk="0">
                    <a:moveTo>
                      <a:pt x="1" y="1"/>
                    </a:moveTo>
                    <a:lnTo>
                      <a:pt x="1" y="439"/>
                    </a:lnTo>
                    <a:lnTo>
                      <a:pt x="112" y="43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22"/>
              <p:cNvSpPr/>
              <p:nvPr/>
            </p:nvSpPr>
            <p:spPr>
              <a:xfrm>
                <a:off x="4761060" y="1681908"/>
                <a:ext cx="14342" cy="55833"/>
              </a:xfrm>
              <a:custGeom>
                <a:avLst/>
                <a:gdLst/>
                <a:ahLst/>
                <a:cxnLst/>
                <a:rect l="l" t="t" r="r" b="b"/>
                <a:pathLst>
                  <a:path w="112" h="436" extrusionOk="0">
                    <a:moveTo>
                      <a:pt x="1" y="0"/>
                    </a:moveTo>
                    <a:lnTo>
                      <a:pt x="1" y="435"/>
                    </a:lnTo>
                    <a:lnTo>
                      <a:pt x="112" y="435"/>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22"/>
              <p:cNvSpPr/>
              <p:nvPr/>
            </p:nvSpPr>
            <p:spPr>
              <a:xfrm>
                <a:off x="4761060" y="1906647"/>
                <a:ext cx="14342" cy="57882"/>
              </a:xfrm>
              <a:custGeom>
                <a:avLst/>
                <a:gdLst/>
                <a:ahLst/>
                <a:cxnLst/>
                <a:rect l="l" t="t" r="r" b="b"/>
                <a:pathLst>
                  <a:path w="112" h="452" extrusionOk="0">
                    <a:moveTo>
                      <a:pt x="1" y="1"/>
                    </a:moveTo>
                    <a:lnTo>
                      <a:pt x="1" y="452"/>
                    </a:lnTo>
                    <a:lnTo>
                      <a:pt x="112" y="452"/>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22"/>
              <p:cNvSpPr/>
              <p:nvPr/>
            </p:nvSpPr>
            <p:spPr>
              <a:xfrm>
                <a:off x="4761060" y="1795366"/>
                <a:ext cx="14342" cy="55705"/>
              </a:xfrm>
              <a:custGeom>
                <a:avLst/>
                <a:gdLst/>
                <a:ahLst/>
                <a:cxnLst/>
                <a:rect l="l" t="t" r="r" b="b"/>
                <a:pathLst>
                  <a:path w="112" h="435" extrusionOk="0">
                    <a:moveTo>
                      <a:pt x="1" y="0"/>
                    </a:moveTo>
                    <a:lnTo>
                      <a:pt x="1" y="435"/>
                    </a:lnTo>
                    <a:lnTo>
                      <a:pt x="112" y="435"/>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22"/>
              <p:cNvSpPr/>
              <p:nvPr/>
            </p:nvSpPr>
            <p:spPr>
              <a:xfrm>
                <a:off x="4761060" y="328609"/>
                <a:ext cx="14342" cy="55833"/>
              </a:xfrm>
              <a:custGeom>
                <a:avLst/>
                <a:gdLst/>
                <a:ahLst/>
                <a:cxnLst/>
                <a:rect l="l" t="t" r="r" b="b"/>
                <a:pathLst>
                  <a:path w="112" h="436" extrusionOk="0">
                    <a:moveTo>
                      <a:pt x="1" y="1"/>
                    </a:moveTo>
                    <a:lnTo>
                      <a:pt x="1" y="435"/>
                    </a:lnTo>
                    <a:lnTo>
                      <a:pt x="112" y="435"/>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22"/>
              <p:cNvSpPr/>
              <p:nvPr/>
            </p:nvSpPr>
            <p:spPr>
              <a:xfrm>
                <a:off x="4761060" y="440018"/>
                <a:ext cx="14342" cy="56217"/>
              </a:xfrm>
              <a:custGeom>
                <a:avLst/>
                <a:gdLst/>
                <a:ahLst/>
                <a:cxnLst/>
                <a:rect l="l" t="t" r="r" b="b"/>
                <a:pathLst>
                  <a:path w="112" h="439" extrusionOk="0">
                    <a:moveTo>
                      <a:pt x="1" y="0"/>
                    </a:moveTo>
                    <a:lnTo>
                      <a:pt x="1" y="438"/>
                    </a:lnTo>
                    <a:lnTo>
                      <a:pt x="112" y="438"/>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22"/>
              <p:cNvSpPr/>
              <p:nvPr/>
            </p:nvSpPr>
            <p:spPr>
              <a:xfrm>
                <a:off x="4761060" y="101822"/>
                <a:ext cx="14342" cy="57370"/>
              </a:xfrm>
              <a:custGeom>
                <a:avLst/>
                <a:gdLst/>
                <a:ahLst/>
                <a:cxnLst/>
                <a:rect l="l" t="t" r="r" b="b"/>
                <a:pathLst>
                  <a:path w="112" h="448" extrusionOk="0">
                    <a:moveTo>
                      <a:pt x="1" y="0"/>
                    </a:moveTo>
                    <a:lnTo>
                      <a:pt x="1" y="448"/>
                    </a:lnTo>
                    <a:lnTo>
                      <a:pt x="112" y="448"/>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22"/>
              <p:cNvSpPr/>
              <p:nvPr/>
            </p:nvSpPr>
            <p:spPr>
              <a:xfrm>
                <a:off x="4761060" y="215152"/>
                <a:ext cx="14342" cy="55833"/>
              </a:xfrm>
              <a:custGeom>
                <a:avLst/>
                <a:gdLst/>
                <a:ahLst/>
                <a:cxnLst/>
                <a:rect l="l" t="t" r="r" b="b"/>
                <a:pathLst>
                  <a:path w="112" h="436" extrusionOk="0">
                    <a:moveTo>
                      <a:pt x="1" y="1"/>
                    </a:moveTo>
                    <a:lnTo>
                      <a:pt x="1" y="436"/>
                    </a:lnTo>
                    <a:lnTo>
                      <a:pt x="112" y="436"/>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22"/>
              <p:cNvSpPr/>
              <p:nvPr/>
            </p:nvSpPr>
            <p:spPr>
              <a:xfrm>
                <a:off x="4761060" y="553476"/>
                <a:ext cx="14342" cy="55705"/>
              </a:xfrm>
              <a:custGeom>
                <a:avLst/>
                <a:gdLst/>
                <a:ahLst/>
                <a:cxnLst/>
                <a:rect l="l" t="t" r="r" b="b"/>
                <a:pathLst>
                  <a:path w="112" h="435" extrusionOk="0">
                    <a:moveTo>
                      <a:pt x="1" y="0"/>
                    </a:moveTo>
                    <a:lnTo>
                      <a:pt x="1" y="435"/>
                    </a:lnTo>
                    <a:lnTo>
                      <a:pt x="112" y="435"/>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22"/>
              <p:cNvSpPr/>
              <p:nvPr/>
            </p:nvSpPr>
            <p:spPr>
              <a:xfrm>
                <a:off x="4761060" y="665141"/>
                <a:ext cx="14342" cy="57498"/>
              </a:xfrm>
              <a:custGeom>
                <a:avLst/>
                <a:gdLst/>
                <a:ahLst/>
                <a:cxnLst/>
                <a:rect l="l" t="t" r="r" b="b"/>
                <a:pathLst>
                  <a:path w="112" h="449" extrusionOk="0">
                    <a:moveTo>
                      <a:pt x="1" y="1"/>
                    </a:moveTo>
                    <a:lnTo>
                      <a:pt x="1" y="449"/>
                    </a:lnTo>
                    <a:lnTo>
                      <a:pt x="112" y="44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22"/>
              <p:cNvSpPr/>
              <p:nvPr/>
            </p:nvSpPr>
            <p:spPr>
              <a:xfrm>
                <a:off x="4761060" y="778599"/>
                <a:ext cx="14342" cy="55833"/>
              </a:xfrm>
              <a:custGeom>
                <a:avLst/>
                <a:gdLst/>
                <a:ahLst/>
                <a:cxnLst/>
                <a:rect l="l" t="t" r="r" b="b"/>
                <a:pathLst>
                  <a:path w="112" h="436" extrusionOk="0">
                    <a:moveTo>
                      <a:pt x="1" y="1"/>
                    </a:moveTo>
                    <a:lnTo>
                      <a:pt x="1" y="435"/>
                    </a:lnTo>
                    <a:lnTo>
                      <a:pt x="112" y="435"/>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22"/>
              <p:cNvSpPr/>
              <p:nvPr/>
            </p:nvSpPr>
            <p:spPr>
              <a:xfrm>
                <a:off x="4761060" y="889880"/>
                <a:ext cx="14342" cy="58010"/>
              </a:xfrm>
              <a:custGeom>
                <a:avLst/>
                <a:gdLst/>
                <a:ahLst/>
                <a:cxnLst/>
                <a:rect l="l" t="t" r="r" b="b"/>
                <a:pathLst>
                  <a:path w="112" h="453" extrusionOk="0">
                    <a:moveTo>
                      <a:pt x="1" y="1"/>
                    </a:moveTo>
                    <a:lnTo>
                      <a:pt x="1" y="452"/>
                    </a:lnTo>
                    <a:lnTo>
                      <a:pt x="112" y="452"/>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22"/>
              <p:cNvSpPr/>
              <p:nvPr/>
            </p:nvSpPr>
            <p:spPr>
              <a:xfrm>
                <a:off x="4761060" y="2921749"/>
                <a:ext cx="14342" cy="56217"/>
              </a:xfrm>
              <a:custGeom>
                <a:avLst/>
                <a:gdLst/>
                <a:ahLst/>
                <a:cxnLst/>
                <a:rect l="l" t="t" r="r" b="b"/>
                <a:pathLst>
                  <a:path w="112" h="439" extrusionOk="0">
                    <a:moveTo>
                      <a:pt x="1" y="0"/>
                    </a:moveTo>
                    <a:lnTo>
                      <a:pt x="1" y="438"/>
                    </a:lnTo>
                    <a:lnTo>
                      <a:pt x="112" y="438"/>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22"/>
              <p:cNvSpPr/>
              <p:nvPr/>
            </p:nvSpPr>
            <p:spPr>
              <a:xfrm>
                <a:off x="4761060" y="2358685"/>
                <a:ext cx="14342" cy="55833"/>
              </a:xfrm>
              <a:custGeom>
                <a:avLst/>
                <a:gdLst/>
                <a:ahLst/>
                <a:cxnLst/>
                <a:rect l="l" t="t" r="r" b="b"/>
                <a:pathLst>
                  <a:path w="112" h="436" extrusionOk="0">
                    <a:moveTo>
                      <a:pt x="1" y="1"/>
                    </a:moveTo>
                    <a:lnTo>
                      <a:pt x="1" y="435"/>
                    </a:lnTo>
                    <a:lnTo>
                      <a:pt x="112" y="435"/>
                    </a:lnTo>
                    <a:lnTo>
                      <a:pt x="112" y="148"/>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22"/>
              <p:cNvSpPr/>
              <p:nvPr/>
            </p:nvSpPr>
            <p:spPr>
              <a:xfrm>
                <a:off x="4761060" y="2470094"/>
                <a:ext cx="14342" cy="57882"/>
              </a:xfrm>
              <a:custGeom>
                <a:avLst/>
                <a:gdLst/>
                <a:ahLst/>
                <a:cxnLst/>
                <a:rect l="l" t="t" r="r" b="b"/>
                <a:pathLst>
                  <a:path w="112" h="452" extrusionOk="0">
                    <a:moveTo>
                      <a:pt x="1" y="0"/>
                    </a:moveTo>
                    <a:lnTo>
                      <a:pt x="1" y="451"/>
                    </a:lnTo>
                    <a:lnTo>
                      <a:pt x="112" y="451"/>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22"/>
              <p:cNvSpPr/>
              <p:nvPr/>
            </p:nvSpPr>
            <p:spPr>
              <a:xfrm>
                <a:off x="4761060" y="2583424"/>
                <a:ext cx="14342" cy="55833"/>
              </a:xfrm>
              <a:custGeom>
                <a:avLst/>
                <a:gdLst/>
                <a:ahLst/>
                <a:cxnLst/>
                <a:rect l="l" t="t" r="r" b="b"/>
                <a:pathLst>
                  <a:path w="112" h="436" extrusionOk="0">
                    <a:moveTo>
                      <a:pt x="1" y="1"/>
                    </a:moveTo>
                    <a:lnTo>
                      <a:pt x="1" y="436"/>
                    </a:lnTo>
                    <a:lnTo>
                      <a:pt x="112" y="436"/>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22"/>
              <p:cNvSpPr/>
              <p:nvPr/>
            </p:nvSpPr>
            <p:spPr>
              <a:xfrm>
                <a:off x="4761060" y="3368281"/>
                <a:ext cx="14342" cy="55833"/>
              </a:xfrm>
              <a:custGeom>
                <a:avLst/>
                <a:gdLst/>
                <a:ahLst/>
                <a:cxnLst/>
                <a:rect l="l" t="t" r="r" b="b"/>
                <a:pathLst>
                  <a:path w="112" h="436" extrusionOk="0">
                    <a:moveTo>
                      <a:pt x="1" y="1"/>
                    </a:moveTo>
                    <a:lnTo>
                      <a:pt x="1" y="422"/>
                    </a:lnTo>
                    <a:lnTo>
                      <a:pt x="1" y="435"/>
                    </a:lnTo>
                    <a:lnTo>
                      <a:pt x="112" y="435"/>
                    </a:lnTo>
                    <a:lnTo>
                      <a:pt x="112" y="422"/>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22"/>
              <p:cNvSpPr/>
              <p:nvPr/>
            </p:nvSpPr>
            <p:spPr>
              <a:xfrm>
                <a:off x="4485739" y="3710319"/>
                <a:ext cx="59547" cy="22666"/>
              </a:xfrm>
              <a:custGeom>
                <a:avLst/>
                <a:gdLst/>
                <a:ahLst/>
                <a:cxnLst/>
                <a:rect l="l" t="t" r="r" b="b"/>
                <a:pathLst>
                  <a:path w="465" h="177" extrusionOk="0">
                    <a:moveTo>
                      <a:pt x="435" y="0"/>
                    </a:moveTo>
                    <a:cubicBezTo>
                      <a:pt x="288" y="26"/>
                      <a:pt x="150" y="52"/>
                      <a:pt x="0" y="69"/>
                    </a:cubicBezTo>
                    <a:lnTo>
                      <a:pt x="13" y="177"/>
                    </a:lnTo>
                    <a:cubicBezTo>
                      <a:pt x="163" y="164"/>
                      <a:pt x="314" y="134"/>
                      <a:pt x="464" y="108"/>
                    </a:cubicBezTo>
                    <a:lnTo>
                      <a:pt x="4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22"/>
              <p:cNvSpPr/>
              <p:nvPr/>
            </p:nvSpPr>
            <p:spPr>
              <a:xfrm>
                <a:off x="4761060" y="2696882"/>
                <a:ext cx="14342" cy="55833"/>
              </a:xfrm>
              <a:custGeom>
                <a:avLst/>
                <a:gdLst/>
                <a:ahLst/>
                <a:cxnLst/>
                <a:rect l="l" t="t" r="r" b="b"/>
                <a:pathLst>
                  <a:path w="112" h="436" extrusionOk="0">
                    <a:moveTo>
                      <a:pt x="1" y="1"/>
                    </a:moveTo>
                    <a:lnTo>
                      <a:pt x="1" y="435"/>
                    </a:lnTo>
                    <a:lnTo>
                      <a:pt x="112" y="435"/>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22"/>
              <p:cNvSpPr/>
              <p:nvPr/>
            </p:nvSpPr>
            <p:spPr>
              <a:xfrm>
                <a:off x="4740187" y="3480074"/>
                <a:ext cx="29837" cy="57498"/>
              </a:xfrm>
              <a:custGeom>
                <a:avLst/>
                <a:gdLst/>
                <a:ahLst/>
                <a:cxnLst/>
                <a:rect l="l" t="t" r="r" b="b"/>
                <a:pathLst>
                  <a:path w="233" h="449" extrusionOk="0">
                    <a:moveTo>
                      <a:pt x="125" y="0"/>
                    </a:moveTo>
                    <a:cubicBezTo>
                      <a:pt x="98" y="134"/>
                      <a:pt x="56" y="272"/>
                      <a:pt x="0" y="409"/>
                    </a:cubicBezTo>
                    <a:lnTo>
                      <a:pt x="98" y="448"/>
                    </a:lnTo>
                    <a:cubicBezTo>
                      <a:pt x="151" y="314"/>
                      <a:pt x="206" y="164"/>
                      <a:pt x="232" y="13"/>
                    </a:cubicBezTo>
                    <a:lnTo>
                      <a:pt x="1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22"/>
              <p:cNvSpPr/>
              <p:nvPr/>
            </p:nvSpPr>
            <p:spPr>
              <a:xfrm>
                <a:off x="4592025" y="3662938"/>
                <a:ext cx="56217" cy="42003"/>
              </a:xfrm>
              <a:custGeom>
                <a:avLst/>
                <a:gdLst/>
                <a:ahLst/>
                <a:cxnLst/>
                <a:rect l="l" t="t" r="r" b="b"/>
                <a:pathLst>
                  <a:path w="439" h="328" extrusionOk="0">
                    <a:moveTo>
                      <a:pt x="370" y="1"/>
                    </a:moveTo>
                    <a:cubicBezTo>
                      <a:pt x="259" y="83"/>
                      <a:pt x="138" y="164"/>
                      <a:pt x="0" y="220"/>
                    </a:cubicBezTo>
                    <a:lnTo>
                      <a:pt x="56" y="328"/>
                    </a:lnTo>
                    <a:cubicBezTo>
                      <a:pt x="193" y="259"/>
                      <a:pt x="314" y="177"/>
                      <a:pt x="438" y="96"/>
                    </a:cubicBezTo>
                    <a:lnTo>
                      <a:pt x="3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22"/>
              <p:cNvSpPr/>
              <p:nvPr/>
            </p:nvSpPr>
            <p:spPr>
              <a:xfrm>
                <a:off x="4681153" y="3580982"/>
                <a:ext cx="45332" cy="52376"/>
              </a:xfrm>
              <a:custGeom>
                <a:avLst/>
                <a:gdLst/>
                <a:ahLst/>
                <a:cxnLst/>
                <a:rect l="l" t="t" r="r" b="b"/>
                <a:pathLst>
                  <a:path w="354" h="409" extrusionOk="0">
                    <a:moveTo>
                      <a:pt x="259" y="0"/>
                    </a:moveTo>
                    <a:cubicBezTo>
                      <a:pt x="190" y="124"/>
                      <a:pt x="95" y="232"/>
                      <a:pt x="1" y="343"/>
                    </a:cubicBezTo>
                    <a:lnTo>
                      <a:pt x="82" y="409"/>
                    </a:lnTo>
                    <a:cubicBezTo>
                      <a:pt x="177" y="301"/>
                      <a:pt x="272" y="180"/>
                      <a:pt x="354" y="56"/>
                    </a:cubicBezTo>
                    <a:lnTo>
                      <a:pt x="2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22"/>
              <p:cNvSpPr/>
              <p:nvPr/>
            </p:nvSpPr>
            <p:spPr>
              <a:xfrm>
                <a:off x="4761060" y="3260329"/>
                <a:ext cx="14342" cy="55833"/>
              </a:xfrm>
              <a:custGeom>
                <a:avLst/>
                <a:gdLst/>
                <a:ahLst/>
                <a:cxnLst/>
                <a:rect l="l" t="t" r="r" b="b"/>
                <a:pathLst>
                  <a:path w="112" h="436" extrusionOk="0">
                    <a:moveTo>
                      <a:pt x="1" y="0"/>
                    </a:moveTo>
                    <a:lnTo>
                      <a:pt x="1" y="435"/>
                    </a:lnTo>
                    <a:lnTo>
                      <a:pt x="112" y="435"/>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22"/>
              <p:cNvSpPr/>
              <p:nvPr/>
            </p:nvSpPr>
            <p:spPr>
              <a:xfrm>
                <a:off x="4761060" y="3035079"/>
                <a:ext cx="14342" cy="56217"/>
              </a:xfrm>
              <a:custGeom>
                <a:avLst/>
                <a:gdLst/>
                <a:ahLst/>
                <a:cxnLst/>
                <a:rect l="l" t="t" r="r" b="b"/>
                <a:pathLst>
                  <a:path w="112" h="439" extrusionOk="0">
                    <a:moveTo>
                      <a:pt x="1" y="1"/>
                    </a:moveTo>
                    <a:lnTo>
                      <a:pt x="1" y="439"/>
                    </a:lnTo>
                    <a:lnTo>
                      <a:pt x="112" y="43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22"/>
              <p:cNvSpPr/>
              <p:nvPr/>
            </p:nvSpPr>
            <p:spPr>
              <a:xfrm>
                <a:off x="4761060" y="2808675"/>
                <a:ext cx="14342" cy="55833"/>
              </a:xfrm>
              <a:custGeom>
                <a:avLst/>
                <a:gdLst/>
                <a:ahLst/>
                <a:cxnLst/>
                <a:rect l="l" t="t" r="r" b="b"/>
                <a:pathLst>
                  <a:path w="112" h="436" extrusionOk="0">
                    <a:moveTo>
                      <a:pt x="1" y="0"/>
                    </a:moveTo>
                    <a:lnTo>
                      <a:pt x="1" y="435"/>
                    </a:lnTo>
                    <a:lnTo>
                      <a:pt x="112" y="435"/>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22"/>
              <p:cNvSpPr/>
              <p:nvPr/>
            </p:nvSpPr>
            <p:spPr>
              <a:xfrm>
                <a:off x="4761060" y="3146872"/>
                <a:ext cx="14342" cy="57498"/>
              </a:xfrm>
              <a:custGeom>
                <a:avLst/>
                <a:gdLst/>
                <a:ahLst/>
                <a:cxnLst/>
                <a:rect l="l" t="t" r="r" b="b"/>
                <a:pathLst>
                  <a:path w="112" h="449" extrusionOk="0">
                    <a:moveTo>
                      <a:pt x="1" y="1"/>
                    </a:moveTo>
                    <a:lnTo>
                      <a:pt x="1" y="448"/>
                    </a:lnTo>
                    <a:lnTo>
                      <a:pt x="112" y="448"/>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80" name="Google Shape;1780;p22"/>
          <p:cNvGrpSpPr/>
          <p:nvPr/>
        </p:nvGrpSpPr>
        <p:grpSpPr>
          <a:xfrm>
            <a:off x="467713" y="4562414"/>
            <a:ext cx="750012" cy="630423"/>
            <a:chOff x="1507450" y="3919292"/>
            <a:chExt cx="953486" cy="801453"/>
          </a:xfrm>
        </p:grpSpPr>
        <p:grpSp>
          <p:nvGrpSpPr>
            <p:cNvPr id="1781" name="Google Shape;1781;p22"/>
            <p:cNvGrpSpPr/>
            <p:nvPr/>
          </p:nvGrpSpPr>
          <p:grpSpPr>
            <a:xfrm>
              <a:off x="1806988" y="3919292"/>
              <a:ext cx="441906" cy="801453"/>
              <a:chOff x="3816307" y="2352225"/>
              <a:chExt cx="1213027" cy="2199981"/>
            </a:xfrm>
          </p:grpSpPr>
          <p:sp>
            <p:nvSpPr>
              <p:cNvPr id="1782" name="Google Shape;1782;p22"/>
              <p:cNvSpPr/>
              <p:nvPr/>
            </p:nvSpPr>
            <p:spPr>
              <a:xfrm>
                <a:off x="3816307" y="2353110"/>
                <a:ext cx="1213027" cy="1210194"/>
              </a:xfrm>
              <a:custGeom>
                <a:avLst/>
                <a:gdLst/>
                <a:ahLst/>
                <a:cxnLst/>
                <a:rect l="l" t="t" r="r" b="b"/>
                <a:pathLst>
                  <a:path w="6852" h="6836" extrusionOk="0">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22"/>
              <p:cNvSpPr/>
              <p:nvPr/>
            </p:nvSpPr>
            <p:spPr>
              <a:xfrm>
                <a:off x="4199402" y="2832867"/>
                <a:ext cx="361854" cy="1719340"/>
              </a:xfrm>
              <a:custGeom>
                <a:avLst/>
                <a:gdLst/>
                <a:ahLst/>
                <a:cxnLst/>
                <a:rect l="l" t="t" r="r" b="b"/>
                <a:pathLst>
                  <a:path w="2044" h="9712" extrusionOk="0">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22"/>
              <p:cNvSpPr/>
              <p:nvPr/>
            </p:nvSpPr>
            <p:spPr>
              <a:xfrm>
                <a:off x="4331999" y="2352225"/>
                <a:ext cx="697331" cy="1211079"/>
              </a:xfrm>
              <a:custGeom>
                <a:avLst/>
                <a:gdLst/>
                <a:ahLst/>
                <a:cxnLst/>
                <a:rect l="l" t="t" r="r" b="b"/>
                <a:pathLst>
                  <a:path w="3939" h="6841" extrusionOk="0">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5" name="Google Shape;1785;p22"/>
            <p:cNvGrpSpPr/>
            <p:nvPr/>
          </p:nvGrpSpPr>
          <p:grpSpPr>
            <a:xfrm>
              <a:off x="2248899" y="4334549"/>
              <a:ext cx="212037" cy="384777"/>
              <a:chOff x="3816307" y="2352225"/>
              <a:chExt cx="1213027" cy="2199981"/>
            </a:xfrm>
          </p:grpSpPr>
          <p:sp>
            <p:nvSpPr>
              <p:cNvPr id="1786" name="Google Shape;1786;p22"/>
              <p:cNvSpPr/>
              <p:nvPr/>
            </p:nvSpPr>
            <p:spPr>
              <a:xfrm>
                <a:off x="3816307" y="2353110"/>
                <a:ext cx="1213027" cy="1210194"/>
              </a:xfrm>
              <a:custGeom>
                <a:avLst/>
                <a:gdLst/>
                <a:ahLst/>
                <a:cxnLst/>
                <a:rect l="l" t="t" r="r" b="b"/>
                <a:pathLst>
                  <a:path w="6852" h="6836" extrusionOk="0">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22"/>
              <p:cNvSpPr/>
              <p:nvPr/>
            </p:nvSpPr>
            <p:spPr>
              <a:xfrm>
                <a:off x="4199402" y="2832867"/>
                <a:ext cx="361854" cy="1719340"/>
              </a:xfrm>
              <a:custGeom>
                <a:avLst/>
                <a:gdLst/>
                <a:ahLst/>
                <a:cxnLst/>
                <a:rect l="l" t="t" r="r" b="b"/>
                <a:pathLst>
                  <a:path w="2044" h="9712" extrusionOk="0">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22"/>
              <p:cNvSpPr/>
              <p:nvPr/>
            </p:nvSpPr>
            <p:spPr>
              <a:xfrm>
                <a:off x="4331999" y="2352225"/>
                <a:ext cx="697331" cy="1211079"/>
              </a:xfrm>
              <a:custGeom>
                <a:avLst/>
                <a:gdLst/>
                <a:ahLst/>
                <a:cxnLst/>
                <a:rect l="l" t="t" r="r" b="b"/>
                <a:pathLst>
                  <a:path w="3939" h="6841" extrusionOk="0">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9" name="Google Shape;1789;p22"/>
            <p:cNvGrpSpPr/>
            <p:nvPr/>
          </p:nvGrpSpPr>
          <p:grpSpPr>
            <a:xfrm>
              <a:off x="1507450" y="4205080"/>
              <a:ext cx="212025" cy="514245"/>
              <a:chOff x="3816313" y="1611982"/>
              <a:chExt cx="1212958" cy="2940225"/>
            </a:xfrm>
          </p:grpSpPr>
          <p:sp>
            <p:nvSpPr>
              <p:cNvPr id="1790" name="Google Shape;1790;p22"/>
              <p:cNvSpPr/>
              <p:nvPr/>
            </p:nvSpPr>
            <p:spPr>
              <a:xfrm>
                <a:off x="3816313" y="1613408"/>
                <a:ext cx="1212958" cy="1949969"/>
              </a:xfrm>
              <a:custGeom>
                <a:avLst/>
                <a:gdLst/>
                <a:ahLst/>
                <a:cxnLst/>
                <a:rect l="l" t="t" r="r" b="b"/>
                <a:pathLst>
                  <a:path w="6852" h="6836" extrusionOk="0">
                    <a:moveTo>
                      <a:pt x="3422" y="1"/>
                    </a:moveTo>
                    <a:cubicBezTo>
                      <a:pt x="1540" y="1"/>
                      <a:pt x="14" y="1519"/>
                      <a:pt x="1" y="3404"/>
                    </a:cubicBezTo>
                    <a:cubicBezTo>
                      <a:pt x="1" y="5299"/>
                      <a:pt x="1524" y="6836"/>
                      <a:pt x="3420" y="6836"/>
                    </a:cubicBezTo>
                    <a:cubicBezTo>
                      <a:pt x="3430" y="6836"/>
                      <a:pt x="3440" y="6836"/>
                      <a:pt x="3450" y="6836"/>
                    </a:cubicBezTo>
                    <a:cubicBezTo>
                      <a:pt x="5316" y="6836"/>
                      <a:pt x="6836" y="5315"/>
                      <a:pt x="6852" y="3433"/>
                    </a:cubicBezTo>
                    <a:cubicBezTo>
                      <a:pt x="6852" y="1540"/>
                      <a:pt x="5326" y="1"/>
                      <a:pt x="3446" y="1"/>
                    </a:cubicBezTo>
                    <a:cubicBezTo>
                      <a:pt x="3438" y="1"/>
                      <a:pt x="3430" y="1"/>
                      <a:pt x="3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22"/>
              <p:cNvSpPr/>
              <p:nvPr/>
            </p:nvSpPr>
            <p:spPr>
              <a:xfrm>
                <a:off x="4199464" y="2602232"/>
                <a:ext cx="351972" cy="1949975"/>
              </a:xfrm>
              <a:custGeom>
                <a:avLst/>
                <a:gdLst/>
                <a:ahLst/>
                <a:cxnLst/>
                <a:rect l="l" t="t" r="r" b="b"/>
                <a:pathLst>
                  <a:path w="2044" h="9712" extrusionOk="0">
                    <a:moveTo>
                      <a:pt x="1187" y="1"/>
                    </a:moveTo>
                    <a:lnTo>
                      <a:pt x="929" y="3420"/>
                    </a:lnTo>
                    <a:lnTo>
                      <a:pt x="14" y="2262"/>
                    </a:lnTo>
                    <a:lnTo>
                      <a:pt x="1" y="2276"/>
                    </a:lnTo>
                    <a:lnTo>
                      <a:pt x="900" y="3815"/>
                    </a:lnTo>
                    <a:lnTo>
                      <a:pt x="736" y="9712"/>
                    </a:lnTo>
                    <a:lnTo>
                      <a:pt x="1635" y="9712"/>
                    </a:lnTo>
                    <a:lnTo>
                      <a:pt x="1364" y="1854"/>
                    </a:lnTo>
                    <a:lnTo>
                      <a:pt x="2044" y="1020"/>
                    </a:lnTo>
                    <a:lnTo>
                      <a:pt x="2031" y="1007"/>
                    </a:lnTo>
                    <a:lnTo>
                      <a:pt x="1351" y="1648"/>
                    </a:lnTo>
                    <a:lnTo>
                      <a:pt x="1240" y="14"/>
                    </a:lnTo>
                    <a:lnTo>
                      <a:pt x="11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22"/>
              <p:cNvSpPr/>
              <p:nvPr/>
            </p:nvSpPr>
            <p:spPr>
              <a:xfrm>
                <a:off x="4331976" y="1611982"/>
                <a:ext cx="697292" cy="1951395"/>
              </a:xfrm>
              <a:custGeom>
                <a:avLst/>
                <a:gdLst/>
                <a:ahLst/>
                <a:cxnLst/>
                <a:rect l="l" t="t" r="r" b="b"/>
                <a:pathLst>
                  <a:path w="3939" h="6841" extrusionOk="0">
                    <a:moveTo>
                      <a:pt x="383" y="1"/>
                    </a:moveTo>
                    <a:cubicBezTo>
                      <a:pt x="248" y="1"/>
                      <a:pt x="120" y="13"/>
                      <a:pt x="0" y="32"/>
                    </a:cubicBezTo>
                    <a:cubicBezTo>
                      <a:pt x="1651" y="290"/>
                      <a:pt x="2903" y="1722"/>
                      <a:pt x="2903" y="3438"/>
                    </a:cubicBezTo>
                    <a:cubicBezTo>
                      <a:pt x="2890" y="5141"/>
                      <a:pt x="1635" y="6556"/>
                      <a:pt x="0" y="6801"/>
                    </a:cubicBezTo>
                    <a:cubicBezTo>
                      <a:pt x="164" y="6828"/>
                      <a:pt x="327" y="6841"/>
                      <a:pt x="507" y="6841"/>
                    </a:cubicBezTo>
                    <a:cubicBezTo>
                      <a:pt x="517" y="6841"/>
                      <a:pt x="527" y="6841"/>
                      <a:pt x="537" y="6841"/>
                    </a:cubicBezTo>
                    <a:cubicBezTo>
                      <a:pt x="2403" y="6841"/>
                      <a:pt x="3923" y="5320"/>
                      <a:pt x="3939" y="3438"/>
                    </a:cubicBezTo>
                    <a:cubicBezTo>
                      <a:pt x="3939" y="1545"/>
                      <a:pt x="2413" y="6"/>
                      <a:pt x="533" y="6"/>
                    </a:cubicBezTo>
                    <a:cubicBezTo>
                      <a:pt x="482" y="2"/>
                      <a:pt x="432" y="1"/>
                      <a:pt x="383" y="1"/>
                    </a:cubicBezTo>
                    <a:close/>
                  </a:path>
                </a:pathLst>
              </a:custGeom>
              <a:solidFill>
                <a:srgbClr val="473A50">
                  <a:alpha val="4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3688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Poppins ExtraBold"/>
              <a:buNone/>
              <a:defRPr sz="3000">
                <a:solidFill>
                  <a:schemeClr val="dk1"/>
                </a:solidFill>
                <a:latin typeface="Poppins ExtraBold"/>
                <a:ea typeface="Poppins ExtraBold"/>
                <a:cs typeface="Poppins ExtraBold"/>
                <a:sym typeface="Poppins ExtraBold"/>
              </a:defRPr>
            </a:lvl1pPr>
            <a:lvl2pPr lvl="1" rtl="0">
              <a:spcBef>
                <a:spcPts val="0"/>
              </a:spcBef>
              <a:spcAft>
                <a:spcPts val="0"/>
              </a:spcAft>
              <a:buClr>
                <a:schemeClr val="dk1"/>
              </a:buClr>
              <a:buSzPts val="3500"/>
              <a:buFont typeface="Poppins"/>
              <a:buNone/>
              <a:defRPr sz="3500">
                <a:solidFill>
                  <a:schemeClr val="dk1"/>
                </a:solidFill>
                <a:latin typeface="Poppins"/>
                <a:ea typeface="Poppins"/>
                <a:cs typeface="Poppins"/>
                <a:sym typeface="Poppins"/>
              </a:defRPr>
            </a:lvl2pPr>
            <a:lvl3pPr lvl="2" rtl="0">
              <a:spcBef>
                <a:spcPts val="0"/>
              </a:spcBef>
              <a:spcAft>
                <a:spcPts val="0"/>
              </a:spcAft>
              <a:buClr>
                <a:schemeClr val="dk1"/>
              </a:buClr>
              <a:buSzPts val="3500"/>
              <a:buFont typeface="Poppins"/>
              <a:buNone/>
              <a:defRPr sz="3500">
                <a:solidFill>
                  <a:schemeClr val="dk1"/>
                </a:solidFill>
                <a:latin typeface="Poppins"/>
                <a:ea typeface="Poppins"/>
                <a:cs typeface="Poppins"/>
                <a:sym typeface="Poppins"/>
              </a:defRPr>
            </a:lvl3pPr>
            <a:lvl4pPr lvl="3" rtl="0">
              <a:spcBef>
                <a:spcPts val="0"/>
              </a:spcBef>
              <a:spcAft>
                <a:spcPts val="0"/>
              </a:spcAft>
              <a:buClr>
                <a:schemeClr val="dk1"/>
              </a:buClr>
              <a:buSzPts val="3500"/>
              <a:buFont typeface="Poppins"/>
              <a:buNone/>
              <a:defRPr sz="3500">
                <a:solidFill>
                  <a:schemeClr val="dk1"/>
                </a:solidFill>
                <a:latin typeface="Poppins"/>
                <a:ea typeface="Poppins"/>
                <a:cs typeface="Poppins"/>
                <a:sym typeface="Poppins"/>
              </a:defRPr>
            </a:lvl4pPr>
            <a:lvl5pPr lvl="4" rtl="0">
              <a:spcBef>
                <a:spcPts val="0"/>
              </a:spcBef>
              <a:spcAft>
                <a:spcPts val="0"/>
              </a:spcAft>
              <a:buClr>
                <a:schemeClr val="dk1"/>
              </a:buClr>
              <a:buSzPts val="3500"/>
              <a:buFont typeface="Poppins"/>
              <a:buNone/>
              <a:defRPr sz="3500">
                <a:solidFill>
                  <a:schemeClr val="dk1"/>
                </a:solidFill>
                <a:latin typeface="Poppins"/>
                <a:ea typeface="Poppins"/>
                <a:cs typeface="Poppins"/>
                <a:sym typeface="Poppins"/>
              </a:defRPr>
            </a:lvl5pPr>
            <a:lvl6pPr lvl="5" rtl="0">
              <a:spcBef>
                <a:spcPts val="0"/>
              </a:spcBef>
              <a:spcAft>
                <a:spcPts val="0"/>
              </a:spcAft>
              <a:buClr>
                <a:schemeClr val="dk1"/>
              </a:buClr>
              <a:buSzPts val="3500"/>
              <a:buFont typeface="Poppins"/>
              <a:buNone/>
              <a:defRPr sz="3500">
                <a:solidFill>
                  <a:schemeClr val="dk1"/>
                </a:solidFill>
                <a:latin typeface="Poppins"/>
                <a:ea typeface="Poppins"/>
                <a:cs typeface="Poppins"/>
                <a:sym typeface="Poppins"/>
              </a:defRPr>
            </a:lvl6pPr>
            <a:lvl7pPr lvl="6" rtl="0">
              <a:spcBef>
                <a:spcPts val="0"/>
              </a:spcBef>
              <a:spcAft>
                <a:spcPts val="0"/>
              </a:spcAft>
              <a:buClr>
                <a:schemeClr val="dk1"/>
              </a:buClr>
              <a:buSzPts val="3500"/>
              <a:buFont typeface="Poppins"/>
              <a:buNone/>
              <a:defRPr sz="3500">
                <a:solidFill>
                  <a:schemeClr val="dk1"/>
                </a:solidFill>
                <a:latin typeface="Poppins"/>
                <a:ea typeface="Poppins"/>
                <a:cs typeface="Poppins"/>
                <a:sym typeface="Poppins"/>
              </a:defRPr>
            </a:lvl7pPr>
            <a:lvl8pPr lvl="7" rtl="0">
              <a:spcBef>
                <a:spcPts val="0"/>
              </a:spcBef>
              <a:spcAft>
                <a:spcPts val="0"/>
              </a:spcAft>
              <a:buClr>
                <a:schemeClr val="dk1"/>
              </a:buClr>
              <a:buSzPts val="3500"/>
              <a:buFont typeface="Poppins"/>
              <a:buNone/>
              <a:defRPr sz="3500">
                <a:solidFill>
                  <a:schemeClr val="dk1"/>
                </a:solidFill>
                <a:latin typeface="Poppins"/>
                <a:ea typeface="Poppins"/>
                <a:cs typeface="Poppins"/>
                <a:sym typeface="Poppins"/>
              </a:defRPr>
            </a:lvl8pPr>
            <a:lvl9pPr lvl="8" rtl="0">
              <a:spcBef>
                <a:spcPts val="0"/>
              </a:spcBef>
              <a:spcAft>
                <a:spcPts val="0"/>
              </a:spcAft>
              <a:buClr>
                <a:schemeClr val="dk1"/>
              </a:buClr>
              <a:buSzPts val="3500"/>
              <a:buFont typeface="Poppins"/>
              <a:buNone/>
              <a:defRPr sz="3500">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1pPr>
            <a:lvl2pPr marL="914400" lvl="1" indent="-304800">
              <a:lnSpc>
                <a:spcPct val="100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2pPr>
            <a:lvl3pPr marL="1371600" lvl="2" indent="-304800">
              <a:lnSpc>
                <a:spcPct val="100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3pPr>
            <a:lvl4pPr marL="1828800" lvl="3" indent="-304800">
              <a:lnSpc>
                <a:spcPct val="100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4pPr>
            <a:lvl5pPr marL="2286000" lvl="4" indent="-304800">
              <a:lnSpc>
                <a:spcPct val="100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5pPr>
            <a:lvl6pPr marL="2743200" lvl="5" indent="-304800">
              <a:lnSpc>
                <a:spcPct val="100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6pPr>
            <a:lvl7pPr marL="3200400" lvl="6" indent="-304800">
              <a:lnSpc>
                <a:spcPct val="100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7pPr>
            <a:lvl8pPr marL="3657600" lvl="7" indent="-304800">
              <a:lnSpc>
                <a:spcPct val="100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8pPr>
            <a:lvl9pPr marL="4114800" lvl="8" indent="-304800">
              <a:lnSpc>
                <a:spcPct val="100000"/>
              </a:lnSpc>
              <a:spcBef>
                <a:spcPts val="1600"/>
              </a:spcBef>
              <a:spcAft>
                <a:spcPts val="1600"/>
              </a:spcAft>
              <a:buClr>
                <a:schemeClr val="dk1"/>
              </a:buClr>
              <a:buSzPts val="1200"/>
              <a:buFont typeface="DM Sans"/>
              <a:buChar char="■"/>
              <a:defRPr sz="1200">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4" r:id="rId4"/>
    <p:sldLayoutId id="2147483655" r:id="rId5"/>
    <p:sldLayoutId id="2147483656" r:id="rId6"/>
    <p:sldLayoutId id="2147483658" r:id="rId7"/>
    <p:sldLayoutId id="2147483660" r:id="rId8"/>
    <p:sldLayoutId id="2147483668" r:id="rId9"/>
    <p:sldLayoutId id="2147483669" r:id="rId10"/>
    <p:sldLayoutId id="2147483670"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hyperlink" Target="mailto:lifelane123@gmail.com" TargetMode="External"/><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hyperlink" Target="file:///C:\Users\ArvindADM\Desktop\LifeLane.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85"/>
        <p:cNvGrpSpPr/>
        <p:nvPr/>
      </p:nvGrpSpPr>
      <p:grpSpPr>
        <a:xfrm>
          <a:off x="0" y="0"/>
          <a:ext cx="0" cy="0"/>
          <a:chOff x="0" y="0"/>
          <a:chExt cx="0" cy="0"/>
        </a:xfrm>
      </p:grpSpPr>
      <p:sp>
        <p:nvSpPr>
          <p:cNvPr id="1986" name="Google Shape;1986;p28"/>
          <p:cNvSpPr/>
          <p:nvPr/>
        </p:nvSpPr>
        <p:spPr>
          <a:xfrm>
            <a:off x="5167288" y="1336038"/>
            <a:ext cx="3059100" cy="3059100"/>
          </a:xfrm>
          <a:prstGeom prst="ellipse">
            <a:avLst/>
          </a:prstGeom>
          <a:solidFill>
            <a:srgbClr val="897FBB">
              <a:alpha val="29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28"/>
          <p:cNvSpPr txBox="1">
            <a:spLocks noGrp="1"/>
          </p:cNvSpPr>
          <p:nvPr>
            <p:ph type="ctrTitle"/>
          </p:nvPr>
        </p:nvSpPr>
        <p:spPr>
          <a:xfrm>
            <a:off x="381001" y="1340086"/>
            <a:ext cx="4677233" cy="229846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t>Road Traffic Accident Alert System Software</a:t>
            </a:r>
            <a:br>
              <a:rPr lang="en" sz="3900" dirty="0"/>
            </a:br>
            <a:r>
              <a:rPr lang="en" sz="4200" dirty="0"/>
              <a:t> </a:t>
            </a:r>
            <a:r>
              <a:rPr lang="en" sz="4100" dirty="0">
                <a:latin typeface="Poppins"/>
                <a:cs typeface="Poppins"/>
                <a:sym typeface="Poppins"/>
              </a:rPr>
              <a:t>LifeLane</a:t>
            </a:r>
            <a:endParaRPr sz="4100" dirty="0">
              <a:latin typeface="Poppins"/>
              <a:ea typeface="Poppins"/>
              <a:cs typeface="Poppins"/>
              <a:sym typeface="Poppins"/>
            </a:endParaRPr>
          </a:p>
        </p:txBody>
      </p:sp>
      <p:grpSp>
        <p:nvGrpSpPr>
          <p:cNvPr id="1989" name="Google Shape;1989;p28"/>
          <p:cNvGrpSpPr/>
          <p:nvPr/>
        </p:nvGrpSpPr>
        <p:grpSpPr>
          <a:xfrm>
            <a:off x="685800" y="582145"/>
            <a:ext cx="11977031" cy="4984754"/>
            <a:chOff x="685800" y="582145"/>
            <a:chExt cx="11977031" cy="4984754"/>
          </a:xfrm>
        </p:grpSpPr>
        <p:grpSp>
          <p:nvGrpSpPr>
            <p:cNvPr id="1990" name="Google Shape;1990;p28"/>
            <p:cNvGrpSpPr/>
            <p:nvPr/>
          </p:nvGrpSpPr>
          <p:grpSpPr>
            <a:xfrm>
              <a:off x="6279940" y="582145"/>
              <a:ext cx="6382891" cy="1623545"/>
              <a:chOff x="6371290" y="314120"/>
              <a:chExt cx="6382891" cy="1623545"/>
            </a:xfrm>
          </p:grpSpPr>
          <p:sp>
            <p:nvSpPr>
              <p:cNvPr id="1991" name="Google Shape;1991;p28"/>
              <p:cNvSpPr/>
              <p:nvPr/>
            </p:nvSpPr>
            <p:spPr>
              <a:xfrm rot="-5400000" flipH="1">
                <a:off x="8750963" y="-2065553"/>
                <a:ext cx="1623545" cy="6382891"/>
              </a:xfrm>
              <a:custGeom>
                <a:avLst/>
                <a:gdLst/>
                <a:ahLst/>
                <a:cxnLst/>
                <a:rect l="l" t="t" r="r" b="b"/>
                <a:pathLst>
                  <a:path w="12220" h="44059" extrusionOk="0">
                    <a:moveTo>
                      <a:pt x="9359" y="0"/>
                    </a:moveTo>
                    <a:lnTo>
                      <a:pt x="9359" y="18593"/>
                    </a:lnTo>
                    <a:lnTo>
                      <a:pt x="9359" y="27156"/>
                    </a:lnTo>
                    <a:cubicBezTo>
                      <a:pt x="9359" y="27621"/>
                      <a:pt x="9003" y="28003"/>
                      <a:pt x="8568" y="28055"/>
                    </a:cubicBezTo>
                    <a:lnTo>
                      <a:pt x="8444" y="28055"/>
                    </a:lnTo>
                    <a:cubicBezTo>
                      <a:pt x="7940" y="28055"/>
                      <a:pt x="7532" y="27647"/>
                      <a:pt x="7532" y="27156"/>
                    </a:cubicBezTo>
                    <a:lnTo>
                      <a:pt x="7532" y="18168"/>
                    </a:lnTo>
                    <a:cubicBezTo>
                      <a:pt x="7532" y="16099"/>
                      <a:pt x="5845" y="14409"/>
                      <a:pt x="3773" y="14409"/>
                    </a:cubicBezTo>
                    <a:cubicBezTo>
                      <a:pt x="1704" y="14409"/>
                      <a:pt x="1" y="16099"/>
                      <a:pt x="1" y="18168"/>
                    </a:cubicBezTo>
                    <a:lnTo>
                      <a:pt x="1" y="30141"/>
                    </a:lnTo>
                    <a:lnTo>
                      <a:pt x="1" y="44059"/>
                    </a:lnTo>
                    <a:lnTo>
                      <a:pt x="2861" y="44059"/>
                    </a:lnTo>
                    <a:lnTo>
                      <a:pt x="2861" y="29065"/>
                    </a:lnTo>
                    <a:lnTo>
                      <a:pt x="2861" y="18168"/>
                    </a:lnTo>
                    <a:cubicBezTo>
                      <a:pt x="2861" y="17677"/>
                      <a:pt x="3270" y="17269"/>
                      <a:pt x="3773" y="17269"/>
                    </a:cubicBezTo>
                    <a:cubicBezTo>
                      <a:pt x="4276" y="17269"/>
                      <a:pt x="4685" y="17677"/>
                      <a:pt x="4685" y="18168"/>
                    </a:cubicBezTo>
                    <a:lnTo>
                      <a:pt x="4685" y="27156"/>
                    </a:lnTo>
                    <a:cubicBezTo>
                      <a:pt x="4685" y="29186"/>
                      <a:pt x="6306" y="30863"/>
                      <a:pt x="8336" y="30915"/>
                    </a:cubicBezTo>
                    <a:cubicBezTo>
                      <a:pt x="8378" y="30915"/>
                      <a:pt x="8405" y="30932"/>
                      <a:pt x="8444" y="30932"/>
                    </a:cubicBezTo>
                    <a:cubicBezTo>
                      <a:pt x="10529" y="30932"/>
                      <a:pt x="12219" y="29229"/>
                      <a:pt x="12219" y="27156"/>
                    </a:cubicBezTo>
                    <a:lnTo>
                      <a:pt x="12219" y="18619"/>
                    </a:lnTo>
                    <a:lnTo>
                      <a:pt x="12219" y="0"/>
                    </a:lnTo>
                    <a:close/>
                  </a:path>
                </a:pathLst>
              </a:custGeom>
              <a:solidFill>
                <a:schemeClr val="accent5"/>
              </a:solidFill>
              <a:ln>
                <a:noFill/>
              </a:ln>
              <a:effectLst>
                <a:outerShdw dist="57150" dir="6660000" algn="bl" rotWithShape="0">
                  <a:schemeClr val="dk1">
                    <a:alpha val="3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2" name="Google Shape;1992;p28"/>
              <p:cNvGrpSpPr/>
              <p:nvPr/>
            </p:nvGrpSpPr>
            <p:grpSpPr>
              <a:xfrm rot="-5400000" flipH="1">
                <a:off x="8817700" y="-1773617"/>
                <a:ext cx="1257637" cy="5799004"/>
                <a:chOff x="3563222" y="101822"/>
                <a:chExt cx="1212180" cy="5125965"/>
              </a:xfrm>
            </p:grpSpPr>
            <p:sp>
              <p:nvSpPr>
                <p:cNvPr id="1993" name="Google Shape;1993;p28"/>
                <p:cNvSpPr/>
                <p:nvPr/>
              </p:nvSpPr>
              <p:spPr>
                <a:xfrm>
                  <a:off x="3563222" y="4946702"/>
                  <a:ext cx="13830" cy="55833"/>
                </a:xfrm>
                <a:custGeom>
                  <a:avLst/>
                  <a:gdLst/>
                  <a:ahLst/>
                  <a:cxnLst/>
                  <a:rect l="l" t="t" r="r" b="b"/>
                  <a:pathLst>
                    <a:path w="108" h="436" extrusionOk="0">
                      <a:moveTo>
                        <a:pt x="0" y="1"/>
                      </a:moveTo>
                      <a:lnTo>
                        <a:pt x="0" y="436"/>
                      </a:lnTo>
                      <a:lnTo>
                        <a:pt x="108" y="436"/>
                      </a:lnTo>
                      <a:lnTo>
                        <a:pt x="1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28"/>
                <p:cNvSpPr/>
                <p:nvPr/>
              </p:nvSpPr>
              <p:spPr>
                <a:xfrm>
                  <a:off x="3563222" y="5060160"/>
                  <a:ext cx="13830" cy="55833"/>
                </a:xfrm>
                <a:custGeom>
                  <a:avLst/>
                  <a:gdLst/>
                  <a:ahLst/>
                  <a:cxnLst/>
                  <a:rect l="l" t="t" r="r" b="b"/>
                  <a:pathLst>
                    <a:path w="108" h="436" extrusionOk="0">
                      <a:moveTo>
                        <a:pt x="0" y="1"/>
                      </a:moveTo>
                      <a:lnTo>
                        <a:pt x="0" y="435"/>
                      </a:lnTo>
                      <a:lnTo>
                        <a:pt x="108" y="435"/>
                      </a:lnTo>
                      <a:lnTo>
                        <a:pt x="1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28"/>
                <p:cNvSpPr/>
                <p:nvPr/>
              </p:nvSpPr>
              <p:spPr>
                <a:xfrm>
                  <a:off x="3563222" y="4833244"/>
                  <a:ext cx="13830" cy="58010"/>
                </a:xfrm>
                <a:custGeom>
                  <a:avLst/>
                  <a:gdLst/>
                  <a:ahLst/>
                  <a:cxnLst/>
                  <a:rect l="l" t="t" r="r" b="b"/>
                  <a:pathLst>
                    <a:path w="108" h="453" extrusionOk="0">
                      <a:moveTo>
                        <a:pt x="0" y="1"/>
                      </a:moveTo>
                      <a:lnTo>
                        <a:pt x="0" y="452"/>
                      </a:lnTo>
                      <a:lnTo>
                        <a:pt x="108" y="452"/>
                      </a:lnTo>
                      <a:lnTo>
                        <a:pt x="1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28"/>
                <p:cNvSpPr/>
                <p:nvPr/>
              </p:nvSpPr>
              <p:spPr>
                <a:xfrm>
                  <a:off x="3563222" y="5171569"/>
                  <a:ext cx="13830" cy="56217"/>
                </a:xfrm>
                <a:custGeom>
                  <a:avLst/>
                  <a:gdLst/>
                  <a:ahLst/>
                  <a:cxnLst/>
                  <a:rect l="l" t="t" r="r" b="b"/>
                  <a:pathLst>
                    <a:path w="108" h="439" extrusionOk="0">
                      <a:moveTo>
                        <a:pt x="0" y="0"/>
                      </a:moveTo>
                      <a:lnTo>
                        <a:pt x="0" y="438"/>
                      </a:lnTo>
                      <a:lnTo>
                        <a:pt x="108" y="438"/>
                      </a:lnTo>
                      <a:lnTo>
                        <a:pt x="1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28"/>
                <p:cNvSpPr/>
                <p:nvPr/>
              </p:nvSpPr>
              <p:spPr>
                <a:xfrm>
                  <a:off x="3563222" y="4043522"/>
                  <a:ext cx="13830" cy="55705"/>
                </a:xfrm>
                <a:custGeom>
                  <a:avLst/>
                  <a:gdLst/>
                  <a:ahLst/>
                  <a:cxnLst/>
                  <a:rect l="l" t="t" r="r" b="b"/>
                  <a:pathLst>
                    <a:path w="108" h="435" extrusionOk="0">
                      <a:moveTo>
                        <a:pt x="0" y="0"/>
                      </a:moveTo>
                      <a:lnTo>
                        <a:pt x="0" y="435"/>
                      </a:lnTo>
                      <a:lnTo>
                        <a:pt x="108" y="435"/>
                      </a:lnTo>
                      <a:lnTo>
                        <a:pt x="1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28"/>
                <p:cNvSpPr/>
                <p:nvPr/>
              </p:nvSpPr>
              <p:spPr>
                <a:xfrm>
                  <a:off x="3563222" y="4154802"/>
                  <a:ext cx="13830" cy="57882"/>
                </a:xfrm>
                <a:custGeom>
                  <a:avLst/>
                  <a:gdLst/>
                  <a:ahLst/>
                  <a:cxnLst/>
                  <a:rect l="l" t="t" r="r" b="b"/>
                  <a:pathLst>
                    <a:path w="108" h="452" extrusionOk="0">
                      <a:moveTo>
                        <a:pt x="0" y="0"/>
                      </a:moveTo>
                      <a:lnTo>
                        <a:pt x="0" y="452"/>
                      </a:lnTo>
                      <a:lnTo>
                        <a:pt x="108" y="452"/>
                      </a:lnTo>
                      <a:lnTo>
                        <a:pt x="1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28"/>
                <p:cNvSpPr/>
                <p:nvPr/>
              </p:nvSpPr>
              <p:spPr>
                <a:xfrm>
                  <a:off x="3563222" y="3818271"/>
                  <a:ext cx="13830" cy="55833"/>
                </a:xfrm>
                <a:custGeom>
                  <a:avLst/>
                  <a:gdLst/>
                  <a:ahLst/>
                  <a:cxnLst/>
                  <a:rect l="l" t="t" r="r" b="b"/>
                  <a:pathLst>
                    <a:path w="108" h="436" extrusionOk="0">
                      <a:moveTo>
                        <a:pt x="0" y="0"/>
                      </a:moveTo>
                      <a:lnTo>
                        <a:pt x="0" y="435"/>
                      </a:lnTo>
                      <a:lnTo>
                        <a:pt x="108" y="435"/>
                      </a:lnTo>
                      <a:lnTo>
                        <a:pt x="1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28"/>
                <p:cNvSpPr/>
                <p:nvPr/>
              </p:nvSpPr>
              <p:spPr>
                <a:xfrm>
                  <a:off x="3563222" y="3930064"/>
                  <a:ext cx="13830" cy="55705"/>
                </a:xfrm>
                <a:custGeom>
                  <a:avLst/>
                  <a:gdLst/>
                  <a:ahLst/>
                  <a:cxnLst/>
                  <a:rect l="l" t="t" r="r" b="b"/>
                  <a:pathLst>
                    <a:path w="108" h="435" extrusionOk="0">
                      <a:moveTo>
                        <a:pt x="0" y="0"/>
                      </a:moveTo>
                      <a:lnTo>
                        <a:pt x="0" y="435"/>
                      </a:lnTo>
                      <a:lnTo>
                        <a:pt x="108" y="435"/>
                      </a:lnTo>
                      <a:lnTo>
                        <a:pt x="1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28"/>
                <p:cNvSpPr/>
                <p:nvPr/>
              </p:nvSpPr>
              <p:spPr>
                <a:xfrm>
                  <a:off x="3563222" y="4268260"/>
                  <a:ext cx="13830" cy="55833"/>
                </a:xfrm>
                <a:custGeom>
                  <a:avLst/>
                  <a:gdLst/>
                  <a:ahLst/>
                  <a:cxnLst/>
                  <a:rect l="l" t="t" r="r" b="b"/>
                  <a:pathLst>
                    <a:path w="108" h="436" extrusionOk="0">
                      <a:moveTo>
                        <a:pt x="0" y="0"/>
                      </a:moveTo>
                      <a:lnTo>
                        <a:pt x="0" y="435"/>
                      </a:lnTo>
                      <a:lnTo>
                        <a:pt x="108" y="435"/>
                      </a:lnTo>
                      <a:lnTo>
                        <a:pt x="1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28"/>
                <p:cNvSpPr/>
                <p:nvPr/>
              </p:nvSpPr>
              <p:spPr>
                <a:xfrm>
                  <a:off x="3563222" y="4380053"/>
                  <a:ext cx="13830" cy="57370"/>
                </a:xfrm>
                <a:custGeom>
                  <a:avLst/>
                  <a:gdLst/>
                  <a:ahLst/>
                  <a:cxnLst/>
                  <a:rect l="l" t="t" r="r" b="b"/>
                  <a:pathLst>
                    <a:path w="108" h="448" extrusionOk="0">
                      <a:moveTo>
                        <a:pt x="0" y="0"/>
                      </a:moveTo>
                      <a:lnTo>
                        <a:pt x="0" y="448"/>
                      </a:lnTo>
                      <a:lnTo>
                        <a:pt x="108" y="448"/>
                      </a:lnTo>
                      <a:lnTo>
                        <a:pt x="1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28"/>
                <p:cNvSpPr/>
                <p:nvPr/>
              </p:nvSpPr>
              <p:spPr>
                <a:xfrm>
                  <a:off x="3563222" y="4493383"/>
                  <a:ext cx="13830" cy="55833"/>
                </a:xfrm>
                <a:custGeom>
                  <a:avLst/>
                  <a:gdLst/>
                  <a:ahLst/>
                  <a:cxnLst/>
                  <a:rect l="l" t="t" r="r" b="b"/>
                  <a:pathLst>
                    <a:path w="108" h="436" extrusionOk="0">
                      <a:moveTo>
                        <a:pt x="0" y="1"/>
                      </a:moveTo>
                      <a:lnTo>
                        <a:pt x="0" y="436"/>
                      </a:lnTo>
                      <a:lnTo>
                        <a:pt x="108" y="436"/>
                      </a:lnTo>
                      <a:lnTo>
                        <a:pt x="1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28"/>
                <p:cNvSpPr/>
                <p:nvPr/>
              </p:nvSpPr>
              <p:spPr>
                <a:xfrm>
                  <a:off x="3563222" y="4718250"/>
                  <a:ext cx="13830" cy="59547"/>
                </a:xfrm>
                <a:custGeom>
                  <a:avLst/>
                  <a:gdLst/>
                  <a:ahLst/>
                  <a:cxnLst/>
                  <a:rect l="l" t="t" r="r" b="b"/>
                  <a:pathLst>
                    <a:path w="108" h="465" extrusionOk="0">
                      <a:moveTo>
                        <a:pt x="0" y="0"/>
                      </a:moveTo>
                      <a:lnTo>
                        <a:pt x="0" y="26"/>
                      </a:lnTo>
                      <a:lnTo>
                        <a:pt x="0" y="435"/>
                      </a:lnTo>
                      <a:lnTo>
                        <a:pt x="0" y="464"/>
                      </a:lnTo>
                      <a:lnTo>
                        <a:pt x="108" y="464"/>
                      </a:lnTo>
                      <a:lnTo>
                        <a:pt x="108" y="435"/>
                      </a:lnTo>
                      <a:lnTo>
                        <a:pt x="108" y="26"/>
                      </a:lnTo>
                      <a:lnTo>
                        <a:pt x="1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28"/>
                <p:cNvSpPr/>
                <p:nvPr/>
              </p:nvSpPr>
              <p:spPr>
                <a:xfrm>
                  <a:off x="3563222" y="4606457"/>
                  <a:ext cx="13830" cy="56217"/>
                </a:xfrm>
                <a:custGeom>
                  <a:avLst/>
                  <a:gdLst/>
                  <a:ahLst/>
                  <a:cxnLst/>
                  <a:rect l="l" t="t" r="r" b="b"/>
                  <a:pathLst>
                    <a:path w="108" h="439" extrusionOk="0">
                      <a:moveTo>
                        <a:pt x="0" y="0"/>
                      </a:moveTo>
                      <a:lnTo>
                        <a:pt x="0" y="438"/>
                      </a:lnTo>
                      <a:lnTo>
                        <a:pt x="108" y="438"/>
                      </a:lnTo>
                      <a:lnTo>
                        <a:pt x="1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28"/>
                <p:cNvSpPr/>
                <p:nvPr/>
              </p:nvSpPr>
              <p:spPr>
                <a:xfrm>
                  <a:off x="3746086" y="1978230"/>
                  <a:ext cx="57882" cy="31502"/>
                </a:xfrm>
                <a:custGeom>
                  <a:avLst/>
                  <a:gdLst/>
                  <a:ahLst/>
                  <a:cxnLst/>
                  <a:rect l="l" t="t" r="r" b="b"/>
                  <a:pathLst>
                    <a:path w="452" h="246" extrusionOk="0">
                      <a:moveTo>
                        <a:pt x="438" y="0"/>
                      </a:moveTo>
                      <a:cubicBezTo>
                        <a:pt x="288" y="43"/>
                        <a:pt x="138" y="82"/>
                        <a:pt x="0" y="151"/>
                      </a:cubicBezTo>
                      <a:lnTo>
                        <a:pt x="43" y="246"/>
                      </a:lnTo>
                      <a:cubicBezTo>
                        <a:pt x="180" y="193"/>
                        <a:pt x="314" y="151"/>
                        <a:pt x="451" y="112"/>
                      </a:cubicBezTo>
                      <a:lnTo>
                        <a:pt x="4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28"/>
                <p:cNvSpPr/>
                <p:nvPr/>
              </p:nvSpPr>
              <p:spPr>
                <a:xfrm>
                  <a:off x="3563222" y="2663843"/>
                  <a:ext cx="13830" cy="55833"/>
                </a:xfrm>
                <a:custGeom>
                  <a:avLst/>
                  <a:gdLst/>
                  <a:ahLst/>
                  <a:cxnLst/>
                  <a:rect l="l" t="t" r="r" b="b"/>
                  <a:pathLst>
                    <a:path w="108" h="436" extrusionOk="0">
                      <a:moveTo>
                        <a:pt x="0" y="1"/>
                      </a:moveTo>
                      <a:lnTo>
                        <a:pt x="0" y="435"/>
                      </a:lnTo>
                      <a:lnTo>
                        <a:pt x="108" y="435"/>
                      </a:lnTo>
                      <a:lnTo>
                        <a:pt x="1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28"/>
                <p:cNvSpPr/>
                <p:nvPr/>
              </p:nvSpPr>
              <p:spPr>
                <a:xfrm>
                  <a:off x="3563222" y="2777301"/>
                  <a:ext cx="13830" cy="55833"/>
                </a:xfrm>
                <a:custGeom>
                  <a:avLst/>
                  <a:gdLst/>
                  <a:ahLst/>
                  <a:cxnLst/>
                  <a:rect l="l" t="t" r="r" b="b"/>
                  <a:pathLst>
                    <a:path w="108" h="436" extrusionOk="0">
                      <a:moveTo>
                        <a:pt x="0" y="0"/>
                      </a:moveTo>
                      <a:lnTo>
                        <a:pt x="0" y="435"/>
                      </a:lnTo>
                      <a:lnTo>
                        <a:pt x="108" y="435"/>
                      </a:lnTo>
                      <a:lnTo>
                        <a:pt x="1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28"/>
                <p:cNvSpPr/>
                <p:nvPr/>
              </p:nvSpPr>
              <p:spPr>
                <a:xfrm>
                  <a:off x="3563222" y="2438721"/>
                  <a:ext cx="13830" cy="56089"/>
                </a:xfrm>
                <a:custGeom>
                  <a:avLst/>
                  <a:gdLst/>
                  <a:ahLst/>
                  <a:cxnLst/>
                  <a:rect l="l" t="t" r="r" b="b"/>
                  <a:pathLst>
                    <a:path w="108" h="438" extrusionOk="0">
                      <a:moveTo>
                        <a:pt x="0" y="0"/>
                      </a:moveTo>
                      <a:lnTo>
                        <a:pt x="0" y="438"/>
                      </a:lnTo>
                      <a:lnTo>
                        <a:pt x="108" y="438"/>
                      </a:lnTo>
                      <a:lnTo>
                        <a:pt x="1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28"/>
                <p:cNvSpPr/>
                <p:nvPr/>
              </p:nvSpPr>
              <p:spPr>
                <a:xfrm>
                  <a:off x="3587424" y="2107567"/>
                  <a:ext cx="40338" cy="55833"/>
                </a:xfrm>
                <a:custGeom>
                  <a:avLst/>
                  <a:gdLst/>
                  <a:ahLst/>
                  <a:cxnLst/>
                  <a:rect l="l" t="t" r="r" b="b"/>
                  <a:pathLst>
                    <a:path w="315" h="436" extrusionOk="0">
                      <a:moveTo>
                        <a:pt x="220" y="1"/>
                      </a:moveTo>
                      <a:cubicBezTo>
                        <a:pt x="138" y="121"/>
                        <a:pt x="69" y="259"/>
                        <a:pt x="1" y="393"/>
                      </a:cubicBezTo>
                      <a:lnTo>
                        <a:pt x="112" y="435"/>
                      </a:lnTo>
                      <a:cubicBezTo>
                        <a:pt x="164" y="298"/>
                        <a:pt x="233" y="177"/>
                        <a:pt x="314" y="53"/>
                      </a:cubicBezTo>
                      <a:lnTo>
                        <a:pt x="22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28"/>
                <p:cNvSpPr/>
                <p:nvPr/>
              </p:nvSpPr>
              <p:spPr>
                <a:xfrm>
                  <a:off x="3563222" y="2325263"/>
                  <a:ext cx="13830" cy="57882"/>
                </a:xfrm>
                <a:custGeom>
                  <a:avLst/>
                  <a:gdLst/>
                  <a:ahLst/>
                  <a:cxnLst/>
                  <a:rect l="l" t="t" r="r" b="b"/>
                  <a:pathLst>
                    <a:path w="108" h="452" extrusionOk="0">
                      <a:moveTo>
                        <a:pt x="0" y="0"/>
                      </a:moveTo>
                      <a:lnTo>
                        <a:pt x="0" y="451"/>
                      </a:lnTo>
                      <a:lnTo>
                        <a:pt x="108" y="451"/>
                      </a:lnTo>
                      <a:lnTo>
                        <a:pt x="1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28"/>
                <p:cNvSpPr/>
                <p:nvPr/>
              </p:nvSpPr>
              <p:spPr>
                <a:xfrm>
                  <a:off x="3651837" y="2025483"/>
                  <a:ext cx="52504" cy="46997"/>
                </a:xfrm>
                <a:custGeom>
                  <a:avLst/>
                  <a:gdLst/>
                  <a:ahLst/>
                  <a:cxnLst/>
                  <a:rect l="l" t="t" r="r" b="b"/>
                  <a:pathLst>
                    <a:path w="410" h="367" extrusionOk="0">
                      <a:moveTo>
                        <a:pt x="344" y="1"/>
                      </a:moveTo>
                      <a:cubicBezTo>
                        <a:pt x="220" y="83"/>
                        <a:pt x="112" y="177"/>
                        <a:pt x="1" y="285"/>
                      </a:cubicBezTo>
                      <a:lnTo>
                        <a:pt x="83" y="367"/>
                      </a:lnTo>
                      <a:cubicBezTo>
                        <a:pt x="181" y="259"/>
                        <a:pt x="289" y="177"/>
                        <a:pt x="410" y="96"/>
                      </a:cubicBezTo>
                      <a:lnTo>
                        <a:pt x="34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28"/>
                <p:cNvSpPr/>
                <p:nvPr/>
              </p:nvSpPr>
              <p:spPr>
                <a:xfrm>
                  <a:off x="3563222" y="2212189"/>
                  <a:ext cx="21001" cy="57498"/>
                </a:xfrm>
                <a:custGeom>
                  <a:avLst/>
                  <a:gdLst/>
                  <a:ahLst/>
                  <a:cxnLst/>
                  <a:rect l="l" t="t" r="r" b="b"/>
                  <a:pathLst>
                    <a:path w="164" h="449" extrusionOk="0">
                      <a:moveTo>
                        <a:pt x="56" y="1"/>
                      </a:moveTo>
                      <a:cubicBezTo>
                        <a:pt x="26" y="148"/>
                        <a:pt x="13" y="298"/>
                        <a:pt x="0" y="448"/>
                      </a:cubicBezTo>
                      <a:lnTo>
                        <a:pt x="121" y="448"/>
                      </a:lnTo>
                      <a:cubicBezTo>
                        <a:pt x="121" y="311"/>
                        <a:pt x="137" y="164"/>
                        <a:pt x="163" y="27"/>
                      </a:cubicBezTo>
                      <a:lnTo>
                        <a:pt x="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28"/>
                <p:cNvSpPr/>
                <p:nvPr/>
              </p:nvSpPr>
              <p:spPr>
                <a:xfrm>
                  <a:off x="3563222" y="2550386"/>
                  <a:ext cx="13830" cy="57498"/>
                </a:xfrm>
                <a:custGeom>
                  <a:avLst/>
                  <a:gdLst/>
                  <a:ahLst/>
                  <a:cxnLst/>
                  <a:rect l="l" t="t" r="r" b="b"/>
                  <a:pathLst>
                    <a:path w="108" h="449" extrusionOk="0">
                      <a:moveTo>
                        <a:pt x="0" y="1"/>
                      </a:moveTo>
                      <a:lnTo>
                        <a:pt x="0" y="449"/>
                      </a:lnTo>
                      <a:lnTo>
                        <a:pt x="108" y="449"/>
                      </a:lnTo>
                      <a:lnTo>
                        <a:pt x="1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28"/>
                <p:cNvSpPr/>
                <p:nvPr/>
              </p:nvSpPr>
              <p:spPr>
                <a:xfrm>
                  <a:off x="3563222" y="3452030"/>
                  <a:ext cx="13830" cy="55833"/>
                </a:xfrm>
                <a:custGeom>
                  <a:avLst/>
                  <a:gdLst/>
                  <a:ahLst/>
                  <a:cxnLst/>
                  <a:rect l="l" t="t" r="r" b="b"/>
                  <a:pathLst>
                    <a:path w="108" h="436" extrusionOk="0">
                      <a:moveTo>
                        <a:pt x="0" y="0"/>
                      </a:moveTo>
                      <a:lnTo>
                        <a:pt x="0" y="435"/>
                      </a:lnTo>
                      <a:lnTo>
                        <a:pt x="108" y="435"/>
                      </a:lnTo>
                      <a:lnTo>
                        <a:pt x="1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28"/>
                <p:cNvSpPr/>
                <p:nvPr/>
              </p:nvSpPr>
              <p:spPr>
                <a:xfrm>
                  <a:off x="3563222" y="3565488"/>
                  <a:ext cx="13830" cy="55705"/>
                </a:xfrm>
                <a:custGeom>
                  <a:avLst/>
                  <a:gdLst/>
                  <a:ahLst/>
                  <a:cxnLst/>
                  <a:rect l="l" t="t" r="r" b="b"/>
                  <a:pathLst>
                    <a:path w="108" h="435" extrusionOk="0">
                      <a:moveTo>
                        <a:pt x="0" y="0"/>
                      </a:moveTo>
                      <a:lnTo>
                        <a:pt x="0" y="435"/>
                      </a:lnTo>
                      <a:lnTo>
                        <a:pt x="108" y="435"/>
                      </a:lnTo>
                      <a:lnTo>
                        <a:pt x="1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28"/>
                <p:cNvSpPr/>
                <p:nvPr/>
              </p:nvSpPr>
              <p:spPr>
                <a:xfrm>
                  <a:off x="3563222" y="2888582"/>
                  <a:ext cx="13830" cy="56217"/>
                </a:xfrm>
                <a:custGeom>
                  <a:avLst/>
                  <a:gdLst/>
                  <a:ahLst/>
                  <a:cxnLst/>
                  <a:rect l="l" t="t" r="r" b="b"/>
                  <a:pathLst>
                    <a:path w="108" h="439" extrusionOk="0">
                      <a:moveTo>
                        <a:pt x="0" y="1"/>
                      </a:moveTo>
                      <a:lnTo>
                        <a:pt x="0" y="439"/>
                      </a:lnTo>
                      <a:lnTo>
                        <a:pt x="108" y="439"/>
                      </a:lnTo>
                      <a:lnTo>
                        <a:pt x="1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28"/>
                <p:cNvSpPr/>
                <p:nvPr/>
              </p:nvSpPr>
              <p:spPr>
                <a:xfrm>
                  <a:off x="3563222" y="3790226"/>
                  <a:ext cx="13830" cy="19337"/>
                </a:xfrm>
                <a:custGeom>
                  <a:avLst/>
                  <a:gdLst/>
                  <a:ahLst/>
                  <a:cxnLst/>
                  <a:rect l="l" t="t" r="r" b="b"/>
                  <a:pathLst>
                    <a:path w="108" h="151" extrusionOk="0">
                      <a:moveTo>
                        <a:pt x="0" y="0"/>
                      </a:moveTo>
                      <a:lnTo>
                        <a:pt x="0" y="151"/>
                      </a:lnTo>
                      <a:lnTo>
                        <a:pt x="108" y="151"/>
                      </a:lnTo>
                      <a:lnTo>
                        <a:pt x="1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28"/>
                <p:cNvSpPr/>
                <p:nvPr/>
              </p:nvSpPr>
              <p:spPr>
                <a:xfrm>
                  <a:off x="3563222" y="3677153"/>
                  <a:ext cx="13830" cy="55833"/>
                </a:xfrm>
                <a:custGeom>
                  <a:avLst/>
                  <a:gdLst/>
                  <a:ahLst/>
                  <a:cxnLst/>
                  <a:rect l="l" t="t" r="r" b="b"/>
                  <a:pathLst>
                    <a:path w="108" h="436" extrusionOk="0">
                      <a:moveTo>
                        <a:pt x="0" y="1"/>
                      </a:moveTo>
                      <a:lnTo>
                        <a:pt x="0" y="436"/>
                      </a:lnTo>
                      <a:lnTo>
                        <a:pt x="108" y="436"/>
                      </a:lnTo>
                      <a:lnTo>
                        <a:pt x="1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28"/>
                <p:cNvSpPr/>
                <p:nvPr/>
              </p:nvSpPr>
              <p:spPr>
                <a:xfrm>
                  <a:off x="3563222" y="3002040"/>
                  <a:ext cx="13830" cy="55833"/>
                </a:xfrm>
                <a:custGeom>
                  <a:avLst/>
                  <a:gdLst/>
                  <a:ahLst/>
                  <a:cxnLst/>
                  <a:rect l="l" t="t" r="r" b="b"/>
                  <a:pathLst>
                    <a:path w="108" h="436" extrusionOk="0">
                      <a:moveTo>
                        <a:pt x="0" y="1"/>
                      </a:moveTo>
                      <a:lnTo>
                        <a:pt x="0" y="435"/>
                      </a:lnTo>
                      <a:lnTo>
                        <a:pt x="108" y="435"/>
                      </a:lnTo>
                      <a:lnTo>
                        <a:pt x="1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28"/>
                <p:cNvSpPr/>
                <p:nvPr/>
              </p:nvSpPr>
              <p:spPr>
                <a:xfrm>
                  <a:off x="3563222" y="3113833"/>
                  <a:ext cx="13830" cy="57498"/>
                </a:xfrm>
                <a:custGeom>
                  <a:avLst/>
                  <a:gdLst/>
                  <a:ahLst/>
                  <a:cxnLst/>
                  <a:rect l="l" t="t" r="r" b="b"/>
                  <a:pathLst>
                    <a:path w="108" h="449" extrusionOk="0">
                      <a:moveTo>
                        <a:pt x="0" y="0"/>
                      </a:moveTo>
                      <a:lnTo>
                        <a:pt x="0" y="448"/>
                      </a:lnTo>
                      <a:lnTo>
                        <a:pt x="108" y="448"/>
                      </a:lnTo>
                      <a:lnTo>
                        <a:pt x="1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28"/>
                <p:cNvSpPr/>
                <p:nvPr/>
              </p:nvSpPr>
              <p:spPr>
                <a:xfrm>
                  <a:off x="3563222" y="3338572"/>
                  <a:ext cx="13830" cy="57882"/>
                </a:xfrm>
                <a:custGeom>
                  <a:avLst/>
                  <a:gdLst/>
                  <a:ahLst/>
                  <a:cxnLst/>
                  <a:rect l="l" t="t" r="r" b="b"/>
                  <a:pathLst>
                    <a:path w="108" h="452" extrusionOk="0">
                      <a:moveTo>
                        <a:pt x="0" y="1"/>
                      </a:moveTo>
                      <a:lnTo>
                        <a:pt x="0" y="452"/>
                      </a:lnTo>
                      <a:lnTo>
                        <a:pt x="108" y="452"/>
                      </a:lnTo>
                      <a:lnTo>
                        <a:pt x="1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28"/>
                <p:cNvSpPr/>
                <p:nvPr/>
              </p:nvSpPr>
              <p:spPr>
                <a:xfrm>
                  <a:off x="3563222" y="3227291"/>
                  <a:ext cx="13830" cy="55705"/>
                </a:xfrm>
                <a:custGeom>
                  <a:avLst/>
                  <a:gdLst/>
                  <a:ahLst/>
                  <a:cxnLst/>
                  <a:rect l="l" t="t" r="r" b="b"/>
                  <a:pathLst>
                    <a:path w="108" h="435" extrusionOk="0">
                      <a:moveTo>
                        <a:pt x="0" y="0"/>
                      </a:moveTo>
                      <a:lnTo>
                        <a:pt x="0" y="435"/>
                      </a:lnTo>
                      <a:lnTo>
                        <a:pt x="108" y="435"/>
                      </a:lnTo>
                      <a:lnTo>
                        <a:pt x="1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28"/>
                <p:cNvSpPr/>
                <p:nvPr/>
              </p:nvSpPr>
              <p:spPr>
                <a:xfrm>
                  <a:off x="4161244" y="2921749"/>
                  <a:ext cx="16135" cy="56217"/>
                </a:xfrm>
                <a:custGeom>
                  <a:avLst/>
                  <a:gdLst/>
                  <a:ahLst/>
                  <a:cxnLst/>
                  <a:rect l="l" t="t" r="r" b="b"/>
                  <a:pathLst>
                    <a:path w="126" h="439" extrusionOk="0">
                      <a:moveTo>
                        <a:pt x="1" y="0"/>
                      </a:moveTo>
                      <a:lnTo>
                        <a:pt x="1" y="438"/>
                      </a:lnTo>
                      <a:lnTo>
                        <a:pt x="125" y="438"/>
                      </a:lnTo>
                      <a:lnTo>
                        <a:pt x="12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28"/>
                <p:cNvSpPr/>
                <p:nvPr/>
              </p:nvSpPr>
              <p:spPr>
                <a:xfrm>
                  <a:off x="4161244" y="2358685"/>
                  <a:ext cx="16135" cy="57498"/>
                </a:xfrm>
                <a:custGeom>
                  <a:avLst/>
                  <a:gdLst/>
                  <a:ahLst/>
                  <a:cxnLst/>
                  <a:rect l="l" t="t" r="r" b="b"/>
                  <a:pathLst>
                    <a:path w="126" h="449" extrusionOk="0">
                      <a:moveTo>
                        <a:pt x="1" y="1"/>
                      </a:moveTo>
                      <a:lnTo>
                        <a:pt x="1" y="449"/>
                      </a:lnTo>
                      <a:lnTo>
                        <a:pt x="125" y="449"/>
                      </a:lnTo>
                      <a:lnTo>
                        <a:pt x="12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28"/>
                <p:cNvSpPr/>
                <p:nvPr/>
              </p:nvSpPr>
              <p:spPr>
                <a:xfrm>
                  <a:off x="4161244" y="2471759"/>
                  <a:ext cx="16135" cy="56217"/>
                </a:xfrm>
                <a:custGeom>
                  <a:avLst/>
                  <a:gdLst/>
                  <a:ahLst/>
                  <a:cxnLst/>
                  <a:rect l="l" t="t" r="r" b="b"/>
                  <a:pathLst>
                    <a:path w="126" h="439" extrusionOk="0">
                      <a:moveTo>
                        <a:pt x="1" y="0"/>
                      </a:moveTo>
                      <a:lnTo>
                        <a:pt x="1" y="438"/>
                      </a:lnTo>
                      <a:lnTo>
                        <a:pt x="125" y="438"/>
                      </a:lnTo>
                      <a:lnTo>
                        <a:pt x="12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28"/>
                <p:cNvSpPr/>
                <p:nvPr/>
              </p:nvSpPr>
              <p:spPr>
                <a:xfrm>
                  <a:off x="4161244" y="2583424"/>
                  <a:ext cx="16135" cy="58010"/>
                </a:xfrm>
                <a:custGeom>
                  <a:avLst/>
                  <a:gdLst/>
                  <a:ahLst/>
                  <a:cxnLst/>
                  <a:rect l="l" t="t" r="r" b="b"/>
                  <a:pathLst>
                    <a:path w="126" h="453" extrusionOk="0">
                      <a:moveTo>
                        <a:pt x="1" y="1"/>
                      </a:moveTo>
                      <a:lnTo>
                        <a:pt x="1" y="452"/>
                      </a:lnTo>
                      <a:lnTo>
                        <a:pt x="125" y="452"/>
                      </a:lnTo>
                      <a:lnTo>
                        <a:pt x="12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28"/>
                <p:cNvSpPr/>
                <p:nvPr/>
              </p:nvSpPr>
              <p:spPr>
                <a:xfrm>
                  <a:off x="4161244" y="3373787"/>
                  <a:ext cx="16135" cy="55705"/>
                </a:xfrm>
                <a:custGeom>
                  <a:avLst/>
                  <a:gdLst/>
                  <a:ahLst/>
                  <a:cxnLst/>
                  <a:rect l="l" t="t" r="r" b="b"/>
                  <a:pathLst>
                    <a:path w="126" h="435" extrusionOk="0">
                      <a:moveTo>
                        <a:pt x="1" y="0"/>
                      </a:moveTo>
                      <a:lnTo>
                        <a:pt x="1" y="422"/>
                      </a:lnTo>
                      <a:lnTo>
                        <a:pt x="1" y="435"/>
                      </a:lnTo>
                      <a:lnTo>
                        <a:pt x="125" y="435"/>
                      </a:lnTo>
                      <a:lnTo>
                        <a:pt x="125" y="422"/>
                      </a:lnTo>
                      <a:lnTo>
                        <a:pt x="12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28"/>
                <p:cNvSpPr/>
                <p:nvPr/>
              </p:nvSpPr>
              <p:spPr>
                <a:xfrm>
                  <a:off x="4393154" y="3710319"/>
                  <a:ext cx="57882" cy="22666"/>
                </a:xfrm>
                <a:custGeom>
                  <a:avLst/>
                  <a:gdLst/>
                  <a:ahLst/>
                  <a:cxnLst/>
                  <a:rect l="l" t="t" r="r" b="b"/>
                  <a:pathLst>
                    <a:path w="452" h="177" extrusionOk="0">
                      <a:moveTo>
                        <a:pt x="30" y="0"/>
                      </a:moveTo>
                      <a:lnTo>
                        <a:pt x="1" y="108"/>
                      </a:lnTo>
                      <a:cubicBezTo>
                        <a:pt x="138" y="151"/>
                        <a:pt x="288" y="177"/>
                        <a:pt x="439" y="177"/>
                      </a:cubicBezTo>
                      <a:lnTo>
                        <a:pt x="452" y="69"/>
                      </a:lnTo>
                      <a:cubicBezTo>
                        <a:pt x="301" y="52"/>
                        <a:pt x="164" y="39"/>
                        <a:pt x="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28"/>
                <p:cNvSpPr/>
                <p:nvPr/>
              </p:nvSpPr>
              <p:spPr>
                <a:xfrm>
                  <a:off x="4161244" y="2696882"/>
                  <a:ext cx="16135" cy="55833"/>
                </a:xfrm>
                <a:custGeom>
                  <a:avLst/>
                  <a:gdLst/>
                  <a:ahLst/>
                  <a:cxnLst/>
                  <a:rect l="l" t="t" r="r" b="b"/>
                  <a:pathLst>
                    <a:path w="126" h="436" extrusionOk="0">
                      <a:moveTo>
                        <a:pt x="1" y="1"/>
                      </a:moveTo>
                      <a:lnTo>
                        <a:pt x="1" y="435"/>
                      </a:lnTo>
                      <a:lnTo>
                        <a:pt x="125" y="435"/>
                      </a:lnTo>
                      <a:lnTo>
                        <a:pt x="12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28"/>
                <p:cNvSpPr/>
                <p:nvPr/>
              </p:nvSpPr>
              <p:spPr>
                <a:xfrm>
                  <a:off x="4168415" y="3483403"/>
                  <a:ext cx="29837" cy="57882"/>
                </a:xfrm>
                <a:custGeom>
                  <a:avLst/>
                  <a:gdLst/>
                  <a:ahLst/>
                  <a:cxnLst/>
                  <a:rect l="l" t="t" r="r" b="b"/>
                  <a:pathLst>
                    <a:path w="233" h="452" extrusionOk="0">
                      <a:moveTo>
                        <a:pt x="108" y="1"/>
                      </a:moveTo>
                      <a:lnTo>
                        <a:pt x="0" y="27"/>
                      </a:lnTo>
                      <a:cubicBezTo>
                        <a:pt x="27" y="164"/>
                        <a:pt x="69" y="314"/>
                        <a:pt x="121" y="452"/>
                      </a:cubicBezTo>
                      <a:lnTo>
                        <a:pt x="233" y="409"/>
                      </a:lnTo>
                      <a:cubicBezTo>
                        <a:pt x="177" y="288"/>
                        <a:pt x="134" y="138"/>
                        <a:pt x="1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28"/>
                <p:cNvSpPr/>
                <p:nvPr/>
              </p:nvSpPr>
              <p:spPr>
                <a:xfrm>
                  <a:off x="4288532" y="3664603"/>
                  <a:ext cx="56217" cy="40338"/>
                </a:xfrm>
                <a:custGeom>
                  <a:avLst/>
                  <a:gdLst/>
                  <a:ahLst/>
                  <a:cxnLst/>
                  <a:rect l="l" t="t" r="r" b="b"/>
                  <a:pathLst>
                    <a:path w="439" h="315" extrusionOk="0">
                      <a:moveTo>
                        <a:pt x="69" y="1"/>
                      </a:moveTo>
                      <a:lnTo>
                        <a:pt x="1" y="83"/>
                      </a:lnTo>
                      <a:cubicBezTo>
                        <a:pt x="125" y="181"/>
                        <a:pt x="259" y="246"/>
                        <a:pt x="396" y="315"/>
                      </a:cubicBezTo>
                      <a:lnTo>
                        <a:pt x="439" y="220"/>
                      </a:lnTo>
                      <a:cubicBezTo>
                        <a:pt x="314" y="151"/>
                        <a:pt x="193" y="83"/>
                        <a:pt x="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28"/>
                <p:cNvSpPr/>
                <p:nvPr/>
              </p:nvSpPr>
              <p:spPr>
                <a:xfrm>
                  <a:off x="4210290" y="3584696"/>
                  <a:ext cx="45332" cy="54168"/>
                </a:xfrm>
                <a:custGeom>
                  <a:avLst/>
                  <a:gdLst/>
                  <a:ahLst/>
                  <a:cxnLst/>
                  <a:rect l="l" t="t" r="r" b="b"/>
                  <a:pathLst>
                    <a:path w="354" h="423" extrusionOk="0">
                      <a:moveTo>
                        <a:pt x="95" y="1"/>
                      </a:moveTo>
                      <a:lnTo>
                        <a:pt x="0" y="69"/>
                      </a:lnTo>
                      <a:cubicBezTo>
                        <a:pt x="82" y="190"/>
                        <a:pt x="177" y="314"/>
                        <a:pt x="285" y="422"/>
                      </a:cubicBezTo>
                      <a:lnTo>
                        <a:pt x="353" y="341"/>
                      </a:lnTo>
                      <a:cubicBezTo>
                        <a:pt x="259" y="233"/>
                        <a:pt x="177" y="122"/>
                        <a:pt x="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28"/>
                <p:cNvSpPr/>
                <p:nvPr/>
              </p:nvSpPr>
              <p:spPr>
                <a:xfrm>
                  <a:off x="3857879" y="1971571"/>
                  <a:ext cx="57882" cy="17288"/>
                </a:xfrm>
                <a:custGeom>
                  <a:avLst/>
                  <a:gdLst/>
                  <a:ahLst/>
                  <a:cxnLst/>
                  <a:rect l="l" t="t" r="r" b="b"/>
                  <a:pathLst>
                    <a:path w="452" h="135" extrusionOk="0">
                      <a:moveTo>
                        <a:pt x="0" y="0"/>
                      </a:moveTo>
                      <a:lnTo>
                        <a:pt x="13" y="108"/>
                      </a:lnTo>
                      <a:lnTo>
                        <a:pt x="95" y="108"/>
                      </a:lnTo>
                      <a:cubicBezTo>
                        <a:pt x="206" y="108"/>
                        <a:pt x="327" y="121"/>
                        <a:pt x="435" y="134"/>
                      </a:cubicBezTo>
                      <a:lnTo>
                        <a:pt x="451" y="26"/>
                      </a:lnTo>
                      <a:cubicBezTo>
                        <a:pt x="340" y="13"/>
                        <a:pt x="219" y="0"/>
                        <a:pt x="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28"/>
                <p:cNvSpPr/>
                <p:nvPr/>
              </p:nvSpPr>
              <p:spPr>
                <a:xfrm>
                  <a:off x="4161244" y="2245228"/>
                  <a:ext cx="16135" cy="57498"/>
                </a:xfrm>
                <a:custGeom>
                  <a:avLst/>
                  <a:gdLst/>
                  <a:ahLst/>
                  <a:cxnLst/>
                  <a:rect l="l" t="t" r="r" b="b"/>
                  <a:pathLst>
                    <a:path w="126" h="449" extrusionOk="0">
                      <a:moveTo>
                        <a:pt x="109" y="1"/>
                      </a:moveTo>
                      <a:lnTo>
                        <a:pt x="1" y="14"/>
                      </a:lnTo>
                      <a:lnTo>
                        <a:pt x="1" y="259"/>
                      </a:lnTo>
                      <a:lnTo>
                        <a:pt x="1" y="449"/>
                      </a:lnTo>
                      <a:lnTo>
                        <a:pt x="125" y="449"/>
                      </a:lnTo>
                      <a:lnTo>
                        <a:pt x="125" y="259"/>
                      </a:lnTo>
                      <a:cubicBezTo>
                        <a:pt x="125" y="164"/>
                        <a:pt x="109" y="83"/>
                        <a:pt x="1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28"/>
                <p:cNvSpPr/>
                <p:nvPr/>
              </p:nvSpPr>
              <p:spPr>
                <a:xfrm>
                  <a:off x="4129870" y="2135227"/>
                  <a:ext cx="33167" cy="57882"/>
                </a:xfrm>
                <a:custGeom>
                  <a:avLst/>
                  <a:gdLst/>
                  <a:ahLst/>
                  <a:cxnLst/>
                  <a:rect l="l" t="t" r="r" b="b"/>
                  <a:pathLst>
                    <a:path w="259" h="452" extrusionOk="0">
                      <a:moveTo>
                        <a:pt x="96" y="0"/>
                      </a:moveTo>
                      <a:lnTo>
                        <a:pt x="1" y="56"/>
                      </a:lnTo>
                      <a:cubicBezTo>
                        <a:pt x="56" y="177"/>
                        <a:pt x="109" y="314"/>
                        <a:pt x="151" y="451"/>
                      </a:cubicBezTo>
                      <a:lnTo>
                        <a:pt x="259" y="422"/>
                      </a:lnTo>
                      <a:cubicBezTo>
                        <a:pt x="220" y="275"/>
                        <a:pt x="164" y="138"/>
                        <a:pt x="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28"/>
                <p:cNvSpPr/>
                <p:nvPr/>
              </p:nvSpPr>
              <p:spPr>
                <a:xfrm>
                  <a:off x="4062129" y="2046484"/>
                  <a:ext cx="48662" cy="50711"/>
                </a:xfrm>
                <a:custGeom>
                  <a:avLst/>
                  <a:gdLst/>
                  <a:ahLst/>
                  <a:cxnLst/>
                  <a:rect l="l" t="t" r="r" b="b"/>
                  <a:pathLst>
                    <a:path w="380" h="396" extrusionOk="0">
                      <a:moveTo>
                        <a:pt x="66" y="0"/>
                      </a:moveTo>
                      <a:lnTo>
                        <a:pt x="0" y="82"/>
                      </a:lnTo>
                      <a:cubicBezTo>
                        <a:pt x="108" y="177"/>
                        <a:pt x="203" y="285"/>
                        <a:pt x="285" y="396"/>
                      </a:cubicBezTo>
                      <a:lnTo>
                        <a:pt x="379" y="327"/>
                      </a:lnTo>
                      <a:cubicBezTo>
                        <a:pt x="285" y="203"/>
                        <a:pt x="177" y="95"/>
                        <a:pt x="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28"/>
                <p:cNvSpPr/>
                <p:nvPr/>
              </p:nvSpPr>
              <p:spPr>
                <a:xfrm>
                  <a:off x="3965830" y="1988731"/>
                  <a:ext cx="57882" cy="36881"/>
                </a:xfrm>
                <a:custGeom>
                  <a:avLst/>
                  <a:gdLst/>
                  <a:ahLst/>
                  <a:cxnLst/>
                  <a:rect l="l" t="t" r="r" b="b"/>
                  <a:pathLst>
                    <a:path w="452" h="288" extrusionOk="0">
                      <a:moveTo>
                        <a:pt x="43" y="0"/>
                      </a:moveTo>
                      <a:lnTo>
                        <a:pt x="0" y="95"/>
                      </a:lnTo>
                      <a:cubicBezTo>
                        <a:pt x="138" y="151"/>
                        <a:pt x="275" y="206"/>
                        <a:pt x="396" y="288"/>
                      </a:cubicBezTo>
                      <a:lnTo>
                        <a:pt x="452" y="193"/>
                      </a:lnTo>
                      <a:cubicBezTo>
                        <a:pt x="327" y="111"/>
                        <a:pt x="193" y="56"/>
                        <a:pt x="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28"/>
                <p:cNvSpPr/>
                <p:nvPr/>
              </p:nvSpPr>
              <p:spPr>
                <a:xfrm>
                  <a:off x="4161244" y="3260329"/>
                  <a:ext cx="16135" cy="55833"/>
                </a:xfrm>
                <a:custGeom>
                  <a:avLst/>
                  <a:gdLst/>
                  <a:ahLst/>
                  <a:cxnLst/>
                  <a:rect l="l" t="t" r="r" b="b"/>
                  <a:pathLst>
                    <a:path w="126" h="436" extrusionOk="0">
                      <a:moveTo>
                        <a:pt x="1" y="0"/>
                      </a:moveTo>
                      <a:lnTo>
                        <a:pt x="1" y="435"/>
                      </a:lnTo>
                      <a:lnTo>
                        <a:pt x="125" y="435"/>
                      </a:lnTo>
                      <a:lnTo>
                        <a:pt x="12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28"/>
                <p:cNvSpPr/>
                <p:nvPr/>
              </p:nvSpPr>
              <p:spPr>
                <a:xfrm>
                  <a:off x="4161244" y="3035079"/>
                  <a:ext cx="16135" cy="56217"/>
                </a:xfrm>
                <a:custGeom>
                  <a:avLst/>
                  <a:gdLst/>
                  <a:ahLst/>
                  <a:cxnLst/>
                  <a:rect l="l" t="t" r="r" b="b"/>
                  <a:pathLst>
                    <a:path w="126" h="439" extrusionOk="0">
                      <a:moveTo>
                        <a:pt x="1" y="1"/>
                      </a:moveTo>
                      <a:lnTo>
                        <a:pt x="1" y="439"/>
                      </a:lnTo>
                      <a:lnTo>
                        <a:pt x="125" y="439"/>
                      </a:lnTo>
                      <a:lnTo>
                        <a:pt x="12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28"/>
                <p:cNvSpPr/>
                <p:nvPr/>
              </p:nvSpPr>
              <p:spPr>
                <a:xfrm>
                  <a:off x="4161244" y="2810340"/>
                  <a:ext cx="16135" cy="55833"/>
                </a:xfrm>
                <a:custGeom>
                  <a:avLst/>
                  <a:gdLst/>
                  <a:ahLst/>
                  <a:cxnLst/>
                  <a:rect l="l" t="t" r="r" b="b"/>
                  <a:pathLst>
                    <a:path w="126" h="436" extrusionOk="0">
                      <a:moveTo>
                        <a:pt x="1" y="1"/>
                      </a:moveTo>
                      <a:lnTo>
                        <a:pt x="1" y="435"/>
                      </a:lnTo>
                      <a:lnTo>
                        <a:pt x="125" y="435"/>
                      </a:lnTo>
                      <a:lnTo>
                        <a:pt x="12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28"/>
                <p:cNvSpPr/>
                <p:nvPr/>
              </p:nvSpPr>
              <p:spPr>
                <a:xfrm>
                  <a:off x="4161244" y="3146872"/>
                  <a:ext cx="16135" cy="57498"/>
                </a:xfrm>
                <a:custGeom>
                  <a:avLst/>
                  <a:gdLst/>
                  <a:ahLst/>
                  <a:cxnLst/>
                  <a:rect l="l" t="t" r="r" b="b"/>
                  <a:pathLst>
                    <a:path w="126" h="449" extrusionOk="0">
                      <a:moveTo>
                        <a:pt x="1" y="1"/>
                      </a:moveTo>
                      <a:lnTo>
                        <a:pt x="1" y="448"/>
                      </a:lnTo>
                      <a:lnTo>
                        <a:pt x="125" y="448"/>
                      </a:lnTo>
                      <a:lnTo>
                        <a:pt x="12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28"/>
                <p:cNvSpPr/>
                <p:nvPr/>
              </p:nvSpPr>
              <p:spPr>
                <a:xfrm>
                  <a:off x="4761060" y="1231918"/>
                  <a:ext cx="14342" cy="55833"/>
                </a:xfrm>
                <a:custGeom>
                  <a:avLst/>
                  <a:gdLst/>
                  <a:ahLst/>
                  <a:cxnLst/>
                  <a:rect l="l" t="t" r="r" b="b"/>
                  <a:pathLst>
                    <a:path w="112" h="436" extrusionOk="0">
                      <a:moveTo>
                        <a:pt x="1" y="0"/>
                      </a:moveTo>
                      <a:lnTo>
                        <a:pt x="1" y="435"/>
                      </a:lnTo>
                      <a:lnTo>
                        <a:pt x="112" y="435"/>
                      </a:lnTo>
                      <a:lnTo>
                        <a:pt x="1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28"/>
                <p:cNvSpPr/>
                <p:nvPr/>
              </p:nvSpPr>
              <p:spPr>
                <a:xfrm>
                  <a:off x="4761060" y="1343711"/>
                  <a:ext cx="14342" cy="57498"/>
                </a:xfrm>
                <a:custGeom>
                  <a:avLst/>
                  <a:gdLst/>
                  <a:ahLst/>
                  <a:cxnLst/>
                  <a:rect l="l" t="t" r="r" b="b"/>
                  <a:pathLst>
                    <a:path w="112" h="449" extrusionOk="0">
                      <a:moveTo>
                        <a:pt x="1" y="0"/>
                      </a:moveTo>
                      <a:lnTo>
                        <a:pt x="1" y="448"/>
                      </a:lnTo>
                      <a:lnTo>
                        <a:pt x="112" y="448"/>
                      </a:lnTo>
                      <a:lnTo>
                        <a:pt x="1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28"/>
                <p:cNvSpPr/>
                <p:nvPr/>
              </p:nvSpPr>
              <p:spPr>
                <a:xfrm>
                  <a:off x="4761060" y="1003338"/>
                  <a:ext cx="14342" cy="59547"/>
                </a:xfrm>
                <a:custGeom>
                  <a:avLst/>
                  <a:gdLst/>
                  <a:ahLst/>
                  <a:cxnLst/>
                  <a:rect l="l" t="t" r="r" b="b"/>
                  <a:pathLst>
                    <a:path w="112" h="465" extrusionOk="0">
                      <a:moveTo>
                        <a:pt x="1" y="1"/>
                      </a:moveTo>
                      <a:lnTo>
                        <a:pt x="1" y="27"/>
                      </a:lnTo>
                      <a:lnTo>
                        <a:pt x="1" y="436"/>
                      </a:lnTo>
                      <a:lnTo>
                        <a:pt x="1" y="465"/>
                      </a:lnTo>
                      <a:lnTo>
                        <a:pt x="112" y="465"/>
                      </a:lnTo>
                      <a:lnTo>
                        <a:pt x="112" y="436"/>
                      </a:lnTo>
                      <a:lnTo>
                        <a:pt x="112" y="27"/>
                      </a:lnTo>
                      <a:lnTo>
                        <a:pt x="1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28"/>
                <p:cNvSpPr/>
                <p:nvPr/>
              </p:nvSpPr>
              <p:spPr>
                <a:xfrm>
                  <a:off x="4761060" y="1118460"/>
                  <a:ext cx="14342" cy="57882"/>
                </a:xfrm>
                <a:custGeom>
                  <a:avLst/>
                  <a:gdLst/>
                  <a:ahLst/>
                  <a:cxnLst/>
                  <a:rect l="l" t="t" r="r" b="b"/>
                  <a:pathLst>
                    <a:path w="112" h="452" extrusionOk="0">
                      <a:moveTo>
                        <a:pt x="1" y="1"/>
                      </a:moveTo>
                      <a:lnTo>
                        <a:pt x="1" y="452"/>
                      </a:lnTo>
                      <a:lnTo>
                        <a:pt x="112" y="452"/>
                      </a:lnTo>
                      <a:lnTo>
                        <a:pt x="1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28"/>
                <p:cNvSpPr/>
                <p:nvPr/>
              </p:nvSpPr>
              <p:spPr>
                <a:xfrm>
                  <a:off x="4761060" y="2020105"/>
                  <a:ext cx="14342" cy="56217"/>
                </a:xfrm>
                <a:custGeom>
                  <a:avLst/>
                  <a:gdLst/>
                  <a:ahLst/>
                  <a:cxnLst/>
                  <a:rect l="l" t="t" r="r" b="b"/>
                  <a:pathLst>
                    <a:path w="112" h="439" extrusionOk="0">
                      <a:moveTo>
                        <a:pt x="1" y="0"/>
                      </a:moveTo>
                      <a:lnTo>
                        <a:pt x="1" y="438"/>
                      </a:lnTo>
                      <a:lnTo>
                        <a:pt x="112" y="438"/>
                      </a:lnTo>
                      <a:lnTo>
                        <a:pt x="1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28"/>
                <p:cNvSpPr/>
                <p:nvPr/>
              </p:nvSpPr>
              <p:spPr>
                <a:xfrm>
                  <a:off x="4761060" y="2131898"/>
                  <a:ext cx="14342" cy="57370"/>
                </a:xfrm>
                <a:custGeom>
                  <a:avLst/>
                  <a:gdLst/>
                  <a:ahLst/>
                  <a:cxnLst/>
                  <a:rect l="l" t="t" r="r" b="b"/>
                  <a:pathLst>
                    <a:path w="112" h="448" extrusionOk="0">
                      <a:moveTo>
                        <a:pt x="1" y="0"/>
                      </a:moveTo>
                      <a:lnTo>
                        <a:pt x="1" y="448"/>
                      </a:lnTo>
                      <a:lnTo>
                        <a:pt x="112" y="448"/>
                      </a:lnTo>
                      <a:lnTo>
                        <a:pt x="1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28"/>
                <p:cNvSpPr/>
                <p:nvPr/>
              </p:nvSpPr>
              <p:spPr>
                <a:xfrm>
                  <a:off x="4761060" y="1456657"/>
                  <a:ext cx="14342" cy="56217"/>
                </a:xfrm>
                <a:custGeom>
                  <a:avLst/>
                  <a:gdLst/>
                  <a:ahLst/>
                  <a:cxnLst/>
                  <a:rect l="l" t="t" r="r" b="b"/>
                  <a:pathLst>
                    <a:path w="112" h="439" extrusionOk="0">
                      <a:moveTo>
                        <a:pt x="1" y="1"/>
                      </a:moveTo>
                      <a:lnTo>
                        <a:pt x="1" y="439"/>
                      </a:lnTo>
                      <a:lnTo>
                        <a:pt x="112" y="439"/>
                      </a:lnTo>
                      <a:lnTo>
                        <a:pt x="1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28"/>
                <p:cNvSpPr/>
                <p:nvPr/>
              </p:nvSpPr>
              <p:spPr>
                <a:xfrm>
                  <a:off x="4761060" y="2245228"/>
                  <a:ext cx="14342" cy="55833"/>
                </a:xfrm>
                <a:custGeom>
                  <a:avLst/>
                  <a:gdLst/>
                  <a:ahLst/>
                  <a:cxnLst/>
                  <a:rect l="l" t="t" r="r" b="b"/>
                  <a:pathLst>
                    <a:path w="112" h="436" extrusionOk="0">
                      <a:moveTo>
                        <a:pt x="1" y="1"/>
                      </a:moveTo>
                      <a:lnTo>
                        <a:pt x="1" y="436"/>
                      </a:lnTo>
                      <a:lnTo>
                        <a:pt x="112" y="436"/>
                      </a:lnTo>
                      <a:lnTo>
                        <a:pt x="1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28"/>
                <p:cNvSpPr/>
                <p:nvPr/>
              </p:nvSpPr>
              <p:spPr>
                <a:xfrm>
                  <a:off x="4761060" y="1570115"/>
                  <a:ext cx="14342" cy="56217"/>
                </a:xfrm>
                <a:custGeom>
                  <a:avLst/>
                  <a:gdLst/>
                  <a:ahLst/>
                  <a:cxnLst/>
                  <a:rect l="l" t="t" r="r" b="b"/>
                  <a:pathLst>
                    <a:path w="112" h="439" extrusionOk="0">
                      <a:moveTo>
                        <a:pt x="1" y="1"/>
                      </a:moveTo>
                      <a:lnTo>
                        <a:pt x="1" y="439"/>
                      </a:lnTo>
                      <a:lnTo>
                        <a:pt x="112" y="439"/>
                      </a:lnTo>
                      <a:lnTo>
                        <a:pt x="1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28"/>
                <p:cNvSpPr/>
                <p:nvPr/>
              </p:nvSpPr>
              <p:spPr>
                <a:xfrm>
                  <a:off x="4761060" y="1681908"/>
                  <a:ext cx="14342" cy="55833"/>
                </a:xfrm>
                <a:custGeom>
                  <a:avLst/>
                  <a:gdLst/>
                  <a:ahLst/>
                  <a:cxnLst/>
                  <a:rect l="l" t="t" r="r" b="b"/>
                  <a:pathLst>
                    <a:path w="112" h="436" extrusionOk="0">
                      <a:moveTo>
                        <a:pt x="1" y="0"/>
                      </a:moveTo>
                      <a:lnTo>
                        <a:pt x="1" y="435"/>
                      </a:lnTo>
                      <a:lnTo>
                        <a:pt x="112" y="435"/>
                      </a:lnTo>
                      <a:lnTo>
                        <a:pt x="1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28"/>
                <p:cNvSpPr/>
                <p:nvPr/>
              </p:nvSpPr>
              <p:spPr>
                <a:xfrm>
                  <a:off x="4761060" y="1906647"/>
                  <a:ext cx="14342" cy="57882"/>
                </a:xfrm>
                <a:custGeom>
                  <a:avLst/>
                  <a:gdLst/>
                  <a:ahLst/>
                  <a:cxnLst/>
                  <a:rect l="l" t="t" r="r" b="b"/>
                  <a:pathLst>
                    <a:path w="112" h="452" extrusionOk="0">
                      <a:moveTo>
                        <a:pt x="1" y="1"/>
                      </a:moveTo>
                      <a:lnTo>
                        <a:pt x="1" y="452"/>
                      </a:lnTo>
                      <a:lnTo>
                        <a:pt x="112" y="452"/>
                      </a:lnTo>
                      <a:lnTo>
                        <a:pt x="1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28"/>
                <p:cNvSpPr/>
                <p:nvPr/>
              </p:nvSpPr>
              <p:spPr>
                <a:xfrm>
                  <a:off x="4761060" y="1795366"/>
                  <a:ext cx="14342" cy="55705"/>
                </a:xfrm>
                <a:custGeom>
                  <a:avLst/>
                  <a:gdLst/>
                  <a:ahLst/>
                  <a:cxnLst/>
                  <a:rect l="l" t="t" r="r" b="b"/>
                  <a:pathLst>
                    <a:path w="112" h="435" extrusionOk="0">
                      <a:moveTo>
                        <a:pt x="1" y="0"/>
                      </a:moveTo>
                      <a:lnTo>
                        <a:pt x="1" y="435"/>
                      </a:lnTo>
                      <a:lnTo>
                        <a:pt x="112" y="435"/>
                      </a:lnTo>
                      <a:lnTo>
                        <a:pt x="1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28"/>
                <p:cNvSpPr/>
                <p:nvPr/>
              </p:nvSpPr>
              <p:spPr>
                <a:xfrm>
                  <a:off x="4761060" y="328609"/>
                  <a:ext cx="14342" cy="55833"/>
                </a:xfrm>
                <a:custGeom>
                  <a:avLst/>
                  <a:gdLst/>
                  <a:ahLst/>
                  <a:cxnLst/>
                  <a:rect l="l" t="t" r="r" b="b"/>
                  <a:pathLst>
                    <a:path w="112" h="436" extrusionOk="0">
                      <a:moveTo>
                        <a:pt x="1" y="1"/>
                      </a:moveTo>
                      <a:lnTo>
                        <a:pt x="1" y="435"/>
                      </a:lnTo>
                      <a:lnTo>
                        <a:pt x="112" y="435"/>
                      </a:lnTo>
                      <a:lnTo>
                        <a:pt x="1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28"/>
                <p:cNvSpPr/>
                <p:nvPr/>
              </p:nvSpPr>
              <p:spPr>
                <a:xfrm>
                  <a:off x="4761060" y="440018"/>
                  <a:ext cx="14342" cy="56217"/>
                </a:xfrm>
                <a:custGeom>
                  <a:avLst/>
                  <a:gdLst/>
                  <a:ahLst/>
                  <a:cxnLst/>
                  <a:rect l="l" t="t" r="r" b="b"/>
                  <a:pathLst>
                    <a:path w="112" h="439" extrusionOk="0">
                      <a:moveTo>
                        <a:pt x="1" y="0"/>
                      </a:moveTo>
                      <a:lnTo>
                        <a:pt x="1" y="438"/>
                      </a:lnTo>
                      <a:lnTo>
                        <a:pt x="112" y="438"/>
                      </a:lnTo>
                      <a:lnTo>
                        <a:pt x="1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28"/>
                <p:cNvSpPr/>
                <p:nvPr/>
              </p:nvSpPr>
              <p:spPr>
                <a:xfrm>
                  <a:off x="4761060" y="101822"/>
                  <a:ext cx="14342" cy="57370"/>
                </a:xfrm>
                <a:custGeom>
                  <a:avLst/>
                  <a:gdLst/>
                  <a:ahLst/>
                  <a:cxnLst/>
                  <a:rect l="l" t="t" r="r" b="b"/>
                  <a:pathLst>
                    <a:path w="112" h="448" extrusionOk="0">
                      <a:moveTo>
                        <a:pt x="1" y="0"/>
                      </a:moveTo>
                      <a:lnTo>
                        <a:pt x="1" y="448"/>
                      </a:lnTo>
                      <a:lnTo>
                        <a:pt x="112" y="448"/>
                      </a:lnTo>
                      <a:lnTo>
                        <a:pt x="1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28"/>
                <p:cNvSpPr/>
                <p:nvPr/>
              </p:nvSpPr>
              <p:spPr>
                <a:xfrm>
                  <a:off x="4761060" y="215152"/>
                  <a:ext cx="14342" cy="55833"/>
                </a:xfrm>
                <a:custGeom>
                  <a:avLst/>
                  <a:gdLst/>
                  <a:ahLst/>
                  <a:cxnLst/>
                  <a:rect l="l" t="t" r="r" b="b"/>
                  <a:pathLst>
                    <a:path w="112" h="436" extrusionOk="0">
                      <a:moveTo>
                        <a:pt x="1" y="1"/>
                      </a:moveTo>
                      <a:lnTo>
                        <a:pt x="1" y="436"/>
                      </a:lnTo>
                      <a:lnTo>
                        <a:pt x="112" y="436"/>
                      </a:lnTo>
                      <a:lnTo>
                        <a:pt x="1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28"/>
                <p:cNvSpPr/>
                <p:nvPr/>
              </p:nvSpPr>
              <p:spPr>
                <a:xfrm>
                  <a:off x="4761060" y="553476"/>
                  <a:ext cx="14342" cy="55705"/>
                </a:xfrm>
                <a:custGeom>
                  <a:avLst/>
                  <a:gdLst/>
                  <a:ahLst/>
                  <a:cxnLst/>
                  <a:rect l="l" t="t" r="r" b="b"/>
                  <a:pathLst>
                    <a:path w="112" h="435" extrusionOk="0">
                      <a:moveTo>
                        <a:pt x="1" y="0"/>
                      </a:moveTo>
                      <a:lnTo>
                        <a:pt x="1" y="435"/>
                      </a:lnTo>
                      <a:lnTo>
                        <a:pt x="112" y="435"/>
                      </a:lnTo>
                      <a:lnTo>
                        <a:pt x="1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28"/>
                <p:cNvSpPr/>
                <p:nvPr/>
              </p:nvSpPr>
              <p:spPr>
                <a:xfrm>
                  <a:off x="4761060" y="665141"/>
                  <a:ext cx="14342" cy="57498"/>
                </a:xfrm>
                <a:custGeom>
                  <a:avLst/>
                  <a:gdLst/>
                  <a:ahLst/>
                  <a:cxnLst/>
                  <a:rect l="l" t="t" r="r" b="b"/>
                  <a:pathLst>
                    <a:path w="112" h="449" extrusionOk="0">
                      <a:moveTo>
                        <a:pt x="1" y="1"/>
                      </a:moveTo>
                      <a:lnTo>
                        <a:pt x="1" y="449"/>
                      </a:lnTo>
                      <a:lnTo>
                        <a:pt x="112" y="449"/>
                      </a:lnTo>
                      <a:lnTo>
                        <a:pt x="1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28"/>
                <p:cNvSpPr/>
                <p:nvPr/>
              </p:nvSpPr>
              <p:spPr>
                <a:xfrm>
                  <a:off x="4761060" y="778599"/>
                  <a:ext cx="14342" cy="55833"/>
                </a:xfrm>
                <a:custGeom>
                  <a:avLst/>
                  <a:gdLst/>
                  <a:ahLst/>
                  <a:cxnLst/>
                  <a:rect l="l" t="t" r="r" b="b"/>
                  <a:pathLst>
                    <a:path w="112" h="436" extrusionOk="0">
                      <a:moveTo>
                        <a:pt x="1" y="1"/>
                      </a:moveTo>
                      <a:lnTo>
                        <a:pt x="1" y="435"/>
                      </a:lnTo>
                      <a:lnTo>
                        <a:pt x="112" y="435"/>
                      </a:lnTo>
                      <a:lnTo>
                        <a:pt x="1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28"/>
                <p:cNvSpPr/>
                <p:nvPr/>
              </p:nvSpPr>
              <p:spPr>
                <a:xfrm>
                  <a:off x="4761060" y="889880"/>
                  <a:ext cx="14342" cy="58010"/>
                </a:xfrm>
                <a:custGeom>
                  <a:avLst/>
                  <a:gdLst/>
                  <a:ahLst/>
                  <a:cxnLst/>
                  <a:rect l="l" t="t" r="r" b="b"/>
                  <a:pathLst>
                    <a:path w="112" h="453" extrusionOk="0">
                      <a:moveTo>
                        <a:pt x="1" y="1"/>
                      </a:moveTo>
                      <a:lnTo>
                        <a:pt x="1" y="452"/>
                      </a:lnTo>
                      <a:lnTo>
                        <a:pt x="112" y="452"/>
                      </a:lnTo>
                      <a:lnTo>
                        <a:pt x="1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28"/>
                <p:cNvSpPr/>
                <p:nvPr/>
              </p:nvSpPr>
              <p:spPr>
                <a:xfrm>
                  <a:off x="4761060" y="2921749"/>
                  <a:ext cx="14342" cy="56217"/>
                </a:xfrm>
                <a:custGeom>
                  <a:avLst/>
                  <a:gdLst/>
                  <a:ahLst/>
                  <a:cxnLst/>
                  <a:rect l="l" t="t" r="r" b="b"/>
                  <a:pathLst>
                    <a:path w="112" h="439" extrusionOk="0">
                      <a:moveTo>
                        <a:pt x="1" y="0"/>
                      </a:moveTo>
                      <a:lnTo>
                        <a:pt x="1" y="438"/>
                      </a:lnTo>
                      <a:lnTo>
                        <a:pt x="112" y="438"/>
                      </a:lnTo>
                      <a:lnTo>
                        <a:pt x="1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28"/>
                <p:cNvSpPr/>
                <p:nvPr/>
              </p:nvSpPr>
              <p:spPr>
                <a:xfrm>
                  <a:off x="4761060" y="2358685"/>
                  <a:ext cx="14342" cy="55833"/>
                </a:xfrm>
                <a:custGeom>
                  <a:avLst/>
                  <a:gdLst/>
                  <a:ahLst/>
                  <a:cxnLst/>
                  <a:rect l="l" t="t" r="r" b="b"/>
                  <a:pathLst>
                    <a:path w="112" h="436" extrusionOk="0">
                      <a:moveTo>
                        <a:pt x="1" y="1"/>
                      </a:moveTo>
                      <a:lnTo>
                        <a:pt x="1" y="435"/>
                      </a:lnTo>
                      <a:lnTo>
                        <a:pt x="112" y="435"/>
                      </a:lnTo>
                      <a:lnTo>
                        <a:pt x="112" y="148"/>
                      </a:lnTo>
                      <a:lnTo>
                        <a:pt x="1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28"/>
                <p:cNvSpPr/>
                <p:nvPr/>
              </p:nvSpPr>
              <p:spPr>
                <a:xfrm>
                  <a:off x="4761060" y="2470094"/>
                  <a:ext cx="14342" cy="57882"/>
                </a:xfrm>
                <a:custGeom>
                  <a:avLst/>
                  <a:gdLst/>
                  <a:ahLst/>
                  <a:cxnLst/>
                  <a:rect l="l" t="t" r="r" b="b"/>
                  <a:pathLst>
                    <a:path w="112" h="452" extrusionOk="0">
                      <a:moveTo>
                        <a:pt x="1" y="0"/>
                      </a:moveTo>
                      <a:lnTo>
                        <a:pt x="1" y="451"/>
                      </a:lnTo>
                      <a:lnTo>
                        <a:pt x="112" y="451"/>
                      </a:lnTo>
                      <a:lnTo>
                        <a:pt x="1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28"/>
                <p:cNvSpPr/>
                <p:nvPr/>
              </p:nvSpPr>
              <p:spPr>
                <a:xfrm>
                  <a:off x="4761060" y="2583424"/>
                  <a:ext cx="14342" cy="55833"/>
                </a:xfrm>
                <a:custGeom>
                  <a:avLst/>
                  <a:gdLst/>
                  <a:ahLst/>
                  <a:cxnLst/>
                  <a:rect l="l" t="t" r="r" b="b"/>
                  <a:pathLst>
                    <a:path w="112" h="436" extrusionOk="0">
                      <a:moveTo>
                        <a:pt x="1" y="1"/>
                      </a:moveTo>
                      <a:lnTo>
                        <a:pt x="1" y="436"/>
                      </a:lnTo>
                      <a:lnTo>
                        <a:pt x="112" y="436"/>
                      </a:lnTo>
                      <a:lnTo>
                        <a:pt x="1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28"/>
                <p:cNvSpPr/>
                <p:nvPr/>
              </p:nvSpPr>
              <p:spPr>
                <a:xfrm>
                  <a:off x="4761060" y="3368281"/>
                  <a:ext cx="14342" cy="55833"/>
                </a:xfrm>
                <a:custGeom>
                  <a:avLst/>
                  <a:gdLst/>
                  <a:ahLst/>
                  <a:cxnLst/>
                  <a:rect l="l" t="t" r="r" b="b"/>
                  <a:pathLst>
                    <a:path w="112" h="436" extrusionOk="0">
                      <a:moveTo>
                        <a:pt x="1" y="1"/>
                      </a:moveTo>
                      <a:lnTo>
                        <a:pt x="1" y="422"/>
                      </a:lnTo>
                      <a:lnTo>
                        <a:pt x="1" y="435"/>
                      </a:lnTo>
                      <a:lnTo>
                        <a:pt x="112" y="435"/>
                      </a:lnTo>
                      <a:lnTo>
                        <a:pt x="112" y="422"/>
                      </a:lnTo>
                      <a:lnTo>
                        <a:pt x="1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28"/>
                <p:cNvSpPr/>
                <p:nvPr/>
              </p:nvSpPr>
              <p:spPr>
                <a:xfrm>
                  <a:off x="4485739" y="3710319"/>
                  <a:ext cx="59547" cy="22666"/>
                </a:xfrm>
                <a:custGeom>
                  <a:avLst/>
                  <a:gdLst/>
                  <a:ahLst/>
                  <a:cxnLst/>
                  <a:rect l="l" t="t" r="r" b="b"/>
                  <a:pathLst>
                    <a:path w="465" h="177" extrusionOk="0">
                      <a:moveTo>
                        <a:pt x="435" y="0"/>
                      </a:moveTo>
                      <a:cubicBezTo>
                        <a:pt x="288" y="26"/>
                        <a:pt x="150" y="52"/>
                        <a:pt x="0" y="69"/>
                      </a:cubicBezTo>
                      <a:lnTo>
                        <a:pt x="13" y="177"/>
                      </a:lnTo>
                      <a:cubicBezTo>
                        <a:pt x="163" y="164"/>
                        <a:pt x="314" y="134"/>
                        <a:pt x="464" y="108"/>
                      </a:cubicBezTo>
                      <a:lnTo>
                        <a:pt x="4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28"/>
                <p:cNvSpPr/>
                <p:nvPr/>
              </p:nvSpPr>
              <p:spPr>
                <a:xfrm>
                  <a:off x="4761060" y="2696882"/>
                  <a:ext cx="14342" cy="55833"/>
                </a:xfrm>
                <a:custGeom>
                  <a:avLst/>
                  <a:gdLst/>
                  <a:ahLst/>
                  <a:cxnLst/>
                  <a:rect l="l" t="t" r="r" b="b"/>
                  <a:pathLst>
                    <a:path w="112" h="436" extrusionOk="0">
                      <a:moveTo>
                        <a:pt x="1" y="1"/>
                      </a:moveTo>
                      <a:lnTo>
                        <a:pt x="1" y="435"/>
                      </a:lnTo>
                      <a:lnTo>
                        <a:pt x="112" y="435"/>
                      </a:lnTo>
                      <a:lnTo>
                        <a:pt x="1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28"/>
                <p:cNvSpPr/>
                <p:nvPr/>
              </p:nvSpPr>
              <p:spPr>
                <a:xfrm>
                  <a:off x="4740187" y="3480074"/>
                  <a:ext cx="29837" cy="57498"/>
                </a:xfrm>
                <a:custGeom>
                  <a:avLst/>
                  <a:gdLst/>
                  <a:ahLst/>
                  <a:cxnLst/>
                  <a:rect l="l" t="t" r="r" b="b"/>
                  <a:pathLst>
                    <a:path w="233" h="449" extrusionOk="0">
                      <a:moveTo>
                        <a:pt x="125" y="0"/>
                      </a:moveTo>
                      <a:cubicBezTo>
                        <a:pt x="98" y="134"/>
                        <a:pt x="56" y="272"/>
                        <a:pt x="0" y="409"/>
                      </a:cubicBezTo>
                      <a:lnTo>
                        <a:pt x="98" y="448"/>
                      </a:lnTo>
                      <a:cubicBezTo>
                        <a:pt x="151" y="314"/>
                        <a:pt x="206" y="164"/>
                        <a:pt x="232" y="13"/>
                      </a:cubicBezTo>
                      <a:lnTo>
                        <a:pt x="12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28"/>
                <p:cNvSpPr/>
                <p:nvPr/>
              </p:nvSpPr>
              <p:spPr>
                <a:xfrm>
                  <a:off x="4592025" y="3662938"/>
                  <a:ext cx="56217" cy="42003"/>
                </a:xfrm>
                <a:custGeom>
                  <a:avLst/>
                  <a:gdLst/>
                  <a:ahLst/>
                  <a:cxnLst/>
                  <a:rect l="l" t="t" r="r" b="b"/>
                  <a:pathLst>
                    <a:path w="439" h="328" extrusionOk="0">
                      <a:moveTo>
                        <a:pt x="370" y="1"/>
                      </a:moveTo>
                      <a:cubicBezTo>
                        <a:pt x="259" y="83"/>
                        <a:pt x="138" y="164"/>
                        <a:pt x="0" y="220"/>
                      </a:cubicBezTo>
                      <a:lnTo>
                        <a:pt x="56" y="328"/>
                      </a:lnTo>
                      <a:cubicBezTo>
                        <a:pt x="193" y="259"/>
                        <a:pt x="314" y="177"/>
                        <a:pt x="438" y="96"/>
                      </a:cubicBezTo>
                      <a:lnTo>
                        <a:pt x="3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28"/>
                <p:cNvSpPr/>
                <p:nvPr/>
              </p:nvSpPr>
              <p:spPr>
                <a:xfrm>
                  <a:off x="4681153" y="3580982"/>
                  <a:ext cx="45332" cy="52376"/>
                </a:xfrm>
                <a:custGeom>
                  <a:avLst/>
                  <a:gdLst/>
                  <a:ahLst/>
                  <a:cxnLst/>
                  <a:rect l="l" t="t" r="r" b="b"/>
                  <a:pathLst>
                    <a:path w="354" h="409" extrusionOk="0">
                      <a:moveTo>
                        <a:pt x="259" y="0"/>
                      </a:moveTo>
                      <a:cubicBezTo>
                        <a:pt x="190" y="124"/>
                        <a:pt x="95" y="232"/>
                        <a:pt x="1" y="343"/>
                      </a:cubicBezTo>
                      <a:lnTo>
                        <a:pt x="82" y="409"/>
                      </a:lnTo>
                      <a:cubicBezTo>
                        <a:pt x="177" y="301"/>
                        <a:pt x="272" y="180"/>
                        <a:pt x="354" y="56"/>
                      </a:cubicBezTo>
                      <a:lnTo>
                        <a:pt x="25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28"/>
                <p:cNvSpPr/>
                <p:nvPr/>
              </p:nvSpPr>
              <p:spPr>
                <a:xfrm>
                  <a:off x="4761060" y="3260329"/>
                  <a:ext cx="14342" cy="55833"/>
                </a:xfrm>
                <a:custGeom>
                  <a:avLst/>
                  <a:gdLst/>
                  <a:ahLst/>
                  <a:cxnLst/>
                  <a:rect l="l" t="t" r="r" b="b"/>
                  <a:pathLst>
                    <a:path w="112" h="436" extrusionOk="0">
                      <a:moveTo>
                        <a:pt x="1" y="0"/>
                      </a:moveTo>
                      <a:lnTo>
                        <a:pt x="1" y="435"/>
                      </a:lnTo>
                      <a:lnTo>
                        <a:pt x="112" y="435"/>
                      </a:lnTo>
                      <a:lnTo>
                        <a:pt x="1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28"/>
                <p:cNvSpPr/>
                <p:nvPr/>
              </p:nvSpPr>
              <p:spPr>
                <a:xfrm>
                  <a:off x="4761060" y="3035079"/>
                  <a:ext cx="14342" cy="56217"/>
                </a:xfrm>
                <a:custGeom>
                  <a:avLst/>
                  <a:gdLst/>
                  <a:ahLst/>
                  <a:cxnLst/>
                  <a:rect l="l" t="t" r="r" b="b"/>
                  <a:pathLst>
                    <a:path w="112" h="439" extrusionOk="0">
                      <a:moveTo>
                        <a:pt x="1" y="1"/>
                      </a:moveTo>
                      <a:lnTo>
                        <a:pt x="1" y="439"/>
                      </a:lnTo>
                      <a:lnTo>
                        <a:pt x="112" y="439"/>
                      </a:lnTo>
                      <a:lnTo>
                        <a:pt x="1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28"/>
                <p:cNvSpPr/>
                <p:nvPr/>
              </p:nvSpPr>
              <p:spPr>
                <a:xfrm>
                  <a:off x="4761060" y="2808675"/>
                  <a:ext cx="14342" cy="55833"/>
                </a:xfrm>
                <a:custGeom>
                  <a:avLst/>
                  <a:gdLst/>
                  <a:ahLst/>
                  <a:cxnLst/>
                  <a:rect l="l" t="t" r="r" b="b"/>
                  <a:pathLst>
                    <a:path w="112" h="436" extrusionOk="0">
                      <a:moveTo>
                        <a:pt x="1" y="0"/>
                      </a:moveTo>
                      <a:lnTo>
                        <a:pt x="1" y="435"/>
                      </a:lnTo>
                      <a:lnTo>
                        <a:pt x="112" y="435"/>
                      </a:lnTo>
                      <a:lnTo>
                        <a:pt x="1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28"/>
                <p:cNvSpPr/>
                <p:nvPr/>
              </p:nvSpPr>
              <p:spPr>
                <a:xfrm>
                  <a:off x="4761060" y="3146872"/>
                  <a:ext cx="14342" cy="57498"/>
                </a:xfrm>
                <a:custGeom>
                  <a:avLst/>
                  <a:gdLst/>
                  <a:ahLst/>
                  <a:cxnLst/>
                  <a:rect l="l" t="t" r="r" b="b"/>
                  <a:pathLst>
                    <a:path w="112" h="449" extrusionOk="0">
                      <a:moveTo>
                        <a:pt x="1" y="1"/>
                      </a:moveTo>
                      <a:lnTo>
                        <a:pt x="1" y="448"/>
                      </a:lnTo>
                      <a:lnTo>
                        <a:pt x="112" y="448"/>
                      </a:lnTo>
                      <a:lnTo>
                        <a:pt x="1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77" name="Google Shape;2077;p28"/>
            <p:cNvGrpSpPr/>
            <p:nvPr/>
          </p:nvGrpSpPr>
          <p:grpSpPr>
            <a:xfrm>
              <a:off x="685800" y="3943350"/>
              <a:ext cx="6382937" cy="1623549"/>
              <a:chOff x="685800" y="3943350"/>
              <a:chExt cx="6382937" cy="1623549"/>
            </a:xfrm>
          </p:grpSpPr>
          <p:sp>
            <p:nvSpPr>
              <p:cNvPr id="2078" name="Google Shape;2078;p28"/>
              <p:cNvSpPr/>
              <p:nvPr/>
            </p:nvSpPr>
            <p:spPr>
              <a:xfrm rot="5400000" flipH="1">
                <a:off x="3065494" y="1563656"/>
                <a:ext cx="1623549" cy="6382937"/>
              </a:xfrm>
              <a:custGeom>
                <a:avLst/>
                <a:gdLst/>
                <a:ahLst/>
                <a:cxnLst/>
                <a:rect l="l" t="t" r="r" b="b"/>
                <a:pathLst>
                  <a:path w="12220" h="44059" extrusionOk="0">
                    <a:moveTo>
                      <a:pt x="9359" y="0"/>
                    </a:moveTo>
                    <a:lnTo>
                      <a:pt x="9359" y="18593"/>
                    </a:lnTo>
                    <a:lnTo>
                      <a:pt x="9359" y="27156"/>
                    </a:lnTo>
                    <a:cubicBezTo>
                      <a:pt x="9359" y="27621"/>
                      <a:pt x="9003" y="28003"/>
                      <a:pt x="8568" y="28055"/>
                    </a:cubicBezTo>
                    <a:lnTo>
                      <a:pt x="8444" y="28055"/>
                    </a:lnTo>
                    <a:cubicBezTo>
                      <a:pt x="7940" y="28055"/>
                      <a:pt x="7532" y="27647"/>
                      <a:pt x="7532" y="27156"/>
                    </a:cubicBezTo>
                    <a:lnTo>
                      <a:pt x="7532" y="18168"/>
                    </a:lnTo>
                    <a:cubicBezTo>
                      <a:pt x="7532" y="16099"/>
                      <a:pt x="5845" y="14409"/>
                      <a:pt x="3773" y="14409"/>
                    </a:cubicBezTo>
                    <a:cubicBezTo>
                      <a:pt x="1704" y="14409"/>
                      <a:pt x="1" y="16099"/>
                      <a:pt x="1" y="18168"/>
                    </a:cubicBezTo>
                    <a:lnTo>
                      <a:pt x="1" y="30141"/>
                    </a:lnTo>
                    <a:lnTo>
                      <a:pt x="1" y="44059"/>
                    </a:lnTo>
                    <a:lnTo>
                      <a:pt x="2861" y="44059"/>
                    </a:lnTo>
                    <a:lnTo>
                      <a:pt x="2861" y="29065"/>
                    </a:lnTo>
                    <a:lnTo>
                      <a:pt x="2861" y="18168"/>
                    </a:lnTo>
                    <a:cubicBezTo>
                      <a:pt x="2861" y="17677"/>
                      <a:pt x="3270" y="17269"/>
                      <a:pt x="3773" y="17269"/>
                    </a:cubicBezTo>
                    <a:cubicBezTo>
                      <a:pt x="4276" y="17269"/>
                      <a:pt x="4685" y="17677"/>
                      <a:pt x="4685" y="18168"/>
                    </a:cubicBezTo>
                    <a:lnTo>
                      <a:pt x="4685" y="27156"/>
                    </a:lnTo>
                    <a:cubicBezTo>
                      <a:pt x="4685" y="29186"/>
                      <a:pt x="6306" y="30863"/>
                      <a:pt x="8336" y="30915"/>
                    </a:cubicBezTo>
                    <a:cubicBezTo>
                      <a:pt x="8378" y="30915"/>
                      <a:pt x="8405" y="30932"/>
                      <a:pt x="8444" y="30932"/>
                    </a:cubicBezTo>
                    <a:cubicBezTo>
                      <a:pt x="10529" y="30932"/>
                      <a:pt x="12219" y="29229"/>
                      <a:pt x="12219" y="27156"/>
                    </a:cubicBezTo>
                    <a:lnTo>
                      <a:pt x="12219" y="18619"/>
                    </a:lnTo>
                    <a:lnTo>
                      <a:pt x="12219" y="0"/>
                    </a:lnTo>
                    <a:close/>
                  </a:path>
                </a:pathLst>
              </a:custGeom>
              <a:solidFill>
                <a:schemeClr val="accent5"/>
              </a:solidFill>
              <a:ln>
                <a:noFill/>
              </a:ln>
              <a:effectLst>
                <a:outerShdw dist="57150" dir="6300000" algn="bl" rotWithShape="0">
                  <a:schemeClr val="dk1">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79" name="Google Shape;2079;p28"/>
              <p:cNvGrpSpPr/>
              <p:nvPr/>
            </p:nvGrpSpPr>
            <p:grpSpPr>
              <a:xfrm rot="5400000" flipH="1">
                <a:off x="3392071" y="1847512"/>
                <a:ext cx="1257637" cy="5799004"/>
                <a:chOff x="3563222" y="101822"/>
                <a:chExt cx="1212180" cy="5125965"/>
              </a:xfrm>
            </p:grpSpPr>
            <p:sp>
              <p:nvSpPr>
                <p:cNvPr id="2080" name="Google Shape;2080;p28"/>
                <p:cNvSpPr/>
                <p:nvPr/>
              </p:nvSpPr>
              <p:spPr>
                <a:xfrm>
                  <a:off x="3563222" y="4946702"/>
                  <a:ext cx="13830" cy="55833"/>
                </a:xfrm>
                <a:custGeom>
                  <a:avLst/>
                  <a:gdLst/>
                  <a:ahLst/>
                  <a:cxnLst/>
                  <a:rect l="l" t="t" r="r" b="b"/>
                  <a:pathLst>
                    <a:path w="108" h="436" extrusionOk="0">
                      <a:moveTo>
                        <a:pt x="0" y="1"/>
                      </a:moveTo>
                      <a:lnTo>
                        <a:pt x="0" y="436"/>
                      </a:lnTo>
                      <a:lnTo>
                        <a:pt x="108" y="436"/>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28"/>
                <p:cNvSpPr/>
                <p:nvPr/>
              </p:nvSpPr>
              <p:spPr>
                <a:xfrm>
                  <a:off x="3563222" y="5060160"/>
                  <a:ext cx="13830" cy="55833"/>
                </a:xfrm>
                <a:custGeom>
                  <a:avLst/>
                  <a:gdLst/>
                  <a:ahLst/>
                  <a:cxnLst/>
                  <a:rect l="l" t="t" r="r" b="b"/>
                  <a:pathLst>
                    <a:path w="108" h="436" extrusionOk="0">
                      <a:moveTo>
                        <a:pt x="0" y="1"/>
                      </a:moveTo>
                      <a:lnTo>
                        <a:pt x="0" y="435"/>
                      </a:lnTo>
                      <a:lnTo>
                        <a:pt x="108" y="435"/>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28"/>
                <p:cNvSpPr/>
                <p:nvPr/>
              </p:nvSpPr>
              <p:spPr>
                <a:xfrm>
                  <a:off x="3563222" y="4833244"/>
                  <a:ext cx="13830" cy="58010"/>
                </a:xfrm>
                <a:custGeom>
                  <a:avLst/>
                  <a:gdLst/>
                  <a:ahLst/>
                  <a:cxnLst/>
                  <a:rect l="l" t="t" r="r" b="b"/>
                  <a:pathLst>
                    <a:path w="108" h="453" extrusionOk="0">
                      <a:moveTo>
                        <a:pt x="0" y="1"/>
                      </a:moveTo>
                      <a:lnTo>
                        <a:pt x="0" y="452"/>
                      </a:lnTo>
                      <a:lnTo>
                        <a:pt x="108" y="452"/>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28"/>
                <p:cNvSpPr/>
                <p:nvPr/>
              </p:nvSpPr>
              <p:spPr>
                <a:xfrm>
                  <a:off x="3563222" y="5171569"/>
                  <a:ext cx="13830" cy="56217"/>
                </a:xfrm>
                <a:custGeom>
                  <a:avLst/>
                  <a:gdLst/>
                  <a:ahLst/>
                  <a:cxnLst/>
                  <a:rect l="l" t="t" r="r" b="b"/>
                  <a:pathLst>
                    <a:path w="108" h="439" extrusionOk="0">
                      <a:moveTo>
                        <a:pt x="0" y="0"/>
                      </a:moveTo>
                      <a:lnTo>
                        <a:pt x="0" y="438"/>
                      </a:lnTo>
                      <a:lnTo>
                        <a:pt x="108" y="438"/>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28"/>
                <p:cNvSpPr/>
                <p:nvPr/>
              </p:nvSpPr>
              <p:spPr>
                <a:xfrm>
                  <a:off x="3563222" y="4043522"/>
                  <a:ext cx="13830" cy="55705"/>
                </a:xfrm>
                <a:custGeom>
                  <a:avLst/>
                  <a:gdLst/>
                  <a:ahLst/>
                  <a:cxnLst/>
                  <a:rect l="l" t="t" r="r" b="b"/>
                  <a:pathLst>
                    <a:path w="108" h="435"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28"/>
                <p:cNvSpPr/>
                <p:nvPr/>
              </p:nvSpPr>
              <p:spPr>
                <a:xfrm>
                  <a:off x="3563222" y="4154802"/>
                  <a:ext cx="13830" cy="57882"/>
                </a:xfrm>
                <a:custGeom>
                  <a:avLst/>
                  <a:gdLst/>
                  <a:ahLst/>
                  <a:cxnLst/>
                  <a:rect l="l" t="t" r="r" b="b"/>
                  <a:pathLst>
                    <a:path w="108" h="452" extrusionOk="0">
                      <a:moveTo>
                        <a:pt x="0" y="0"/>
                      </a:moveTo>
                      <a:lnTo>
                        <a:pt x="0" y="452"/>
                      </a:lnTo>
                      <a:lnTo>
                        <a:pt x="108" y="452"/>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28"/>
                <p:cNvSpPr/>
                <p:nvPr/>
              </p:nvSpPr>
              <p:spPr>
                <a:xfrm>
                  <a:off x="3563222" y="3818271"/>
                  <a:ext cx="13830" cy="55833"/>
                </a:xfrm>
                <a:custGeom>
                  <a:avLst/>
                  <a:gdLst/>
                  <a:ahLst/>
                  <a:cxnLst/>
                  <a:rect l="l" t="t" r="r" b="b"/>
                  <a:pathLst>
                    <a:path w="108" h="436"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28"/>
                <p:cNvSpPr/>
                <p:nvPr/>
              </p:nvSpPr>
              <p:spPr>
                <a:xfrm>
                  <a:off x="3563222" y="3930064"/>
                  <a:ext cx="13830" cy="55705"/>
                </a:xfrm>
                <a:custGeom>
                  <a:avLst/>
                  <a:gdLst/>
                  <a:ahLst/>
                  <a:cxnLst/>
                  <a:rect l="l" t="t" r="r" b="b"/>
                  <a:pathLst>
                    <a:path w="108" h="435"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28"/>
                <p:cNvSpPr/>
                <p:nvPr/>
              </p:nvSpPr>
              <p:spPr>
                <a:xfrm>
                  <a:off x="3563222" y="4268260"/>
                  <a:ext cx="13830" cy="55833"/>
                </a:xfrm>
                <a:custGeom>
                  <a:avLst/>
                  <a:gdLst/>
                  <a:ahLst/>
                  <a:cxnLst/>
                  <a:rect l="l" t="t" r="r" b="b"/>
                  <a:pathLst>
                    <a:path w="108" h="436"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28"/>
                <p:cNvSpPr/>
                <p:nvPr/>
              </p:nvSpPr>
              <p:spPr>
                <a:xfrm>
                  <a:off x="3563222" y="4380053"/>
                  <a:ext cx="13830" cy="57370"/>
                </a:xfrm>
                <a:custGeom>
                  <a:avLst/>
                  <a:gdLst/>
                  <a:ahLst/>
                  <a:cxnLst/>
                  <a:rect l="l" t="t" r="r" b="b"/>
                  <a:pathLst>
                    <a:path w="108" h="448" extrusionOk="0">
                      <a:moveTo>
                        <a:pt x="0" y="0"/>
                      </a:moveTo>
                      <a:lnTo>
                        <a:pt x="0" y="448"/>
                      </a:lnTo>
                      <a:lnTo>
                        <a:pt x="108" y="448"/>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28"/>
                <p:cNvSpPr/>
                <p:nvPr/>
              </p:nvSpPr>
              <p:spPr>
                <a:xfrm>
                  <a:off x="3563222" y="4493383"/>
                  <a:ext cx="13830" cy="55833"/>
                </a:xfrm>
                <a:custGeom>
                  <a:avLst/>
                  <a:gdLst/>
                  <a:ahLst/>
                  <a:cxnLst/>
                  <a:rect l="l" t="t" r="r" b="b"/>
                  <a:pathLst>
                    <a:path w="108" h="436" extrusionOk="0">
                      <a:moveTo>
                        <a:pt x="0" y="1"/>
                      </a:moveTo>
                      <a:lnTo>
                        <a:pt x="0" y="436"/>
                      </a:lnTo>
                      <a:lnTo>
                        <a:pt x="108" y="436"/>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28"/>
                <p:cNvSpPr/>
                <p:nvPr/>
              </p:nvSpPr>
              <p:spPr>
                <a:xfrm>
                  <a:off x="3563222" y="4718250"/>
                  <a:ext cx="13830" cy="59547"/>
                </a:xfrm>
                <a:custGeom>
                  <a:avLst/>
                  <a:gdLst/>
                  <a:ahLst/>
                  <a:cxnLst/>
                  <a:rect l="l" t="t" r="r" b="b"/>
                  <a:pathLst>
                    <a:path w="108" h="465" extrusionOk="0">
                      <a:moveTo>
                        <a:pt x="0" y="0"/>
                      </a:moveTo>
                      <a:lnTo>
                        <a:pt x="0" y="26"/>
                      </a:lnTo>
                      <a:lnTo>
                        <a:pt x="0" y="435"/>
                      </a:lnTo>
                      <a:lnTo>
                        <a:pt x="0" y="464"/>
                      </a:lnTo>
                      <a:lnTo>
                        <a:pt x="108" y="464"/>
                      </a:lnTo>
                      <a:lnTo>
                        <a:pt x="108" y="435"/>
                      </a:lnTo>
                      <a:lnTo>
                        <a:pt x="108" y="26"/>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28"/>
                <p:cNvSpPr/>
                <p:nvPr/>
              </p:nvSpPr>
              <p:spPr>
                <a:xfrm>
                  <a:off x="3563222" y="4606457"/>
                  <a:ext cx="13830" cy="56217"/>
                </a:xfrm>
                <a:custGeom>
                  <a:avLst/>
                  <a:gdLst/>
                  <a:ahLst/>
                  <a:cxnLst/>
                  <a:rect l="l" t="t" r="r" b="b"/>
                  <a:pathLst>
                    <a:path w="108" h="439" extrusionOk="0">
                      <a:moveTo>
                        <a:pt x="0" y="0"/>
                      </a:moveTo>
                      <a:lnTo>
                        <a:pt x="0" y="438"/>
                      </a:lnTo>
                      <a:lnTo>
                        <a:pt x="108" y="438"/>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28"/>
                <p:cNvSpPr/>
                <p:nvPr/>
              </p:nvSpPr>
              <p:spPr>
                <a:xfrm>
                  <a:off x="3746086" y="1978230"/>
                  <a:ext cx="57882" cy="31502"/>
                </a:xfrm>
                <a:custGeom>
                  <a:avLst/>
                  <a:gdLst/>
                  <a:ahLst/>
                  <a:cxnLst/>
                  <a:rect l="l" t="t" r="r" b="b"/>
                  <a:pathLst>
                    <a:path w="452" h="246" extrusionOk="0">
                      <a:moveTo>
                        <a:pt x="438" y="0"/>
                      </a:moveTo>
                      <a:cubicBezTo>
                        <a:pt x="288" y="43"/>
                        <a:pt x="138" y="82"/>
                        <a:pt x="0" y="151"/>
                      </a:cubicBezTo>
                      <a:lnTo>
                        <a:pt x="43" y="246"/>
                      </a:lnTo>
                      <a:cubicBezTo>
                        <a:pt x="180" y="193"/>
                        <a:pt x="314" y="151"/>
                        <a:pt x="451" y="112"/>
                      </a:cubicBezTo>
                      <a:lnTo>
                        <a:pt x="4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28"/>
                <p:cNvSpPr/>
                <p:nvPr/>
              </p:nvSpPr>
              <p:spPr>
                <a:xfrm>
                  <a:off x="3563222" y="2663843"/>
                  <a:ext cx="13830" cy="55833"/>
                </a:xfrm>
                <a:custGeom>
                  <a:avLst/>
                  <a:gdLst/>
                  <a:ahLst/>
                  <a:cxnLst/>
                  <a:rect l="l" t="t" r="r" b="b"/>
                  <a:pathLst>
                    <a:path w="108" h="436" extrusionOk="0">
                      <a:moveTo>
                        <a:pt x="0" y="1"/>
                      </a:moveTo>
                      <a:lnTo>
                        <a:pt x="0" y="435"/>
                      </a:lnTo>
                      <a:lnTo>
                        <a:pt x="108" y="435"/>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28"/>
                <p:cNvSpPr/>
                <p:nvPr/>
              </p:nvSpPr>
              <p:spPr>
                <a:xfrm>
                  <a:off x="3563222" y="2777301"/>
                  <a:ext cx="13830" cy="55833"/>
                </a:xfrm>
                <a:custGeom>
                  <a:avLst/>
                  <a:gdLst/>
                  <a:ahLst/>
                  <a:cxnLst/>
                  <a:rect l="l" t="t" r="r" b="b"/>
                  <a:pathLst>
                    <a:path w="108" h="436"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28"/>
                <p:cNvSpPr/>
                <p:nvPr/>
              </p:nvSpPr>
              <p:spPr>
                <a:xfrm>
                  <a:off x="3563222" y="2438721"/>
                  <a:ext cx="13830" cy="56089"/>
                </a:xfrm>
                <a:custGeom>
                  <a:avLst/>
                  <a:gdLst/>
                  <a:ahLst/>
                  <a:cxnLst/>
                  <a:rect l="l" t="t" r="r" b="b"/>
                  <a:pathLst>
                    <a:path w="108" h="438" extrusionOk="0">
                      <a:moveTo>
                        <a:pt x="0" y="0"/>
                      </a:moveTo>
                      <a:lnTo>
                        <a:pt x="0" y="438"/>
                      </a:lnTo>
                      <a:lnTo>
                        <a:pt x="108" y="438"/>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28"/>
                <p:cNvSpPr/>
                <p:nvPr/>
              </p:nvSpPr>
              <p:spPr>
                <a:xfrm>
                  <a:off x="3587424" y="2107567"/>
                  <a:ext cx="40338" cy="55833"/>
                </a:xfrm>
                <a:custGeom>
                  <a:avLst/>
                  <a:gdLst/>
                  <a:ahLst/>
                  <a:cxnLst/>
                  <a:rect l="l" t="t" r="r" b="b"/>
                  <a:pathLst>
                    <a:path w="315" h="436" extrusionOk="0">
                      <a:moveTo>
                        <a:pt x="220" y="1"/>
                      </a:moveTo>
                      <a:cubicBezTo>
                        <a:pt x="138" y="121"/>
                        <a:pt x="69" y="259"/>
                        <a:pt x="1" y="393"/>
                      </a:cubicBezTo>
                      <a:lnTo>
                        <a:pt x="112" y="435"/>
                      </a:lnTo>
                      <a:cubicBezTo>
                        <a:pt x="164" y="298"/>
                        <a:pt x="233" y="177"/>
                        <a:pt x="314" y="53"/>
                      </a:cubicBezTo>
                      <a:lnTo>
                        <a:pt x="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28"/>
                <p:cNvSpPr/>
                <p:nvPr/>
              </p:nvSpPr>
              <p:spPr>
                <a:xfrm>
                  <a:off x="3563222" y="2325263"/>
                  <a:ext cx="13830" cy="57882"/>
                </a:xfrm>
                <a:custGeom>
                  <a:avLst/>
                  <a:gdLst/>
                  <a:ahLst/>
                  <a:cxnLst/>
                  <a:rect l="l" t="t" r="r" b="b"/>
                  <a:pathLst>
                    <a:path w="108" h="452" extrusionOk="0">
                      <a:moveTo>
                        <a:pt x="0" y="0"/>
                      </a:moveTo>
                      <a:lnTo>
                        <a:pt x="0" y="451"/>
                      </a:lnTo>
                      <a:lnTo>
                        <a:pt x="108" y="451"/>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28"/>
                <p:cNvSpPr/>
                <p:nvPr/>
              </p:nvSpPr>
              <p:spPr>
                <a:xfrm>
                  <a:off x="3651837" y="2025483"/>
                  <a:ext cx="52504" cy="46997"/>
                </a:xfrm>
                <a:custGeom>
                  <a:avLst/>
                  <a:gdLst/>
                  <a:ahLst/>
                  <a:cxnLst/>
                  <a:rect l="l" t="t" r="r" b="b"/>
                  <a:pathLst>
                    <a:path w="410" h="367" extrusionOk="0">
                      <a:moveTo>
                        <a:pt x="344" y="1"/>
                      </a:moveTo>
                      <a:cubicBezTo>
                        <a:pt x="220" y="83"/>
                        <a:pt x="112" y="177"/>
                        <a:pt x="1" y="285"/>
                      </a:cubicBezTo>
                      <a:lnTo>
                        <a:pt x="83" y="367"/>
                      </a:lnTo>
                      <a:cubicBezTo>
                        <a:pt x="181" y="259"/>
                        <a:pt x="289" y="177"/>
                        <a:pt x="410" y="96"/>
                      </a:cubicBezTo>
                      <a:lnTo>
                        <a:pt x="3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28"/>
                <p:cNvSpPr/>
                <p:nvPr/>
              </p:nvSpPr>
              <p:spPr>
                <a:xfrm>
                  <a:off x="3563222" y="2212189"/>
                  <a:ext cx="21001" cy="57498"/>
                </a:xfrm>
                <a:custGeom>
                  <a:avLst/>
                  <a:gdLst/>
                  <a:ahLst/>
                  <a:cxnLst/>
                  <a:rect l="l" t="t" r="r" b="b"/>
                  <a:pathLst>
                    <a:path w="164" h="449" extrusionOk="0">
                      <a:moveTo>
                        <a:pt x="56" y="1"/>
                      </a:moveTo>
                      <a:cubicBezTo>
                        <a:pt x="26" y="148"/>
                        <a:pt x="13" y="298"/>
                        <a:pt x="0" y="448"/>
                      </a:cubicBezTo>
                      <a:lnTo>
                        <a:pt x="121" y="448"/>
                      </a:lnTo>
                      <a:cubicBezTo>
                        <a:pt x="121" y="311"/>
                        <a:pt x="137" y="164"/>
                        <a:pt x="163" y="27"/>
                      </a:cubicBezTo>
                      <a:lnTo>
                        <a:pt x="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28"/>
                <p:cNvSpPr/>
                <p:nvPr/>
              </p:nvSpPr>
              <p:spPr>
                <a:xfrm>
                  <a:off x="3563222" y="2550386"/>
                  <a:ext cx="13830" cy="57498"/>
                </a:xfrm>
                <a:custGeom>
                  <a:avLst/>
                  <a:gdLst/>
                  <a:ahLst/>
                  <a:cxnLst/>
                  <a:rect l="l" t="t" r="r" b="b"/>
                  <a:pathLst>
                    <a:path w="108" h="449" extrusionOk="0">
                      <a:moveTo>
                        <a:pt x="0" y="1"/>
                      </a:moveTo>
                      <a:lnTo>
                        <a:pt x="0" y="449"/>
                      </a:lnTo>
                      <a:lnTo>
                        <a:pt x="108" y="449"/>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28"/>
                <p:cNvSpPr/>
                <p:nvPr/>
              </p:nvSpPr>
              <p:spPr>
                <a:xfrm>
                  <a:off x="3563222" y="3452030"/>
                  <a:ext cx="13830" cy="55833"/>
                </a:xfrm>
                <a:custGeom>
                  <a:avLst/>
                  <a:gdLst/>
                  <a:ahLst/>
                  <a:cxnLst/>
                  <a:rect l="l" t="t" r="r" b="b"/>
                  <a:pathLst>
                    <a:path w="108" h="436"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28"/>
                <p:cNvSpPr/>
                <p:nvPr/>
              </p:nvSpPr>
              <p:spPr>
                <a:xfrm>
                  <a:off x="3563222" y="3565488"/>
                  <a:ext cx="13830" cy="55705"/>
                </a:xfrm>
                <a:custGeom>
                  <a:avLst/>
                  <a:gdLst/>
                  <a:ahLst/>
                  <a:cxnLst/>
                  <a:rect l="l" t="t" r="r" b="b"/>
                  <a:pathLst>
                    <a:path w="108" h="435"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28"/>
                <p:cNvSpPr/>
                <p:nvPr/>
              </p:nvSpPr>
              <p:spPr>
                <a:xfrm>
                  <a:off x="3563222" y="2888582"/>
                  <a:ext cx="13830" cy="56217"/>
                </a:xfrm>
                <a:custGeom>
                  <a:avLst/>
                  <a:gdLst/>
                  <a:ahLst/>
                  <a:cxnLst/>
                  <a:rect l="l" t="t" r="r" b="b"/>
                  <a:pathLst>
                    <a:path w="108" h="439" extrusionOk="0">
                      <a:moveTo>
                        <a:pt x="0" y="1"/>
                      </a:moveTo>
                      <a:lnTo>
                        <a:pt x="0" y="439"/>
                      </a:lnTo>
                      <a:lnTo>
                        <a:pt x="108" y="439"/>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28"/>
                <p:cNvSpPr/>
                <p:nvPr/>
              </p:nvSpPr>
              <p:spPr>
                <a:xfrm>
                  <a:off x="3563222" y="3790226"/>
                  <a:ext cx="13830" cy="19337"/>
                </a:xfrm>
                <a:custGeom>
                  <a:avLst/>
                  <a:gdLst/>
                  <a:ahLst/>
                  <a:cxnLst/>
                  <a:rect l="l" t="t" r="r" b="b"/>
                  <a:pathLst>
                    <a:path w="108" h="151" extrusionOk="0">
                      <a:moveTo>
                        <a:pt x="0" y="0"/>
                      </a:moveTo>
                      <a:lnTo>
                        <a:pt x="0" y="151"/>
                      </a:lnTo>
                      <a:lnTo>
                        <a:pt x="108" y="151"/>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28"/>
                <p:cNvSpPr/>
                <p:nvPr/>
              </p:nvSpPr>
              <p:spPr>
                <a:xfrm>
                  <a:off x="3563222" y="3677153"/>
                  <a:ext cx="13830" cy="55833"/>
                </a:xfrm>
                <a:custGeom>
                  <a:avLst/>
                  <a:gdLst/>
                  <a:ahLst/>
                  <a:cxnLst/>
                  <a:rect l="l" t="t" r="r" b="b"/>
                  <a:pathLst>
                    <a:path w="108" h="436" extrusionOk="0">
                      <a:moveTo>
                        <a:pt x="0" y="1"/>
                      </a:moveTo>
                      <a:lnTo>
                        <a:pt x="0" y="436"/>
                      </a:lnTo>
                      <a:lnTo>
                        <a:pt x="108" y="436"/>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28"/>
                <p:cNvSpPr/>
                <p:nvPr/>
              </p:nvSpPr>
              <p:spPr>
                <a:xfrm>
                  <a:off x="3563222" y="3002040"/>
                  <a:ext cx="13830" cy="55833"/>
                </a:xfrm>
                <a:custGeom>
                  <a:avLst/>
                  <a:gdLst/>
                  <a:ahLst/>
                  <a:cxnLst/>
                  <a:rect l="l" t="t" r="r" b="b"/>
                  <a:pathLst>
                    <a:path w="108" h="436" extrusionOk="0">
                      <a:moveTo>
                        <a:pt x="0" y="1"/>
                      </a:moveTo>
                      <a:lnTo>
                        <a:pt x="0" y="435"/>
                      </a:lnTo>
                      <a:lnTo>
                        <a:pt x="108" y="435"/>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28"/>
                <p:cNvSpPr/>
                <p:nvPr/>
              </p:nvSpPr>
              <p:spPr>
                <a:xfrm>
                  <a:off x="3563222" y="3113833"/>
                  <a:ext cx="13830" cy="57498"/>
                </a:xfrm>
                <a:custGeom>
                  <a:avLst/>
                  <a:gdLst/>
                  <a:ahLst/>
                  <a:cxnLst/>
                  <a:rect l="l" t="t" r="r" b="b"/>
                  <a:pathLst>
                    <a:path w="108" h="449" extrusionOk="0">
                      <a:moveTo>
                        <a:pt x="0" y="0"/>
                      </a:moveTo>
                      <a:lnTo>
                        <a:pt x="0" y="448"/>
                      </a:lnTo>
                      <a:lnTo>
                        <a:pt x="108" y="448"/>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28"/>
                <p:cNvSpPr/>
                <p:nvPr/>
              </p:nvSpPr>
              <p:spPr>
                <a:xfrm>
                  <a:off x="3563222" y="3338572"/>
                  <a:ext cx="13830" cy="57882"/>
                </a:xfrm>
                <a:custGeom>
                  <a:avLst/>
                  <a:gdLst/>
                  <a:ahLst/>
                  <a:cxnLst/>
                  <a:rect l="l" t="t" r="r" b="b"/>
                  <a:pathLst>
                    <a:path w="108" h="452" extrusionOk="0">
                      <a:moveTo>
                        <a:pt x="0" y="1"/>
                      </a:moveTo>
                      <a:lnTo>
                        <a:pt x="0" y="452"/>
                      </a:lnTo>
                      <a:lnTo>
                        <a:pt x="108" y="452"/>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28"/>
                <p:cNvSpPr/>
                <p:nvPr/>
              </p:nvSpPr>
              <p:spPr>
                <a:xfrm>
                  <a:off x="3563222" y="3227291"/>
                  <a:ext cx="13830" cy="55705"/>
                </a:xfrm>
                <a:custGeom>
                  <a:avLst/>
                  <a:gdLst/>
                  <a:ahLst/>
                  <a:cxnLst/>
                  <a:rect l="l" t="t" r="r" b="b"/>
                  <a:pathLst>
                    <a:path w="108" h="435"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28"/>
                <p:cNvSpPr/>
                <p:nvPr/>
              </p:nvSpPr>
              <p:spPr>
                <a:xfrm>
                  <a:off x="4161244" y="2921749"/>
                  <a:ext cx="16135" cy="56217"/>
                </a:xfrm>
                <a:custGeom>
                  <a:avLst/>
                  <a:gdLst/>
                  <a:ahLst/>
                  <a:cxnLst/>
                  <a:rect l="l" t="t" r="r" b="b"/>
                  <a:pathLst>
                    <a:path w="126" h="439" extrusionOk="0">
                      <a:moveTo>
                        <a:pt x="1" y="0"/>
                      </a:moveTo>
                      <a:lnTo>
                        <a:pt x="1" y="438"/>
                      </a:lnTo>
                      <a:lnTo>
                        <a:pt x="125" y="438"/>
                      </a:lnTo>
                      <a:lnTo>
                        <a:pt x="1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28"/>
                <p:cNvSpPr/>
                <p:nvPr/>
              </p:nvSpPr>
              <p:spPr>
                <a:xfrm>
                  <a:off x="4161244" y="2358685"/>
                  <a:ext cx="16135" cy="57498"/>
                </a:xfrm>
                <a:custGeom>
                  <a:avLst/>
                  <a:gdLst/>
                  <a:ahLst/>
                  <a:cxnLst/>
                  <a:rect l="l" t="t" r="r" b="b"/>
                  <a:pathLst>
                    <a:path w="126" h="449" extrusionOk="0">
                      <a:moveTo>
                        <a:pt x="1" y="1"/>
                      </a:moveTo>
                      <a:lnTo>
                        <a:pt x="1" y="449"/>
                      </a:lnTo>
                      <a:lnTo>
                        <a:pt x="125" y="449"/>
                      </a:lnTo>
                      <a:lnTo>
                        <a:pt x="1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28"/>
                <p:cNvSpPr/>
                <p:nvPr/>
              </p:nvSpPr>
              <p:spPr>
                <a:xfrm>
                  <a:off x="4161244" y="2471759"/>
                  <a:ext cx="16135" cy="56217"/>
                </a:xfrm>
                <a:custGeom>
                  <a:avLst/>
                  <a:gdLst/>
                  <a:ahLst/>
                  <a:cxnLst/>
                  <a:rect l="l" t="t" r="r" b="b"/>
                  <a:pathLst>
                    <a:path w="126" h="439" extrusionOk="0">
                      <a:moveTo>
                        <a:pt x="1" y="0"/>
                      </a:moveTo>
                      <a:lnTo>
                        <a:pt x="1" y="438"/>
                      </a:lnTo>
                      <a:lnTo>
                        <a:pt x="125" y="438"/>
                      </a:lnTo>
                      <a:lnTo>
                        <a:pt x="1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28"/>
                <p:cNvSpPr/>
                <p:nvPr/>
              </p:nvSpPr>
              <p:spPr>
                <a:xfrm>
                  <a:off x="4161244" y="2583424"/>
                  <a:ext cx="16135" cy="58010"/>
                </a:xfrm>
                <a:custGeom>
                  <a:avLst/>
                  <a:gdLst/>
                  <a:ahLst/>
                  <a:cxnLst/>
                  <a:rect l="l" t="t" r="r" b="b"/>
                  <a:pathLst>
                    <a:path w="126" h="453" extrusionOk="0">
                      <a:moveTo>
                        <a:pt x="1" y="1"/>
                      </a:moveTo>
                      <a:lnTo>
                        <a:pt x="1" y="452"/>
                      </a:lnTo>
                      <a:lnTo>
                        <a:pt x="125" y="452"/>
                      </a:lnTo>
                      <a:lnTo>
                        <a:pt x="1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28"/>
                <p:cNvSpPr/>
                <p:nvPr/>
              </p:nvSpPr>
              <p:spPr>
                <a:xfrm>
                  <a:off x="4161244" y="3373787"/>
                  <a:ext cx="16135" cy="55705"/>
                </a:xfrm>
                <a:custGeom>
                  <a:avLst/>
                  <a:gdLst/>
                  <a:ahLst/>
                  <a:cxnLst/>
                  <a:rect l="l" t="t" r="r" b="b"/>
                  <a:pathLst>
                    <a:path w="126" h="435" extrusionOk="0">
                      <a:moveTo>
                        <a:pt x="1" y="0"/>
                      </a:moveTo>
                      <a:lnTo>
                        <a:pt x="1" y="422"/>
                      </a:lnTo>
                      <a:lnTo>
                        <a:pt x="1" y="435"/>
                      </a:lnTo>
                      <a:lnTo>
                        <a:pt x="125" y="435"/>
                      </a:lnTo>
                      <a:lnTo>
                        <a:pt x="125" y="422"/>
                      </a:lnTo>
                      <a:lnTo>
                        <a:pt x="1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28"/>
                <p:cNvSpPr/>
                <p:nvPr/>
              </p:nvSpPr>
              <p:spPr>
                <a:xfrm>
                  <a:off x="4393154" y="3710319"/>
                  <a:ext cx="57882" cy="22666"/>
                </a:xfrm>
                <a:custGeom>
                  <a:avLst/>
                  <a:gdLst/>
                  <a:ahLst/>
                  <a:cxnLst/>
                  <a:rect l="l" t="t" r="r" b="b"/>
                  <a:pathLst>
                    <a:path w="452" h="177" extrusionOk="0">
                      <a:moveTo>
                        <a:pt x="30" y="0"/>
                      </a:moveTo>
                      <a:lnTo>
                        <a:pt x="1" y="108"/>
                      </a:lnTo>
                      <a:cubicBezTo>
                        <a:pt x="138" y="151"/>
                        <a:pt x="288" y="177"/>
                        <a:pt x="439" y="177"/>
                      </a:cubicBezTo>
                      <a:lnTo>
                        <a:pt x="452" y="69"/>
                      </a:lnTo>
                      <a:cubicBezTo>
                        <a:pt x="301" y="52"/>
                        <a:pt x="164" y="39"/>
                        <a:pt x="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28"/>
                <p:cNvSpPr/>
                <p:nvPr/>
              </p:nvSpPr>
              <p:spPr>
                <a:xfrm>
                  <a:off x="4161244" y="2696882"/>
                  <a:ext cx="16135" cy="55833"/>
                </a:xfrm>
                <a:custGeom>
                  <a:avLst/>
                  <a:gdLst/>
                  <a:ahLst/>
                  <a:cxnLst/>
                  <a:rect l="l" t="t" r="r" b="b"/>
                  <a:pathLst>
                    <a:path w="126" h="436" extrusionOk="0">
                      <a:moveTo>
                        <a:pt x="1" y="1"/>
                      </a:moveTo>
                      <a:lnTo>
                        <a:pt x="1" y="435"/>
                      </a:lnTo>
                      <a:lnTo>
                        <a:pt x="125" y="435"/>
                      </a:lnTo>
                      <a:lnTo>
                        <a:pt x="1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28"/>
                <p:cNvSpPr/>
                <p:nvPr/>
              </p:nvSpPr>
              <p:spPr>
                <a:xfrm>
                  <a:off x="4168415" y="3483403"/>
                  <a:ext cx="29837" cy="57882"/>
                </a:xfrm>
                <a:custGeom>
                  <a:avLst/>
                  <a:gdLst/>
                  <a:ahLst/>
                  <a:cxnLst/>
                  <a:rect l="l" t="t" r="r" b="b"/>
                  <a:pathLst>
                    <a:path w="233" h="452" extrusionOk="0">
                      <a:moveTo>
                        <a:pt x="108" y="1"/>
                      </a:moveTo>
                      <a:lnTo>
                        <a:pt x="0" y="27"/>
                      </a:lnTo>
                      <a:cubicBezTo>
                        <a:pt x="27" y="164"/>
                        <a:pt x="69" y="314"/>
                        <a:pt x="121" y="452"/>
                      </a:cubicBezTo>
                      <a:lnTo>
                        <a:pt x="233" y="409"/>
                      </a:lnTo>
                      <a:cubicBezTo>
                        <a:pt x="177" y="288"/>
                        <a:pt x="134" y="138"/>
                        <a:pt x="1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28"/>
                <p:cNvSpPr/>
                <p:nvPr/>
              </p:nvSpPr>
              <p:spPr>
                <a:xfrm>
                  <a:off x="4288532" y="3664603"/>
                  <a:ext cx="56217" cy="40338"/>
                </a:xfrm>
                <a:custGeom>
                  <a:avLst/>
                  <a:gdLst/>
                  <a:ahLst/>
                  <a:cxnLst/>
                  <a:rect l="l" t="t" r="r" b="b"/>
                  <a:pathLst>
                    <a:path w="439" h="315" extrusionOk="0">
                      <a:moveTo>
                        <a:pt x="69" y="1"/>
                      </a:moveTo>
                      <a:lnTo>
                        <a:pt x="1" y="83"/>
                      </a:lnTo>
                      <a:cubicBezTo>
                        <a:pt x="125" y="181"/>
                        <a:pt x="259" y="246"/>
                        <a:pt x="396" y="315"/>
                      </a:cubicBezTo>
                      <a:lnTo>
                        <a:pt x="439" y="220"/>
                      </a:lnTo>
                      <a:cubicBezTo>
                        <a:pt x="314" y="151"/>
                        <a:pt x="193" y="83"/>
                        <a:pt x="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28"/>
                <p:cNvSpPr/>
                <p:nvPr/>
              </p:nvSpPr>
              <p:spPr>
                <a:xfrm>
                  <a:off x="4210290" y="3584696"/>
                  <a:ext cx="45332" cy="54168"/>
                </a:xfrm>
                <a:custGeom>
                  <a:avLst/>
                  <a:gdLst/>
                  <a:ahLst/>
                  <a:cxnLst/>
                  <a:rect l="l" t="t" r="r" b="b"/>
                  <a:pathLst>
                    <a:path w="354" h="423" extrusionOk="0">
                      <a:moveTo>
                        <a:pt x="95" y="1"/>
                      </a:moveTo>
                      <a:lnTo>
                        <a:pt x="0" y="69"/>
                      </a:lnTo>
                      <a:cubicBezTo>
                        <a:pt x="82" y="190"/>
                        <a:pt x="177" y="314"/>
                        <a:pt x="285" y="422"/>
                      </a:cubicBezTo>
                      <a:lnTo>
                        <a:pt x="353" y="341"/>
                      </a:lnTo>
                      <a:cubicBezTo>
                        <a:pt x="259" y="233"/>
                        <a:pt x="177" y="122"/>
                        <a:pt x="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28"/>
                <p:cNvSpPr/>
                <p:nvPr/>
              </p:nvSpPr>
              <p:spPr>
                <a:xfrm>
                  <a:off x="3857879" y="1971571"/>
                  <a:ext cx="57882" cy="17288"/>
                </a:xfrm>
                <a:custGeom>
                  <a:avLst/>
                  <a:gdLst/>
                  <a:ahLst/>
                  <a:cxnLst/>
                  <a:rect l="l" t="t" r="r" b="b"/>
                  <a:pathLst>
                    <a:path w="452" h="135" extrusionOk="0">
                      <a:moveTo>
                        <a:pt x="0" y="0"/>
                      </a:moveTo>
                      <a:lnTo>
                        <a:pt x="13" y="108"/>
                      </a:lnTo>
                      <a:lnTo>
                        <a:pt x="95" y="108"/>
                      </a:lnTo>
                      <a:cubicBezTo>
                        <a:pt x="206" y="108"/>
                        <a:pt x="327" y="121"/>
                        <a:pt x="435" y="134"/>
                      </a:cubicBezTo>
                      <a:lnTo>
                        <a:pt x="451" y="26"/>
                      </a:lnTo>
                      <a:cubicBezTo>
                        <a:pt x="340" y="13"/>
                        <a:pt x="219" y="0"/>
                        <a:pt x="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28"/>
                <p:cNvSpPr/>
                <p:nvPr/>
              </p:nvSpPr>
              <p:spPr>
                <a:xfrm>
                  <a:off x="4161244" y="2245228"/>
                  <a:ext cx="16135" cy="57498"/>
                </a:xfrm>
                <a:custGeom>
                  <a:avLst/>
                  <a:gdLst/>
                  <a:ahLst/>
                  <a:cxnLst/>
                  <a:rect l="l" t="t" r="r" b="b"/>
                  <a:pathLst>
                    <a:path w="126" h="449" extrusionOk="0">
                      <a:moveTo>
                        <a:pt x="109" y="1"/>
                      </a:moveTo>
                      <a:lnTo>
                        <a:pt x="1" y="14"/>
                      </a:lnTo>
                      <a:lnTo>
                        <a:pt x="1" y="259"/>
                      </a:lnTo>
                      <a:lnTo>
                        <a:pt x="1" y="449"/>
                      </a:lnTo>
                      <a:lnTo>
                        <a:pt x="125" y="449"/>
                      </a:lnTo>
                      <a:lnTo>
                        <a:pt x="125" y="259"/>
                      </a:lnTo>
                      <a:cubicBezTo>
                        <a:pt x="125" y="164"/>
                        <a:pt x="109" y="83"/>
                        <a:pt x="1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28"/>
                <p:cNvSpPr/>
                <p:nvPr/>
              </p:nvSpPr>
              <p:spPr>
                <a:xfrm>
                  <a:off x="4129870" y="2135227"/>
                  <a:ext cx="33167" cy="57882"/>
                </a:xfrm>
                <a:custGeom>
                  <a:avLst/>
                  <a:gdLst/>
                  <a:ahLst/>
                  <a:cxnLst/>
                  <a:rect l="l" t="t" r="r" b="b"/>
                  <a:pathLst>
                    <a:path w="259" h="452" extrusionOk="0">
                      <a:moveTo>
                        <a:pt x="96" y="0"/>
                      </a:moveTo>
                      <a:lnTo>
                        <a:pt x="1" y="56"/>
                      </a:lnTo>
                      <a:cubicBezTo>
                        <a:pt x="56" y="177"/>
                        <a:pt x="109" y="314"/>
                        <a:pt x="151" y="451"/>
                      </a:cubicBezTo>
                      <a:lnTo>
                        <a:pt x="259" y="422"/>
                      </a:lnTo>
                      <a:cubicBezTo>
                        <a:pt x="220" y="275"/>
                        <a:pt x="164" y="138"/>
                        <a:pt x="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28"/>
                <p:cNvSpPr/>
                <p:nvPr/>
              </p:nvSpPr>
              <p:spPr>
                <a:xfrm>
                  <a:off x="4062129" y="2046484"/>
                  <a:ext cx="48662" cy="50711"/>
                </a:xfrm>
                <a:custGeom>
                  <a:avLst/>
                  <a:gdLst/>
                  <a:ahLst/>
                  <a:cxnLst/>
                  <a:rect l="l" t="t" r="r" b="b"/>
                  <a:pathLst>
                    <a:path w="380" h="396" extrusionOk="0">
                      <a:moveTo>
                        <a:pt x="66" y="0"/>
                      </a:moveTo>
                      <a:lnTo>
                        <a:pt x="0" y="82"/>
                      </a:lnTo>
                      <a:cubicBezTo>
                        <a:pt x="108" y="177"/>
                        <a:pt x="203" y="285"/>
                        <a:pt x="285" y="396"/>
                      </a:cubicBezTo>
                      <a:lnTo>
                        <a:pt x="379" y="327"/>
                      </a:lnTo>
                      <a:cubicBezTo>
                        <a:pt x="285" y="203"/>
                        <a:pt x="177" y="95"/>
                        <a:pt x="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28"/>
                <p:cNvSpPr/>
                <p:nvPr/>
              </p:nvSpPr>
              <p:spPr>
                <a:xfrm>
                  <a:off x="3965830" y="1988731"/>
                  <a:ext cx="57882" cy="36881"/>
                </a:xfrm>
                <a:custGeom>
                  <a:avLst/>
                  <a:gdLst/>
                  <a:ahLst/>
                  <a:cxnLst/>
                  <a:rect l="l" t="t" r="r" b="b"/>
                  <a:pathLst>
                    <a:path w="452" h="288" extrusionOk="0">
                      <a:moveTo>
                        <a:pt x="43" y="0"/>
                      </a:moveTo>
                      <a:lnTo>
                        <a:pt x="0" y="95"/>
                      </a:lnTo>
                      <a:cubicBezTo>
                        <a:pt x="138" y="151"/>
                        <a:pt x="275" y="206"/>
                        <a:pt x="396" y="288"/>
                      </a:cubicBezTo>
                      <a:lnTo>
                        <a:pt x="452" y="193"/>
                      </a:lnTo>
                      <a:cubicBezTo>
                        <a:pt x="327" y="111"/>
                        <a:pt x="193" y="56"/>
                        <a:pt x="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28"/>
                <p:cNvSpPr/>
                <p:nvPr/>
              </p:nvSpPr>
              <p:spPr>
                <a:xfrm>
                  <a:off x="4161244" y="3260329"/>
                  <a:ext cx="16135" cy="55833"/>
                </a:xfrm>
                <a:custGeom>
                  <a:avLst/>
                  <a:gdLst/>
                  <a:ahLst/>
                  <a:cxnLst/>
                  <a:rect l="l" t="t" r="r" b="b"/>
                  <a:pathLst>
                    <a:path w="126" h="436" extrusionOk="0">
                      <a:moveTo>
                        <a:pt x="1" y="0"/>
                      </a:moveTo>
                      <a:lnTo>
                        <a:pt x="1" y="435"/>
                      </a:lnTo>
                      <a:lnTo>
                        <a:pt x="125" y="435"/>
                      </a:lnTo>
                      <a:lnTo>
                        <a:pt x="1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28"/>
                <p:cNvSpPr/>
                <p:nvPr/>
              </p:nvSpPr>
              <p:spPr>
                <a:xfrm>
                  <a:off x="4161244" y="3035079"/>
                  <a:ext cx="16135" cy="56217"/>
                </a:xfrm>
                <a:custGeom>
                  <a:avLst/>
                  <a:gdLst/>
                  <a:ahLst/>
                  <a:cxnLst/>
                  <a:rect l="l" t="t" r="r" b="b"/>
                  <a:pathLst>
                    <a:path w="126" h="439" extrusionOk="0">
                      <a:moveTo>
                        <a:pt x="1" y="1"/>
                      </a:moveTo>
                      <a:lnTo>
                        <a:pt x="1" y="439"/>
                      </a:lnTo>
                      <a:lnTo>
                        <a:pt x="125" y="439"/>
                      </a:lnTo>
                      <a:lnTo>
                        <a:pt x="1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28"/>
                <p:cNvSpPr/>
                <p:nvPr/>
              </p:nvSpPr>
              <p:spPr>
                <a:xfrm>
                  <a:off x="4161244" y="2810340"/>
                  <a:ext cx="16135" cy="55833"/>
                </a:xfrm>
                <a:custGeom>
                  <a:avLst/>
                  <a:gdLst/>
                  <a:ahLst/>
                  <a:cxnLst/>
                  <a:rect l="l" t="t" r="r" b="b"/>
                  <a:pathLst>
                    <a:path w="126" h="436" extrusionOk="0">
                      <a:moveTo>
                        <a:pt x="1" y="1"/>
                      </a:moveTo>
                      <a:lnTo>
                        <a:pt x="1" y="435"/>
                      </a:lnTo>
                      <a:lnTo>
                        <a:pt x="125" y="435"/>
                      </a:lnTo>
                      <a:lnTo>
                        <a:pt x="1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28"/>
                <p:cNvSpPr/>
                <p:nvPr/>
              </p:nvSpPr>
              <p:spPr>
                <a:xfrm>
                  <a:off x="4161244" y="3146872"/>
                  <a:ext cx="16135" cy="57498"/>
                </a:xfrm>
                <a:custGeom>
                  <a:avLst/>
                  <a:gdLst/>
                  <a:ahLst/>
                  <a:cxnLst/>
                  <a:rect l="l" t="t" r="r" b="b"/>
                  <a:pathLst>
                    <a:path w="126" h="449" extrusionOk="0">
                      <a:moveTo>
                        <a:pt x="1" y="1"/>
                      </a:moveTo>
                      <a:lnTo>
                        <a:pt x="1" y="448"/>
                      </a:lnTo>
                      <a:lnTo>
                        <a:pt x="125" y="448"/>
                      </a:lnTo>
                      <a:lnTo>
                        <a:pt x="1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28"/>
                <p:cNvSpPr/>
                <p:nvPr/>
              </p:nvSpPr>
              <p:spPr>
                <a:xfrm>
                  <a:off x="4761060" y="1231918"/>
                  <a:ext cx="14342" cy="55833"/>
                </a:xfrm>
                <a:custGeom>
                  <a:avLst/>
                  <a:gdLst/>
                  <a:ahLst/>
                  <a:cxnLst/>
                  <a:rect l="l" t="t" r="r" b="b"/>
                  <a:pathLst>
                    <a:path w="112" h="436" extrusionOk="0">
                      <a:moveTo>
                        <a:pt x="1" y="0"/>
                      </a:moveTo>
                      <a:lnTo>
                        <a:pt x="1" y="435"/>
                      </a:lnTo>
                      <a:lnTo>
                        <a:pt x="112" y="435"/>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28"/>
                <p:cNvSpPr/>
                <p:nvPr/>
              </p:nvSpPr>
              <p:spPr>
                <a:xfrm>
                  <a:off x="4761060" y="1343711"/>
                  <a:ext cx="14342" cy="57498"/>
                </a:xfrm>
                <a:custGeom>
                  <a:avLst/>
                  <a:gdLst/>
                  <a:ahLst/>
                  <a:cxnLst/>
                  <a:rect l="l" t="t" r="r" b="b"/>
                  <a:pathLst>
                    <a:path w="112" h="449" extrusionOk="0">
                      <a:moveTo>
                        <a:pt x="1" y="0"/>
                      </a:moveTo>
                      <a:lnTo>
                        <a:pt x="1" y="448"/>
                      </a:lnTo>
                      <a:lnTo>
                        <a:pt x="112" y="448"/>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28"/>
                <p:cNvSpPr/>
                <p:nvPr/>
              </p:nvSpPr>
              <p:spPr>
                <a:xfrm>
                  <a:off x="4761060" y="1003338"/>
                  <a:ext cx="14342" cy="59547"/>
                </a:xfrm>
                <a:custGeom>
                  <a:avLst/>
                  <a:gdLst/>
                  <a:ahLst/>
                  <a:cxnLst/>
                  <a:rect l="l" t="t" r="r" b="b"/>
                  <a:pathLst>
                    <a:path w="112" h="465" extrusionOk="0">
                      <a:moveTo>
                        <a:pt x="1" y="1"/>
                      </a:moveTo>
                      <a:lnTo>
                        <a:pt x="1" y="27"/>
                      </a:lnTo>
                      <a:lnTo>
                        <a:pt x="1" y="436"/>
                      </a:lnTo>
                      <a:lnTo>
                        <a:pt x="1" y="465"/>
                      </a:lnTo>
                      <a:lnTo>
                        <a:pt x="112" y="465"/>
                      </a:lnTo>
                      <a:lnTo>
                        <a:pt x="112" y="436"/>
                      </a:lnTo>
                      <a:lnTo>
                        <a:pt x="112" y="27"/>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28"/>
                <p:cNvSpPr/>
                <p:nvPr/>
              </p:nvSpPr>
              <p:spPr>
                <a:xfrm>
                  <a:off x="4761060" y="1118460"/>
                  <a:ext cx="14342" cy="57882"/>
                </a:xfrm>
                <a:custGeom>
                  <a:avLst/>
                  <a:gdLst/>
                  <a:ahLst/>
                  <a:cxnLst/>
                  <a:rect l="l" t="t" r="r" b="b"/>
                  <a:pathLst>
                    <a:path w="112" h="452" extrusionOk="0">
                      <a:moveTo>
                        <a:pt x="1" y="1"/>
                      </a:moveTo>
                      <a:lnTo>
                        <a:pt x="1" y="452"/>
                      </a:lnTo>
                      <a:lnTo>
                        <a:pt x="112" y="452"/>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28"/>
                <p:cNvSpPr/>
                <p:nvPr/>
              </p:nvSpPr>
              <p:spPr>
                <a:xfrm>
                  <a:off x="4761060" y="2020105"/>
                  <a:ext cx="14342" cy="56217"/>
                </a:xfrm>
                <a:custGeom>
                  <a:avLst/>
                  <a:gdLst/>
                  <a:ahLst/>
                  <a:cxnLst/>
                  <a:rect l="l" t="t" r="r" b="b"/>
                  <a:pathLst>
                    <a:path w="112" h="439" extrusionOk="0">
                      <a:moveTo>
                        <a:pt x="1" y="0"/>
                      </a:moveTo>
                      <a:lnTo>
                        <a:pt x="1" y="438"/>
                      </a:lnTo>
                      <a:lnTo>
                        <a:pt x="112" y="438"/>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28"/>
                <p:cNvSpPr/>
                <p:nvPr/>
              </p:nvSpPr>
              <p:spPr>
                <a:xfrm>
                  <a:off x="4761060" y="2131898"/>
                  <a:ext cx="14342" cy="57370"/>
                </a:xfrm>
                <a:custGeom>
                  <a:avLst/>
                  <a:gdLst/>
                  <a:ahLst/>
                  <a:cxnLst/>
                  <a:rect l="l" t="t" r="r" b="b"/>
                  <a:pathLst>
                    <a:path w="112" h="448" extrusionOk="0">
                      <a:moveTo>
                        <a:pt x="1" y="0"/>
                      </a:moveTo>
                      <a:lnTo>
                        <a:pt x="1" y="448"/>
                      </a:lnTo>
                      <a:lnTo>
                        <a:pt x="112" y="448"/>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28"/>
                <p:cNvSpPr/>
                <p:nvPr/>
              </p:nvSpPr>
              <p:spPr>
                <a:xfrm>
                  <a:off x="4761060" y="1456657"/>
                  <a:ext cx="14342" cy="56217"/>
                </a:xfrm>
                <a:custGeom>
                  <a:avLst/>
                  <a:gdLst/>
                  <a:ahLst/>
                  <a:cxnLst/>
                  <a:rect l="l" t="t" r="r" b="b"/>
                  <a:pathLst>
                    <a:path w="112" h="439" extrusionOk="0">
                      <a:moveTo>
                        <a:pt x="1" y="1"/>
                      </a:moveTo>
                      <a:lnTo>
                        <a:pt x="1" y="439"/>
                      </a:lnTo>
                      <a:lnTo>
                        <a:pt x="112" y="43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28"/>
                <p:cNvSpPr/>
                <p:nvPr/>
              </p:nvSpPr>
              <p:spPr>
                <a:xfrm>
                  <a:off x="4761060" y="2245228"/>
                  <a:ext cx="14342" cy="55833"/>
                </a:xfrm>
                <a:custGeom>
                  <a:avLst/>
                  <a:gdLst/>
                  <a:ahLst/>
                  <a:cxnLst/>
                  <a:rect l="l" t="t" r="r" b="b"/>
                  <a:pathLst>
                    <a:path w="112" h="436" extrusionOk="0">
                      <a:moveTo>
                        <a:pt x="1" y="1"/>
                      </a:moveTo>
                      <a:lnTo>
                        <a:pt x="1" y="436"/>
                      </a:lnTo>
                      <a:lnTo>
                        <a:pt x="112" y="436"/>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28"/>
                <p:cNvSpPr/>
                <p:nvPr/>
              </p:nvSpPr>
              <p:spPr>
                <a:xfrm>
                  <a:off x="4761060" y="1570115"/>
                  <a:ext cx="14342" cy="56217"/>
                </a:xfrm>
                <a:custGeom>
                  <a:avLst/>
                  <a:gdLst/>
                  <a:ahLst/>
                  <a:cxnLst/>
                  <a:rect l="l" t="t" r="r" b="b"/>
                  <a:pathLst>
                    <a:path w="112" h="439" extrusionOk="0">
                      <a:moveTo>
                        <a:pt x="1" y="1"/>
                      </a:moveTo>
                      <a:lnTo>
                        <a:pt x="1" y="439"/>
                      </a:lnTo>
                      <a:lnTo>
                        <a:pt x="112" y="43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28"/>
                <p:cNvSpPr/>
                <p:nvPr/>
              </p:nvSpPr>
              <p:spPr>
                <a:xfrm>
                  <a:off x="4761060" y="1681908"/>
                  <a:ext cx="14342" cy="55833"/>
                </a:xfrm>
                <a:custGeom>
                  <a:avLst/>
                  <a:gdLst/>
                  <a:ahLst/>
                  <a:cxnLst/>
                  <a:rect l="l" t="t" r="r" b="b"/>
                  <a:pathLst>
                    <a:path w="112" h="436" extrusionOk="0">
                      <a:moveTo>
                        <a:pt x="1" y="0"/>
                      </a:moveTo>
                      <a:lnTo>
                        <a:pt x="1" y="435"/>
                      </a:lnTo>
                      <a:lnTo>
                        <a:pt x="112" y="435"/>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28"/>
                <p:cNvSpPr/>
                <p:nvPr/>
              </p:nvSpPr>
              <p:spPr>
                <a:xfrm>
                  <a:off x="4761060" y="1906647"/>
                  <a:ext cx="14342" cy="57882"/>
                </a:xfrm>
                <a:custGeom>
                  <a:avLst/>
                  <a:gdLst/>
                  <a:ahLst/>
                  <a:cxnLst/>
                  <a:rect l="l" t="t" r="r" b="b"/>
                  <a:pathLst>
                    <a:path w="112" h="452" extrusionOk="0">
                      <a:moveTo>
                        <a:pt x="1" y="1"/>
                      </a:moveTo>
                      <a:lnTo>
                        <a:pt x="1" y="452"/>
                      </a:lnTo>
                      <a:lnTo>
                        <a:pt x="112" y="452"/>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28"/>
                <p:cNvSpPr/>
                <p:nvPr/>
              </p:nvSpPr>
              <p:spPr>
                <a:xfrm>
                  <a:off x="4761060" y="1795366"/>
                  <a:ext cx="14342" cy="55705"/>
                </a:xfrm>
                <a:custGeom>
                  <a:avLst/>
                  <a:gdLst/>
                  <a:ahLst/>
                  <a:cxnLst/>
                  <a:rect l="l" t="t" r="r" b="b"/>
                  <a:pathLst>
                    <a:path w="112" h="435" extrusionOk="0">
                      <a:moveTo>
                        <a:pt x="1" y="0"/>
                      </a:moveTo>
                      <a:lnTo>
                        <a:pt x="1" y="435"/>
                      </a:lnTo>
                      <a:lnTo>
                        <a:pt x="112" y="435"/>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28"/>
                <p:cNvSpPr/>
                <p:nvPr/>
              </p:nvSpPr>
              <p:spPr>
                <a:xfrm>
                  <a:off x="4761060" y="328609"/>
                  <a:ext cx="14342" cy="55833"/>
                </a:xfrm>
                <a:custGeom>
                  <a:avLst/>
                  <a:gdLst/>
                  <a:ahLst/>
                  <a:cxnLst/>
                  <a:rect l="l" t="t" r="r" b="b"/>
                  <a:pathLst>
                    <a:path w="112" h="436" extrusionOk="0">
                      <a:moveTo>
                        <a:pt x="1" y="1"/>
                      </a:moveTo>
                      <a:lnTo>
                        <a:pt x="1" y="435"/>
                      </a:lnTo>
                      <a:lnTo>
                        <a:pt x="112" y="435"/>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28"/>
                <p:cNvSpPr/>
                <p:nvPr/>
              </p:nvSpPr>
              <p:spPr>
                <a:xfrm>
                  <a:off x="4761060" y="440018"/>
                  <a:ext cx="14342" cy="56217"/>
                </a:xfrm>
                <a:custGeom>
                  <a:avLst/>
                  <a:gdLst/>
                  <a:ahLst/>
                  <a:cxnLst/>
                  <a:rect l="l" t="t" r="r" b="b"/>
                  <a:pathLst>
                    <a:path w="112" h="439" extrusionOk="0">
                      <a:moveTo>
                        <a:pt x="1" y="0"/>
                      </a:moveTo>
                      <a:lnTo>
                        <a:pt x="1" y="438"/>
                      </a:lnTo>
                      <a:lnTo>
                        <a:pt x="112" y="438"/>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28"/>
                <p:cNvSpPr/>
                <p:nvPr/>
              </p:nvSpPr>
              <p:spPr>
                <a:xfrm>
                  <a:off x="4761060" y="101822"/>
                  <a:ext cx="14342" cy="57370"/>
                </a:xfrm>
                <a:custGeom>
                  <a:avLst/>
                  <a:gdLst/>
                  <a:ahLst/>
                  <a:cxnLst/>
                  <a:rect l="l" t="t" r="r" b="b"/>
                  <a:pathLst>
                    <a:path w="112" h="448" extrusionOk="0">
                      <a:moveTo>
                        <a:pt x="1" y="0"/>
                      </a:moveTo>
                      <a:lnTo>
                        <a:pt x="1" y="448"/>
                      </a:lnTo>
                      <a:lnTo>
                        <a:pt x="112" y="448"/>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28"/>
                <p:cNvSpPr/>
                <p:nvPr/>
              </p:nvSpPr>
              <p:spPr>
                <a:xfrm>
                  <a:off x="4761060" y="215152"/>
                  <a:ext cx="14342" cy="55833"/>
                </a:xfrm>
                <a:custGeom>
                  <a:avLst/>
                  <a:gdLst/>
                  <a:ahLst/>
                  <a:cxnLst/>
                  <a:rect l="l" t="t" r="r" b="b"/>
                  <a:pathLst>
                    <a:path w="112" h="436" extrusionOk="0">
                      <a:moveTo>
                        <a:pt x="1" y="1"/>
                      </a:moveTo>
                      <a:lnTo>
                        <a:pt x="1" y="436"/>
                      </a:lnTo>
                      <a:lnTo>
                        <a:pt x="112" y="436"/>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28"/>
                <p:cNvSpPr/>
                <p:nvPr/>
              </p:nvSpPr>
              <p:spPr>
                <a:xfrm>
                  <a:off x="4761060" y="553476"/>
                  <a:ext cx="14342" cy="55705"/>
                </a:xfrm>
                <a:custGeom>
                  <a:avLst/>
                  <a:gdLst/>
                  <a:ahLst/>
                  <a:cxnLst/>
                  <a:rect l="l" t="t" r="r" b="b"/>
                  <a:pathLst>
                    <a:path w="112" h="435" extrusionOk="0">
                      <a:moveTo>
                        <a:pt x="1" y="0"/>
                      </a:moveTo>
                      <a:lnTo>
                        <a:pt x="1" y="435"/>
                      </a:lnTo>
                      <a:lnTo>
                        <a:pt x="112" y="435"/>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28"/>
                <p:cNvSpPr/>
                <p:nvPr/>
              </p:nvSpPr>
              <p:spPr>
                <a:xfrm>
                  <a:off x="4761060" y="665141"/>
                  <a:ext cx="14342" cy="57498"/>
                </a:xfrm>
                <a:custGeom>
                  <a:avLst/>
                  <a:gdLst/>
                  <a:ahLst/>
                  <a:cxnLst/>
                  <a:rect l="l" t="t" r="r" b="b"/>
                  <a:pathLst>
                    <a:path w="112" h="449" extrusionOk="0">
                      <a:moveTo>
                        <a:pt x="1" y="1"/>
                      </a:moveTo>
                      <a:lnTo>
                        <a:pt x="1" y="449"/>
                      </a:lnTo>
                      <a:lnTo>
                        <a:pt x="112" y="44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28"/>
                <p:cNvSpPr/>
                <p:nvPr/>
              </p:nvSpPr>
              <p:spPr>
                <a:xfrm>
                  <a:off x="4761060" y="778599"/>
                  <a:ext cx="14342" cy="55833"/>
                </a:xfrm>
                <a:custGeom>
                  <a:avLst/>
                  <a:gdLst/>
                  <a:ahLst/>
                  <a:cxnLst/>
                  <a:rect l="l" t="t" r="r" b="b"/>
                  <a:pathLst>
                    <a:path w="112" h="436" extrusionOk="0">
                      <a:moveTo>
                        <a:pt x="1" y="1"/>
                      </a:moveTo>
                      <a:lnTo>
                        <a:pt x="1" y="435"/>
                      </a:lnTo>
                      <a:lnTo>
                        <a:pt x="112" y="435"/>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28"/>
                <p:cNvSpPr/>
                <p:nvPr/>
              </p:nvSpPr>
              <p:spPr>
                <a:xfrm>
                  <a:off x="4761060" y="889880"/>
                  <a:ext cx="14342" cy="58010"/>
                </a:xfrm>
                <a:custGeom>
                  <a:avLst/>
                  <a:gdLst/>
                  <a:ahLst/>
                  <a:cxnLst/>
                  <a:rect l="l" t="t" r="r" b="b"/>
                  <a:pathLst>
                    <a:path w="112" h="453" extrusionOk="0">
                      <a:moveTo>
                        <a:pt x="1" y="1"/>
                      </a:moveTo>
                      <a:lnTo>
                        <a:pt x="1" y="452"/>
                      </a:lnTo>
                      <a:lnTo>
                        <a:pt x="112" y="452"/>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28"/>
                <p:cNvSpPr/>
                <p:nvPr/>
              </p:nvSpPr>
              <p:spPr>
                <a:xfrm>
                  <a:off x="4761060" y="2921749"/>
                  <a:ext cx="14342" cy="56217"/>
                </a:xfrm>
                <a:custGeom>
                  <a:avLst/>
                  <a:gdLst/>
                  <a:ahLst/>
                  <a:cxnLst/>
                  <a:rect l="l" t="t" r="r" b="b"/>
                  <a:pathLst>
                    <a:path w="112" h="439" extrusionOk="0">
                      <a:moveTo>
                        <a:pt x="1" y="0"/>
                      </a:moveTo>
                      <a:lnTo>
                        <a:pt x="1" y="438"/>
                      </a:lnTo>
                      <a:lnTo>
                        <a:pt x="112" y="438"/>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28"/>
                <p:cNvSpPr/>
                <p:nvPr/>
              </p:nvSpPr>
              <p:spPr>
                <a:xfrm>
                  <a:off x="4761060" y="2358685"/>
                  <a:ext cx="14342" cy="55833"/>
                </a:xfrm>
                <a:custGeom>
                  <a:avLst/>
                  <a:gdLst/>
                  <a:ahLst/>
                  <a:cxnLst/>
                  <a:rect l="l" t="t" r="r" b="b"/>
                  <a:pathLst>
                    <a:path w="112" h="436" extrusionOk="0">
                      <a:moveTo>
                        <a:pt x="1" y="1"/>
                      </a:moveTo>
                      <a:lnTo>
                        <a:pt x="1" y="435"/>
                      </a:lnTo>
                      <a:lnTo>
                        <a:pt x="112" y="435"/>
                      </a:lnTo>
                      <a:lnTo>
                        <a:pt x="112" y="148"/>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28"/>
                <p:cNvSpPr/>
                <p:nvPr/>
              </p:nvSpPr>
              <p:spPr>
                <a:xfrm>
                  <a:off x="4761060" y="2470094"/>
                  <a:ext cx="14342" cy="57882"/>
                </a:xfrm>
                <a:custGeom>
                  <a:avLst/>
                  <a:gdLst/>
                  <a:ahLst/>
                  <a:cxnLst/>
                  <a:rect l="l" t="t" r="r" b="b"/>
                  <a:pathLst>
                    <a:path w="112" h="452" extrusionOk="0">
                      <a:moveTo>
                        <a:pt x="1" y="0"/>
                      </a:moveTo>
                      <a:lnTo>
                        <a:pt x="1" y="451"/>
                      </a:lnTo>
                      <a:lnTo>
                        <a:pt x="112" y="451"/>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28"/>
                <p:cNvSpPr/>
                <p:nvPr/>
              </p:nvSpPr>
              <p:spPr>
                <a:xfrm>
                  <a:off x="4761060" y="2583424"/>
                  <a:ext cx="14342" cy="55833"/>
                </a:xfrm>
                <a:custGeom>
                  <a:avLst/>
                  <a:gdLst/>
                  <a:ahLst/>
                  <a:cxnLst/>
                  <a:rect l="l" t="t" r="r" b="b"/>
                  <a:pathLst>
                    <a:path w="112" h="436" extrusionOk="0">
                      <a:moveTo>
                        <a:pt x="1" y="1"/>
                      </a:moveTo>
                      <a:lnTo>
                        <a:pt x="1" y="436"/>
                      </a:lnTo>
                      <a:lnTo>
                        <a:pt x="112" y="436"/>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28"/>
                <p:cNvSpPr/>
                <p:nvPr/>
              </p:nvSpPr>
              <p:spPr>
                <a:xfrm>
                  <a:off x="4761060" y="3368281"/>
                  <a:ext cx="14342" cy="55833"/>
                </a:xfrm>
                <a:custGeom>
                  <a:avLst/>
                  <a:gdLst/>
                  <a:ahLst/>
                  <a:cxnLst/>
                  <a:rect l="l" t="t" r="r" b="b"/>
                  <a:pathLst>
                    <a:path w="112" h="436" extrusionOk="0">
                      <a:moveTo>
                        <a:pt x="1" y="1"/>
                      </a:moveTo>
                      <a:lnTo>
                        <a:pt x="1" y="422"/>
                      </a:lnTo>
                      <a:lnTo>
                        <a:pt x="1" y="435"/>
                      </a:lnTo>
                      <a:lnTo>
                        <a:pt x="112" y="435"/>
                      </a:lnTo>
                      <a:lnTo>
                        <a:pt x="112" y="422"/>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28"/>
                <p:cNvSpPr/>
                <p:nvPr/>
              </p:nvSpPr>
              <p:spPr>
                <a:xfrm>
                  <a:off x="4485739" y="3710319"/>
                  <a:ext cx="59547" cy="22666"/>
                </a:xfrm>
                <a:custGeom>
                  <a:avLst/>
                  <a:gdLst/>
                  <a:ahLst/>
                  <a:cxnLst/>
                  <a:rect l="l" t="t" r="r" b="b"/>
                  <a:pathLst>
                    <a:path w="465" h="177" extrusionOk="0">
                      <a:moveTo>
                        <a:pt x="435" y="0"/>
                      </a:moveTo>
                      <a:cubicBezTo>
                        <a:pt x="288" y="26"/>
                        <a:pt x="150" y="52"/>
                        <a:pt x="0" y="69"/>
                      </a:cubicBezTo>
                      <a:lnTo>
                        <a:pt x="13" y="177"/>
                      </a:lnTo>
                      <a:cubicBezTo>
                        <a:pt x="163" y="164"/>
                        <a:pt x="314" y="134"/>
                        <a:pt x="464" y="108"/>
                      </a:cubicBezTo>
                      <a:lnTo>
                        <a:pt x="4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28"/>
                <p:cNvSpPr/>
                <p:nvPr/>
              </p:nvSpPr>
              <p:spPr>
                <a:xfrm>
                  <a:off x="4761060" y="2696882"/>
                  <a:ext cx="14342" cy="55833"/>
                </a:xfrm>
                <a:custGeom>
                  <a:avLst/>
                  <a:gdLst/>
                  <a:ahLst/>
                  <a:cxnLst/>
                  <a:rect l="l" t="t" r="r" b="b"/>
                  <a:pathLst>
                    <a:path w="112" h="436" extrusionOk="0">
                      <a:moveTo>
                        <a:pt x="1" y="1"/>
                      </a:moveTo>
                      <a:lnTo>
                        <a:pt x="1" y="435"/>
                      </a:lnTo>
                      <a:lnTo>
                        <a:pt x="112" y="435"/>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28"/>
                <p:cNvSpPr/>
                <p:nvPr/>
              </p:nvSpPr>
              <p:spPr>
                <a:xfrm>
                  <a:off x="4740187" y="3480074"/>
                  <a:ext cx="29837" cy="57498"/>
                </a:xfrm>
                <a:custGeom>
                  <a:avLst/>
                  <a:gdLst/>
                  <a:ahLst/>
                  <a:cxnLst/>
                  <a:rect l="l" t="t" r="r" b="b"/>
                  <a:pathLst>
                    <a:path w="233" h="449" extrusionOk="0">
                      <a:moveTo>
                        <a:pt x="125" y="0"/>
                      </a:moveTo>
                      <a:cubicBezTo>
                        <a:pt x="98" y="134"/>
                        <a:pt x="56" y="272"/>
                        <a:pt x="0" y="409"/>
                      </a:cubicBezTo>
                      <a:lnTo>
                        <a:pt x="98" y="448"/>
                      </a:lnTo>
                      <a:cubicBezTo>
                        <a:pt x="151" y="314"/>
                        <a:pt x="206" y="164"/>
                        <a:pt x="232" y="13"/>
                      </a:cubicBezTo>
                      <a:lnTo>
                        <a:pt x="1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28"/>
                <p:cNvSpPr/>
                <p:nvPr/>
              </p:nvSpPr>
              <p:spPr>
                <a:xfrm>
                  <a:off x="4592025" y="3662938"/>
                  <a:ext cx="56217" cy="42003"/>
                </a:xfrm>
                <a:custGeom>
                  <a:avLst/>
                  <a:gdLst/>
                  <a:ahLst/>
                  <a:cxnLst/>
                  <a:rect l="l" t="t" r="r" b="b"/>
                  <a:pathLst>
                    <a:path w="439" h="328" extrusionOk="0">
                      <a:moveTo>
                        <a:pt x="370" y="1"/>
                      </a:moveTo>
                      <a:cubicBezTo>
                        <a:pt x="259" y="83"/>
                        <a:pt x="138" y="164"/>
                        <a:pt x="0" y="220"/>
                      </a:cubicBezTo>
                      <a:lnTo>
                        <a:pt x="56" y="328"/>
                      </a:lnTo>
                      <a:cubicBezTo>
                        <a:pt x="193" y="259"/>
                        <a:pt x="314" y="177"/>
                        <a:pt x="438" y="96"/>
                      </a:cubicBezTo>
                      <a:lnTo>
                        <a:pt x="3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28"/>
                <p:cNvSpPr/>
                <p:nvPr/>
              </p:nvSpPr>
              <p:spPr>
                <a:xfrm>
                  <a:off x="4681153" y="3580982"/>
                  <a:ext cx="45332" cy="52376"/>
                </a:xfrm>
                <a:custGeom>
                  <a:avLst/>
                  <a:gdLst/>
                  <a:ahLst/>
                  <a:cxnLst/>
                  <a:rect l="l" t="t" r="r" b="b"/>
                  <a:pathLst>
                    <a:path w="354" h="409" extrusionOk="0">
                      <a:moveTo>
                        <a:pt x="259" y="0"/>
                      </a:moveTo>
                      <a:cubicBezTo>
                        <a:pt x="190" y="124"/>
                        <a:pt x="95" y="232"/>
                        <a:pt x="1" y="343"/>
                      </a:cubicBezTo>
                      <a:lnTo>
                        <a:pt x="82" y="409"/>
                      </a:lnTo>
                      <a:cubicBezTo>
                        <a:pt x="177" y="301"/>
                        <a:pt x="272" y="180"/>
                        <a:pt x="354" y="56"/>
                      </a:cubicBezTo>
                      <a:lnTo>
                        <a:pt x="2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28"/>
                <p:cNvSpPr/>
                <p:nvPr/>
              </p:nvSpPr>
              <p:spPr>
                <a:xfrm>
                  <a:off x="4761060" y="3260329"/>
                  <a:ext cx="14342" cy="55833"/>
                </a:xfrm>
                <a:custGeom>
                  <a:avLst/>
                  <a:gdLst/>
                  <a:ahLst/>
                  <a:cxnLst/>
                  <a:rect l="l" t="t" r="r" b="b"/>
                  <a:pathLst>
                    <a:path w="112" h="436" extrusionOk="0">
                      <a:moveTo>
                        <a:pt x="1" y="0"/>
                      </a:moveTo>
                      <a:lnTo>
                        <a:pt x="1" y="435"/>
                      </a:lnTo>
                      <a:lnTo>
                        <a:pt x="112" y="435"/>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28"/>
                <p:cNvSpPr/>
                <p:nvPr/>
              </p:nvSpPr>
              <p:spPr>
                <a:xfrm>
                  <a:off x="4761060" y="3035079"/>
                  <a:ext cx="14342" cy="56217"/>
                </a:xfrm>
                <a:custGeom>
                  <a:avLst/>
                  <a:gdLst/>
                  <a:ahLst/>
                  <a:cxnLst/>
                  <a:rect l="l" t="t" r="r" b="b"/>
                  <a:pathLst>
                    <a:path w="112" h="439" extrusionOk="0">
                      <a:moveTo>
                        <a:pt x="1" y="1"/>
                      </a:moveTo>
                      <a:lnTo>
                        <a:pt x="1" y="439"/>
                      </a:lnTo>
                      <a:lnTo>
                        <a:pt x="112" y="43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28"/>
                <p:cNvSpPr/>
                <p:nvPr/>
              </p:nvSpPr>
              <p:spPr>
                <a:xfrm>
                  <a:off x="4761060" y="2808675"/>
                  <a:ext cx="14342" cy="55833"/>
                </a:xfrm>
                <a:custGeom>
                  <a:avLst/>
                  <a:gdLst/>
                  <a:ahLst/>
                  <a:cxnLst/>
                  <a:rect l="l" t="t" r="r" b="b"/>
                  <a:pathLst>
                    <a:path w="112" h="436" extrusionOk="0">
                      <a:moveTo>
                        <a:pt x="1" y="0"/>
                      </a:moveTo>
                      <a:lnTo>
                        <a:pt x="1" y="435"/>
                      </a:lnTo>
                      <a:lnTo>
                        <a:pt x="112" y="435"/>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28"/>
                <p:cNvSpPr/>
                <p:nvPr/>
              </p:nvSpPr>
              <p:spPr>
                <a:xfrm>
                  <a:off x="4761060" y="3146872"/>
                  <a:ext cx="14342" cy="57498"/>
                </a:xfrm>
                <a:custGeom>
                  <a:avLst/>
                  <a:gdLst/>
                  <a:ahLst/>
                  <a:cxnLst/>
                  <a:rect l="l" t="t" r="r" b="b"/>
                  <a:pathLst>
                    <a:path w="112" h="449" extrusionOk="0">
                      <a:moveTo>
                        <a:pt x="1" y="1"/>
                      </a:moveTo>
                      <a:lnTo>
                        <a:pt x="1" y="448"/>
                      </a:lnTo>
                      <a:lnTo>
                        <a:pt x="112" y="448"/>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164" name="Google Shape;2164;p28"/>
          <p:cNvGrpSpPr/>
          <p:nvPr/>
        </p:nvGrpSpPr>
        <p:grpSpPr>
          <a:xfrm>
            <a:off x="5479108" y="703067"/>
            <a:ext cx="2400229" cy="4155980"/>
            <a:chOff x="5496723" y="582148"/>
            <a:chExt cx="2400229" cy="4155980"/>
          </a:xfrm>
        </p:grpSpPr>
        <p:grpSp>
          <p:nvGrpSpPr>
            <p:cNvPr id="2165" name="Google Shape;2165;p28"/>
            <p:cNvGrpSpPr/>
            <p:nvPr/>
          </p:nvGrpSpPr>
          <p:grpSpPr>
            <a:xfrm rot="706112">
              <a:off x="5814837" y="1291729"/>
              <a:ext cx="1764001" cy="3301203"/>
              <a:chOff x="5120779" y="818439"/>
              <a:chExt cx="1836564" cy="3437000"/>
            </a:xfrm>
          </p:grpSpPr>
          <p:sp>
            <p:nvSpPr>
              <p:cNvPr id="2166" name="Google Shape;2166;p28"/>
              <p:cNvSpPr/>
              <p:nvPr/>
            </p:nvSpPr>
            <p:spPr>
              <a:xfrm>
                <a:off x="5120779" y="818439"/>
                <a:ext cx="1836564" cy="3437000"/>
              </a:xfrm>
              <a:custGeom>
                <a:avLst/>
                <a:gdLst/>
                <a:ahLst/>
                <a:cxnLst/>
                <a:rect l="l" t="t" r="r" b="b"/>
                <a:pathLst>
                  <a:path w="37357" h="69911" extrusionOk="0">
                    <a:moveTo>
                      <a:pt x="3283" y="0"/>
                    </a:moveTo>
                    <a:cubicBezTo>
                      <a:pt x="1520" y="0"/>
                      <a:pt x="1" y="1520"/>
                      <a:pt x="1" y="3435"/>
                    </a:cubicBezTo>
                    <a:lnTo>
                      <a:pt x="1" y="66627"/>
                    </a:lnTo>
                    <a:cubicBezTo>
                      <a:pt x="1" y="68390"/>
                      <a:pt x="1520" y="69910"/>
                      <a:pt x="3283" y="69910"/>
                    </a:cubicBezTo>
                    <a:lnTo>
                      <a:pt x="34074" y="69910"/>
                    </a:lnTo>
                    <a:cubicBezTo>
                      <a:pt x="35837" y="69910"/>
                      <a:pt x="37357" y="68390"/>
                      <a:pt x="37357" y="66627"/>
                    </a:cubicBezTo>
                    <a:lnTo>
                      <a:pt x="37357" y="3435"/>
                    </a:lnTo>
                    <a:cubicBezTo>
                      <a:pt x="37357" y="1520"/>
                      <a:pt x="35837" y="0"/>
                      <a:pt x="340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28"/>
              <p:cNvSpPr/>
              <p:nvPr/>
            </p:nvSpPr>
            <p:spPr>
              <a:xfrm>
                <a:off x="5819675" y="947325"/>
                <a:ext cx="438600" cy="723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28"/>
              <p:cNvSpPr/>
              <p:nvPr/>
            </p:nvSpPr>
            <p:spPr>
              <a:xfrm>
                <a:off x="5878717" y="3947980"/>
                <a:ext cx="320700" cy="1938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9" name="Google Shape;2169;p28"/>
            <p:cNvSpPr/>
            <p:nvPr/>
          </p:nvSpPr>
          <p:spPr>
            <a:xfrm>
              <a:off x="6489650" y="582148"/>
              <a:ext cx="1249500" cy="397200"/>
            </a:xfrm>
            <a:prstGeom prst="wedgeRectCallout">
              <a:avLst>
                <a:gd name="adj1" fmla="val -11597"/>
                <a:gd name="adj2" fmla="val 110983"/>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solidFill>
                    <a:schemeClr val="accent5"/>
                  </a:solidFill>
                  <a:latin typeface="Poppins"/>
                  <a:ea typeface="Poppins"/>
                  <a:cs typeface="Poppins"/>
                  <a:sym typeface="Poppins"/>
                </a:rPr>
                <a:t>REPORT!</a:t>
              </a:r>
              <a:endParaRPr sz="1600" b="1">
                <a:solidFill>
                  <a:schemeClr val="accent5"/>
                </a:solidFill>
                <a:latin typeface="Poppins"/>
                <a:ea typeface="Poppins"/>
                <a:cs typeface="Poppins"/>
                <a:sym typeface="Poppins"/>
              </a:endParaRPr>
            </a:p>
          </p:txBody>
        </p:sp>
      </p:grpSp>
      <p:pic>
        <p:nvPicPr>
          <p:cNvPr id="2170" name="Google Shape;2170;p28"/>
          <p:cNvPicPr preferRelativeResize="0"/>
          <p:nvPr/>
        </p:nvPicPr>
        <p:blipFill rotWithShape="1">
          <a:blip r:embed="rId3">
            <a:alphaModFix/>
          </a:blip>
          <a:srcRect/>
          <a:stretch/>
        </p:blipFill>
        <p:spPr>
          <a:xfrm rot="706114">
            <a:off x="5905835" y="1668503"/>
            <a:ext cx="1551288" cy="2688554"/>
          </a:xfrm>
          <a:prstGeom prst="rect">
            <a:avLst/>
          </a:prstGeom>
          <a:noFill/>
          <a:ln>
            <a:noFill/>
          </a:ln>
        </p:spPr>
      </p:pic>
      <p:sp>
        <p:nvSpPr>
          <p:cNvPr id="187" name="Subtitle 186"/>
          <p:cNvSpPr>
            <a:spLocks noGrp="1"/>
          </p:cNvSpPr>
          <p:nvPr>
            <p:ph type="subTitle" idx="1"/>
          </p:nvPr>
        </p:nvSpPr>
        <p:spPr>
          <a:xfrm flipH="1">
            <a:off x="3962400" y="209550"/>
            <a:ext cx="2362200" cy="609600"/>
          </a:xfrm>
        </p:spPr>
        <p:txBody>
          <a:bodyPr/>
          <a:lstStyle/>
          <a:p>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FFBFD-9E41-4944-97CE-7236B090E9FE}"/>
              </a:ext>
            </a:extLst>
          </p:cNvPr>
          <p:cNvSpPr>
            <a:spLocks noGrp="1"/>
          </p:cNvSpPr>
          <p:nvPr>
            <p:ph type="title"/>
          </p:nvPr>
        </p:nvSpPr>
        <p:spPr/>
        <p:txBody>
          <a:bodyPr/>
          <a:lstStyle/>
          <a:p>
            <a:r>
              <a:rPr lang="en-US" dirty="0"/>
              <a:t>Helmet structure</a:t>
            </a:r>
            <a:endParaRPr lang="en-IN" dirty="0"/>
          </a:p>
        </p:txBody>
      </p:sp>
      <p:sp>
        <p:nvSpPr>
          <p:cNvPr id="3" name="Subtitle 2">
            <a:extLst>
              <a:ext uri="{FF2B5EF4-FFF2-40B4-BE49-F238E27FC236}">
                <a16:creationId xmlns:a16="http://schemas.microsoft.com/office/drawing/2014/main" id="{BE26B431-D4FC-401C-B1A1-DD4446A76539}"/>
              </a:ext>
            </a:extLst>
          </p:cNvPr>
          <p:cNvSpPr>
            <a:spLocks noGrp="1"/>
          </p:cNvSpPr>
          <p:nvPr>
            <p:ph type="subTitle" idx="1"/>
          </p:nvPr>
        </p:nvSpPr>
        <p:spPr/>
        <p:txBody>
          <a:bodyPr/>
          <a:lstStyle/>
          <a:p>
            <a:endParaRPr lang="en-IN"/>
          </a:p>
        </p:txBody>
      </p:sp>
      <p:pic>
        <p:nvPicPr>
          <p:cNvPr id="4" name="Picture 3">
            <a:extLst>
              <a:ext uri="{FF2B5EF4-FFF2-40B4-BE49-F238E27FC236}">
                <a16:creationId xmlns:a16="http://schemas.microsoft.com/office/drawing/2014/main" id="{BDF5E077-B6D4-46C9-8DB9-CDE1E4CB64FC}"/>
              </a:ext>
            </a:extLst>
          </p:cNvPr>
          <p:cNvPicPr>
            <a:picLocks noChangeAspect="1"/>
          </p:cNvPicPr>
          <p:nvPr/>
        </p:nvPicPr>
        <p:blipFill>
          <a:blip r:embed="rId2"/>
          <a:srcRect/>
          <a:stretch/>
        </p:blipFill>
        <p:spPr>
          <a:xfrm>
            <a:off x="3057815" y="1713818"/>
            <a:ext cx="2981325" cy="2981325"/>
          </a:xfrm>
          <a:prstGeom prst="rect">
            <a:avLst/>
          </a:prstGeom>
        </p:spPr>
      </p:pic>
      <p:cxnSp>
        <p:nvCxnSpPr>
          <p:cNvPr id="6" name="Connector: Elbow 5">
            <a:extLst>
              <a:ext uri="{FF2B5EF4-FFF2-40B4-BE49-F238E27FC236}">
                <a16:creationId xmlns:a16="http://schemas.microsoft.com/office/drawing/2014/main" id="{7EA362C8-2692-440A-B0D4-05EAA9679076}"/>
              </a:ext>
            </a:extLst>
          </p:cNvPr>
          <p:cNvCxnSpPr>
            <a:cxnSpLocks/>
          </p:cNvCxnSpPr>
          <p:nvPr/>
        </p:nvCxnSpPr>
        <p:spPr>
          <a:xfrm rot="10800000">
            <a:off x="2133600" y="3404660"/>
            <a:ext cx="2086945" cy="47080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92F083E-FEDC-4596-9D90-4E6947B6438F}"/>
              </a:ext>
            </a:extLst>
          </p:cNvPr>
          <p:cNvCxnSpPr>
            <a:cxnSpLocks/>
          </p:cNvCxnSpPr>
          <p:nvPr/>
        </p:nvCxnSpPr>
        <p:spPr>
          <a:xfrm flipH="1">
            <a:off x="2362200" y="2544924"/>
            <a:ext cx="22002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D0B0E48-92FE-4141-98D1-13F0C669946B}"/>
              </a:ext>
            </a:extLst>
          </p:cNvPr>
          <p:cNvCxnSpPr>
            <a:cxnSpLocks/>
          </p:cNvCxnSpPr>
          <p:nvPr/>
        </p:nvCxnSpPr>
        <p:spPr>
          <a:xfrm>
            <a:off x="4646645" y="3257550"/>
            <a:ext cx="19065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4B0496F-0FC2-496E-9FEC-2CA31D438861}"/>
              </a:ext>
            </a:extLst>
          </p:cNvPr>
          <p:cNvSpPr txBox="1"/>
          <p:nvPr/>
        </p:nvSpPr>
        <p:spPr>
          <a:xfrm flipH="1">
            <a:off x="993321" y="2340917"/>
            <a:ext cx="1367880" cy="461665"/>
          </a:xfrm>
          <a:prstGeom prst="rect">
            <a:avLst/>
          </a:prstGeom>
          <a:noFill/>
        </p:spPr>
        <p:txBody>
          <a:bodyPr wrap="square" rtlCol="0">
            <a:spAutoFit/>
          </a:bodyPr>
          <a:lstStyle/>
          <a:p>
            <a:r>
              <a:rPr lang="en-US" sz="2400" b="1" dirty="0">
                <a:solidFill>
                  <a:schemeClr val="accent3">
                    <a:lumMod val="50000"/>
                  </a:schemeClr>
                </a:solidFill>
              </a:rPr>
              <a:t>Air vent</a:t>
            </a:r>
            <a:endParaRPr lang="en-IN" sz="2400" b="1" dirty="0">
              <a:solidFill>
                <a:schemeClr val="accent3">
                  <a:lumMod val="50000"/>
                </a:schemeClr>
              </a:solidFill>
            </a:endParaRPr>
          </a:p>
        </p:txBody>
      </p:sp>
      <p:sp>
        <p:nvSpPr>
          <p:cNvPr id="21" name="TextBox 20">
            <a:extLst>
              <a:ext uri="{FF2B5EF4-FFF2-40B4-BE49-F238E27FC236}">
                <a16:creationId xmlns:a16="http://schemas.microsoft.com/office/drawing/2014/main" id="{902D7EB2-4DDE-4143-A067-17C694559F6C}"/>
              </a:ext>
            </a:extLst>
          </p:cNvPr>
          <p:cNvSpPr txBox="1"/>
          <p:nvPr/>
        </p:nvSpPr>
        <p:spPr>
          <a:xfrm>
            <a:off x="599479" y="2989161"/>
            <a:ext cx="1755502" cy="830997"/>
          </a:xfrm>
          <a:prstGeom prst="rect">
            <a:avLst/>
          </a:prstGeom>
          <a:noFill/>
        </p:spPr>
        <p:txBody>
          <a:bodyPr wrap="square" rtlCol="0">
            <a:spAutoFit/>
          </a:bodyPr>
          <a:lstStyle/>
          <a:p>
            <a:r>
              <a:rPr lang="en-US" sz="2400" b="1" dirty="0">
                <a:solidFill>
                  <a:schemeClr val="accent3">
                    <a:lumMod val="50000"/>
                  </a:schemeClr>
                </a:solidFill>
              </a:rPr>
              <a:t>Free hand Swipe</a:t>
            </a:r>
            <a:endParaRPr lang="en-IN" sz="2400" b="1" dirty="0">
              <a:solidFill>
                <a:schemeClr val="accent3">
                  <a:lumMod val="50000"/>
                </a:schemeClr>
              </a:solidFill>
            </a:endParaRPr>
          </a:p>
        </p:txBody>
      </p:sp>
      <p:sp>
        <p:nvSpPr>
          <p:cNvPr id="22" name="TextBox 21">
            <a:extLst>
              <a:ext uri="{FF2B5EF4-FFF2-40B4-BE49-F238E27FC236}">
                <a16:creationId xmlns:a16="http://schemas.microsoft.com/office/drawing/2014/main" id="{3F5B491C-EF18-4C6C-B3A4-A55154177DC8}"/>
              </a:ext>
            </a:extLst>
          </p:cNvPr>
          <p:cNvSpPr txBox="1"/>
          <p:nvPr/>
        </p:nvSpPr>
        <p:spPr>
          <a:xfrm flipH="1">
            <a:off x="6394580" y="1659291"/>
            <a:ext cx="3099322" cy="830997"/>
          </a:xfrm>
          <a:prstGeom prst="rect">
            <a:avLst/>
          </a:prstGeom>
          <a:noFill/>
        </p:spPr>
        <p:txBody>
          <a:bodyPr wrap="square" rtlCol="0">
            <a:spAutoFit/>
          </a:bodyPr>
          <a:lstStyle/>
          <a:p>
            <a:r>
              <a:rPr lang="en-US" sz="2400" b="1" dirty="0">
                <a:solidFill>
                  <a:schemeClr val="accent3">
                    <a:lumMod val="50000"/>
                  </a:schemeClr>
                </a:solidFill>
              </a:rPr>
              <a:t>Additional-face protective layer</a:t>
            </a:r>
            <a:endParaRPr lang="en-IN" sz="2400" b="1" dirty="0">
              <a:solidFill>
                <a:schemeClr val="accent3">
                  <a:lumMod val="50000"/>
                </a:schemeClr>
              </a:solidFill>
            </a:endParaRPr>
          </a:p>
        </p:txBody>
      </p:sp>
      <p:sp>
        <p:nvSpPr>
          <p:cNvPr id="23" name="TextBox 22">
            <a:extLst>
              <a:ext uri="{FF2B5EF4-FFF2-40B4-BE49-F238E27FC236}">
                <a16:creationId xmlns:a16="http://schemas.microsoft.com/office/drawing/2014/main" id="{91F4952B-45EF-4575-B117-96048B0D0B98}"/>
              </a:ext>
            </a:extLst>
          </p:cNvPr>
          <p:cNvSpPr txBox="1"/>
          <p:nvPr/>
        </p:nvSpPr>
        <p:spPr>
          <a:xfrm>
            <a:off x="6629400" y="2989160"/>
            <a:ext cx="2141461" cy="830997"/>
          </a:xfrm>
          <a:prstGeom prst="rect">
            <a:avLst/>
          </a:prstGeom>
          <a:noFill/>
        </p:spPr>
        <p:txBody>
          <a:bodyPr wrap="square" rtlCol="0">
            <a:spAutoFit/>
          </a:bodyPr>
          <a:lstStyle/>
          <a:p>
            <a:r>
              <a:rPr lang="en-US" sz="2400" b="1" dirty="0">
                <a:solidFill>
                  <a:schemeClr val="accent3">
                    <a:lumMod val="50000"/>
                  </a:schemeClr>
                </a:solidFill>
              </a:rPr>
              <a:t>LED indicator</a:t>
            </a:r>
            <a:endParaRPr lang="en-IN" sz="2400" b="1" dirty="0">
              <a:solidFill>
                <a:schemeClr val="accent3">
                  <a:lumMod val="50000"/>
                </a:schemeClr>
              </a:solidFill>
            </a:endParaRPr>
          </a:p>
        </p:txBody>
      </p:sp>
      <p:cxnSp>
        <p:nvCxnSpPr>
          <p:cNvPr id="26" name="Connector: Elbow 25">
            <a:extLst>
              <a:ext uri="{FF2B5EF4-FFF2-40B4-BE49-F238E27FC236}">
                <a16:creationId xmlns:a16="http://schemas.microsoft.com/office/drawing/2014/main" id="{58F8DD8B-A83B-466C-8ADB-14D89E716B82}"/>
              </a:ext>
            </a:extLst>
          </p:cNvPr>
          <p:cNvCxnSpPr>
            <a:cxnSpLocks/>
          </p:cNvCxnSpPr>
          <p:nvPr/>
        </p:nvCxnSpPr>
        <p:spPr>
          <a:xfrm flipV="1">
            <a:off x="5347825" y="1943207"/>
            <a:ext cx="1052975" cy="8445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40062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Marketing &amp; Outreach Plan</a:t>
            </a:r>
          </a:p>
        </p:txBody>
      </p:sp>
      <p:sp>
        <p:nvSpPr>
          <p:cNvPr id="3" name="Subtitle 2"/>
          <p:cNvSpPr>
            <a:spLocks noGrp="1"/>
          </p:cNvSpPr>
          <p:nvPr>
            <p:ph type="subTitle" idx="1"/>
          </p:nvPr>
        </p:nvSpPr>
        <p:spPr/>
        <p:txBody>
          <a:bodyPr/>
          <a:lstStyle/>
          <a:p>
            <a:pPr algn="l">
              <a:buNone/>
            </a:pPr>
            <a:endParaRPr lang="en-US" dirty="0"/>
          </a:p>
        </p:txBody>
      </p:sp>
      <p:sp>
        <p:nvSpPr>
          <p:cNvPr id="4" name="TextBox 3"/>
          <p:cNvSpPr txBox="1"/>
          <p:nvPr/>
        </p:nvSpPr>
        <p:spPr>
          <a:xfrm>
            <a:off x="762000" y="1200150"/>
            <a:ext cx="7772400" cy="2616101"/>
          </a:xfrm>
          <a:prstGeom prst="rect">
            <a:avLst/>
          </a:prstGeom>
          <a:noFill/>
        </p:spPr>
        <p:txBody>
          <a:bodyPr wrap="square" rtlCol="0">
            <a:spAutoFit/>
          </a:bodyPr>
          <a:lstStyle/>
          <a:p>
            <a:pPr>
              <a:buFont typeface="Wingdings" pitchFamily="2" charset="2"/>
              <a:buChar char="Ø"/>
            </a:pPr>
            <a:r>
              <a:rPr lang="en-US" sz="2400" b="1" dirty="0">
                <a:solidFill>
                  <a:schemeClr val="accent4">
                    <a:lumMod val="25000"/>
                  </a:schemeClr>
                </a:solidFill>
                <a:latin typeface="Poppins ExtraBold" charset="0"/>
                <a:cs typeface="Poppins ExtraBold" charset="0"/>
              </a:rPr>
              <a:t>Targeted Ads</a:t>
            </a:r>
            <a:r>
              <a:rPr lang="en-US" sz="2000" dirty="0">
                <a:solidFill>
                  <a:schemeClr val="accent4">
                    <a:lumMod val="25000"/>
                  </a:schemeClr>
                </a:solidFill>
                <a:latin typeface="Poppins ExtraBold" charset="0"/>
                <a:cs typeface="Poppins ExtraBold" charset="0"/>
              </a:rPr>
              <a:t>: </a:t>
            </a:r>
            <a:r>
              <a:rPr lang="en-US" sz="2000" dirty="0">
                <a:solidFill>
                  <a:schemeClr val="accent3">
                    <a:lumMod val="50000"/>
                  </a:schemeClr>
                </a:solidFill>
                <a:latin typeface="Poppins ExtraBold" charset="0"/>
                <a:cs typeface="Poppins ExtraBold" charset="0"/>
              </a:rPr>
              <a:t>Online and social media marketing for drivers, safety awareness.</a:t>
            </a:r>
          </a:p>
          <a:p>
            <a:pPr>
              <a:buFont typeface="Wingdings" pitchFamily="2" charset="2"/>
              <a:buChar char="Ø"/>
            </a:pPr>
            <a:r>
              <a:rPr lang="en-US" sz="2000" b="1" dirty="0">
                <a:solidFill>
                  <a:schemeClr val="accent4">
                    <a:lumMod val="25000"/>
                  </a:schemeClr>
                </a:solidFill>
                <a:latin typeface="Poppins ExtraBold" charset="0"/>
                <a:cs typeface="Poppins ExtraBold" charset="0"/>
              </a:rPr>
              <a:t>Partnerships</a:t>
            </a:r>
            <a:r>
              <a:rPr lang="en-US" sz="2000" dirty="0">
                <a:solidFill>
                  <a:schemeClr val="accent4">
                    <a:lumMod val="25000"/>
                  </a:schemeClr>
                </a:solidFill>
                <a:latin typeface="Poppins ExtraBold" charset="0"/>
                <a:cs typeface="Poppins ExtraBold" charset="0"/>
              </a:rPr>
              <a:t>: </a:t>
            </a:r>
            <a:r>
              <a:rPr lang="en-US" sz="2000" dirty="0">
                <a:solidFill>
                  <a:schemeClr val="accent3">
                    <a:lumMod val="50000"/>
                  </a:schemeClr>
                </a:solidFill>
                <a:latin typeface="Poppins ExtraBold" charset="0"/>
                <a:cs typeface="Poppins ExtraBold" charset="0"/>
              </a:rPr>
              <a:t>Partnering with insurance companies, government traffic departments, or NGOs focused on road safety.</a:t>
            </a:r>
          </a:p>
          <a:p>
            <a:pPr>
              <a:buFont typeface="Wingdings" pitchFamily="2" charset="2"/>
              <a:buChar char="Ø"/>
            </a:pPr>
            <a:r>
              <a:rPr lang="en-US" sz="2000" b="1" dirty="0">
                <a:solidFill>
                  <a:schemeClr val="accent4">
                    <a:lumMod val="25000"/>
                  </a:schemeClr>
                </a:solidFill>
                <a:latin typeface="Poppins ExtraBold" charset="0"/>
                <a:cs typeface="Poppins ExtraBold" charset="0"/>
              </a:rPr>
              <a:t>Referral Programs</a:t>
            </a:r>
            <a:r>
              <a:rPr lang="en-US" sz="2000" dirty="0">
                <a:solidFill>
                  <a:schemeClr val="accent4">
                    <a:lumMod val="25000"/>
                  </a:schemeClr>
                </a:solidFill>
                <a:latin typeface="Poppins ExtraBold" charset="0"/>
                <a:cs typeface="Poppins ExtraBold" charset="0"/>
              </a:rPr>
              <a:t>: </a:t>
            </a:r>
            <a:r>
              <a:rPr lang="en-US" sz="2000" dirty="0">
                <a:solidFill>
                  <a:schemeClr val="accent3">
                    <a:lumMod val="50000"/>
                  </a:schemeClr>
                </a:solidFill>
                <a:latin typeface="Poppins ExtraBold" charset="0"/>
                <a:cs typeface="Poppins ExtraBold" charset="0"/>
              </a:rPr>
              <a:t>Encourage users to refer others with rewards (e.g., discounts or free months of safety kit subscriptions).</a:t>
            </a:r>
          </a:p>
        </p:txBody>
      </p:sp>
      <p:grpSp>
        <p:nvGrpSpPr>
          <p:cNvPr id="5" name="Google Shape;3481;p48">
            <a:extLst>
              <a:ext uri="{FF2B5EF4-FFF2-40B4-BE49-F238E27FC236}">
                <a16:creationId xmlns:a16="http://schemas.microsoft.com/office/drawing/2014/main" id="{881BFBFC-9EB8-45F1-BEA9-63044A023054}"/>
              </a:ext>
            </a:extLst>
          </p:cNvPr>
          <p:cNvGrpSpPr/>
          <p:nvPr/>
        </p:nvGrpSpPr>
        <p:grpSpPr>
          <a:xfrm>
            <a:off x="7696200" y="462193"/>
            <a:ext cx="533400" cy="385964"/>
            <a:chOff x="1937855" y="3831762"/>
            <a:chExt cx="321720" cy="233104"/>
          </a:xfrm>
        </p:grpSpPr>
        <p:sp>
          <p:nvSpPr>
            <p:cNvPr id="6" name="Google Shape;3482;p48">
              <a:extLst>
                <a:ext uri="{FF2B5EF4-FFF2-40B4-BE49-F238E27FC236}">
                  <a16:creationId xmlns:a16="http://schemas.microsoft.com/office/drawing/2014/main" id="{EA8E5B69-BC59-481B-B86E-A65C1B6397BB}"/>
                </a:ext>
              </a:extLst>
            </p:cNvPr>
            <p:cNvSpPr/>
            <p:nvPr/>
          </p:nvSpPr>
          <p:spPr>
            <a:xfrm>
              <a:off x="1953550" y="4033325"/>
              <a:ext cx="47912" cy="31541"/>
            </a:xfrm>
            <a:custGeom>
              <a:avLst/>
              <a:gdLst/>
              <a:ahLst/>
              <a:cxnLst/>
              <a:rect l="l" t="t" r="r" b="b"/>
              <a:pathLst>
                <a:path w="638" h="420" extrusionOk="0">
                  <a:moveTo>
                    <a:pt x="1" y="0"/>
                  </a:moveTo>
                  <a:lnTo>
                    <a:pt x="1" y="420"/>
                  </a:lnTo>
                  <a:lnTo>
                    <a:pt x="637" y="420"/>
                  </a:lnTo>
                  <a:lnTo>
                    <a:pt x="6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7" name="Google Shape;3483;p48">
              <a:extLst>
                <a:ext uri="{FF2B5EF4-FFF2-40B4-BE49-F238E27FC236}">
                  <a16:creationId xmlns:a16="http://schemas.microsoft.com/office/drawing/2014/main" id="{A8F35BD9-180F-48CE-85B7-E40041C98932}"/>
                </a:ext>
              </a:extLst>
            </p:cNvPr>
            <p:cNvSpPr/>
            <p:nvPr/>
          </p:nvSpPr>
          <p:spPr>
            <a:xfrm>
              <a:off x="2198070" y="4033325"/>
              <a:ext cx="47912" cy="31541"/>
            </a:xfrm>
            <a:custGeom>
              <a:avLst/>
              <a:gdLst/>
              <a:ahLst/>
              <a:cxnLst/>
              <a:rect l="l" t="t" r="r" b="b"/>
              <a:pathLst>
                <a:path w="638" h="420" extrusionOk="0">
                  <a:moveTo>
                    <a:pt x="1" y="0"/>
                  </a:moveTo>
                  <a:lnTo>
                    <a:pt x="1" y="420"/>
                  </a:lnTo>
                  <a:lnTo>
                    <a:pt x="637" y="420"/>
                  </a:lnTo>
                  <a:lnTo>
                    <a:pt x="6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8" name="Google Shape;3484;p48">
              <a:extLst>
                <a:ext uri="{FF2B5EF4-FFF2-40B4-BE49-F238E27FC236}">
                  <a16:creationId xmlns:a16="http://schemas.microsoft.com/office/drawing/2014/main" id="{8887B2E9-8E3E-43DB-A04E-68BA1C563789}"/>
                </a:ext>
              </a:extLst>
            </p:cNvPr>
            <p:cNvSpPr/>
            <p:nvPr/>
          </p:nvSpPr>
          <p:spPr>
            <a:xfrm>
              <a:off x="1944914" y="3929014"/>
              <a:ext cx="310303" cy="81556"/>
            </a:xfrm>
            <a:custGeom>
              <a:avLst/>
              <a:gdLst/>
              <a:ahLst/>
              <a:cxnLst/>
              <a:rect l="l" t="t" r="r" b="b"/>
              <a:pathLst>
                <a:path w="4132" h="1086" extrusionOk="0">
                  <a:moveTo>
                    <a:pt x="810" y="275"/>
                  </a:moveTo>
                  <a:lnTo>
                    <a:pt x="810" y="543"/>
                  </a:lnTo>
                  <a:lnTo>
                    <a:pt x="543" y="543"/>
                  </a:lnTo>
                  <a:lnTo>
                    <a:pt x="543" y="275"/>
                  </a:lnTo>
                  <a:close/>
                  <a:moveTo>
                    <a:pt x="2619" y="275"/>
                  </a:moveTo>
                  <a:lnTo>
                    <a:pt x="2619" y="543"/>
                  </a:lnTo>
                  <a:lnTo>
                    <a:pt x="1505" y="543"/>
                  </a:lnTo>
                  <a:lnTo>
                    <a:pt x="1505" y="275"/>
                  </a:lnTo>
                  <a:close/>
                  <a:moveTo>
                    <a:pt x="3618" y="275"/>
                  </a:moveTo>
                  <a:lnTo>
                    <a:pt x="3618" y="543"/>
                  </a:lnTo>
                  <a:lnTo>
                    <a:pt x="3343" y="543"/>
                  </a:lnTo>
                  <a:lnTo>
                    <a:pt x="3343" y="275"/>
                  </a:lnTo>
                  <a:close/>
                  <a:moveTo>
                    <a:pt x="210" y="0"/>
                  </a:moveTo>
                  <a:cubicBezTo>
                    <a:pt x="152" y="0"/>
                    <a:pt x="87" y="29"/>
                    <a:pt x="58" y="65"/>
                  </a:cubicBezTo>
                  <a:cubicBezTo>
                    <a:pt x="0" y="94"/>
                    <a:pt x="0" y="152"/>
                    <a:pt x="0" y="210"/>
                  </a:cubicBezTo>
                  <a:lnTo>
                    <a:pt x="0" y="1085"/>
                  </a:lnTo>
                  <a:lnTo>
                    <a:pt x="1114" y="1085"/>
                  </a:lnTo>
                  <a:lnTo>
                    <a:pt x="1476" y="876"/>
                  </a:lnTo>
                  <a:lnTo>
                    <a:pt x="2619" y="876"/>
                  </a:lnTo>
                  <a:lnTo>
                    <a:pt x="2981" y="1085"/>
                  </a:lnTo>
                  <a:lnTo>
                    <a:pt x="4131" y="1085"/>
                  </a:lnTo>
                  <a:lnTo>
                    <a:pt x="4131" y="210"/>
                  </a:lnTo>
                  <a:cubicBezTo>
                    <a:pt x="4131" y="152"/>
                    <a:pt x="4095" y="94"/>
                    <a:pt x="4066" y="65"/>
                  </a:cubicBezTo>
                  <a:cubicBezTo>
                    <a:pt x="4008" y="29"/>
                    <a:pt x="3979" y="0"/>
                    <a:pt x="39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9" name="Google Shape;3485;p48">
              <a:extLst>
                <a:ext uri="{FF2B5EF4-FFF2-40B4-BE49-F238E27FC236}">
                  <a16:creationId xmlns:a16="http://schemas.microsoft.com/office/drawing/2014/main" id="{A3773337-5BB0-48E4-86E0-B87308E62929}"/>
                </a:ext>
              </a:extLst>
            </p:cNvPr>
            <p:cNvSpPr/>
            <p:nvPr/>
          </p:nvSpPr>
          <p:spPr>
            <a:xfrm>
              <a:off x="2218722" y="3876820"/>
              <a:ext cx="40853" cy="32142"/>
            </a:xfrm>
            <a:custGeom>
              <a:avLst/>
              <a:gdLst/>
              <a:ahLst/>
              <a:cxnLst/>
              <a:rect l="l" t="t" r="r" b="b"/>
              <a:pathLst>
                <a:path w="544" h="428" extrusionOk="0">
                  <a:moveTo>
                    <a:pt x="333" y="1"/>
                  </a:moveTo>
                  <a:lnTo>
                    <a:pt x="0" y="428"/>
                  </a:lnTo>
                  <a:lnTo>
                    <a:pt x="333" y="428"/>
                  </a:lnTo>
                  <a:lnTo>
                    <a:pt x="543" y="182"/>
                  </a:lnTo>
                  <a:lnTo>
                    <a:pt x="3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0" name="Google Shape;3486;p48">
              <a:extLst>
                <a:ext uri="{FF2B5EF4-FFF2-40B4-BE49-F238E27FC236}">
                  <a16:creationId xmlns:a16="http://schemas.microsoft.com/office/drawing/2014/main" id="{006D118C-4539-483D-A1A8-E87C52D6EA05}"/>
                </a:ext>
              </a:extLst>
            </p:cNvPr>
            <p:cNvSpPr/>
            <p:nvPr/>
          </p:nvSpPr>
          <p:spPr>
            <a:xfrm>
              <a:off x="1937855" y="3876820"/>
              <a:ext cx="42956" cy="32142"/>
            </a:xfrm>
            <a:custGeom>
              <a:avLst/>
              <a:gdLst/>
              <a:ahLst/>
              <a:cxnLst/>
              <a:rect l="l" t="t" r="r" b="b"/>
              <a:pathLst>
                <a:path w="572" h="428" extrusionOk="0">
                  <a:moveTo>
                    <a:pt x="210" y="1"/>
                  </a:moveTo>
                  <a:lnTo>
                    <a:pt x="0" y="182"/>
                  </a:lnTo>
                  <a:lnTo>
                    <a:pt x="210" y="428"/>
                  </a:lnTo>
                  <a:lnTo>
                    <a:pt x="572" y="428"/>
                  </a:lnTo>
                  <a:lnTo>
                    <a:pt x="2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1" name="Google Shape;3487;p48">
              <a:extLst>
                <a:ext uri="{FF2B5EF4-FFF2-40B4-BE49-F238E27FC236}">
                  <a16:creationId xmlns:a16="http://schemas.microsoft.com/office/drawing/2014/main" id="{5861D89C-52F1-445B-BD5F-4F88FBBC7002}"/>
                </a:ext>
              </a:extLst>
            </p:cNvPr>
            <p:cNvSpPr/>
            <p:nvPr/>
          </p:nvSpPr>
          <p:spPr>
            <a:xfrm>
              <a:off x="1980736" y="3831762"/>
              <a:ext cx="238059" cy="77200"/>
            </a:xfrm>
            <a:custGeom>
              <a:avLst/>
              <a:gdLst/>
              <a:ahLst/>
              <a:cxnLst/>
              <a:rect l="l" t="t" r="r" b="b"/>
              <a:pathLst>
                <a:path w="3170" h="1028" extrusionOk="0">
                  <a:moveTo>
                    <a:pt x="275" y="0"/>
                  </a:moveTo>
                  <a:lnTo>
                    <a:pt x="1" y="1028"/>
                  </a:lnTo>
                  <a:lnTo>
                    <a:pt x="3169" y="1028"/>
                  </a:lnTo>
                  <a:lnTo>
                    <a:pt x="2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Monetization  Strategy</a:t>
            </a:r>
          </a:p>
        </p:txBody>
      </p:sp>
      <p:sp>
        <p:nvSpPr>
          <p:cNvPr id="3" name="Subtitle 2"/>
          <p:cNvSpPr>
            <a:spLocks noGrp="1"/>
          </p:cNvSpPr>
          <p:nvPr>
            <p:ph type="subTitle" idx="1"/>
          </p:nvPr>
        </p:nvSpPr>
        <p:spPr>
          <a:xfrm>
            <a:off x="762000" y="1200150"/>
            <a:ext cx="5715000" cy="685800"/>
          </a:xfrm>
        </p:spPr>
        <p:txBody>
          <a:bodyPr/>
          <a:lstStyle/>
          <a:p>
            <a:pPr algn="l">
              <a:buNone/>
            </a:pPr>
            <a:r>
              <a:rPr lang="en-US" sz="2400" b="1" dirty="0">
                <a:solidFill>
                  <a:schemeClr val="accent4">
                    <a:lumMod val="25000"/>
                  </a:schemeClr>
                </a:solidFill>
              </a:rPr>
              <a:t>How Will the App Make Money?</a:t>
            </a:r>
          </a:p>
        </p:txBody>
      </p:sp>
      <p:sp>
        <p:nvSpPr>
          <p:cNvPr id="4" name="TextBox 3"/>
          <p:cNvSpPr txBox="1"/>
          <p:nvPr/>
        </p:nvSpPr>
        <p:spPr>
          <a:xfrm>
            <a:off x="685800" y="1962150"/>
            <a:ext cx="6324600" cy="1938992"/>
          </a:xfrm>
          <a:prstGeom prst="rect">
            <a:avLst/>
          </a:prstGeom>
          <a:noFill/>
        </p:spPr>
        <p:txBody>
          <a:bodyPr wrap="square" rtlCol="0">
            <a:spAutoFit/>
          </a:bodyPr>
          <a:lstStyle/>
          <a:p>
            <a:pPr>
              <a:buFont typeface="Wingdings" pitchFamily="2" charset="2"/>
              <a:buChar char="Ø"/>
            </a:pPr>
            <a:r>
              <a:rPr lang="en-US" sz="2000" dirty="0">
                <a:solidFill>
                  <a:schemeClr val="accent3">
                    <a:lumMod val="50000"/>
                  </a:schemeClr>
                </a:solidFill>
                <a:latin typeface="Poppins ExtraBold" charset="0"/>
                <a:cs typeface="Poppins ExtraBold" charset="0"/>
              </a:rPr>
              <a:t>Subscription for Safety Kits.</a:t>
            </a:r>
          </a:p>
          <a:p>
            <a:pPr>
              <a:buFont typeface="Wingdings" pitchFamily="2" charset="2"/>
              <a:buChar char="Ø"/>
            </a:pPr>
            <a:r>
              <a:rPr lang="en-US" sz="2000" dirty="0">
                <a:solidFill>
                  <a:schemeClr val="accent3">
                    <a:lumMod val="50000"/>
                  </a:schemeClr>
                </a:solidFill>
                <a:latin typeface="Poppins ExtraBold" charset="0"/>
                <a:cs typeface="Poppins ExtraBold" charset="0"/>
              </a:rPr>
              <a:t>Commission on Insurance.</a:t>
            </a:r>
          </a:p>
          <a:p>
            <a:pPr>
              <a:buFont typeface="Wingdings" pitchFamily="2" charset="2"/>
              <a:buChar char="Ø"/>
            </a:pPr>
            <a:r>
              <a:rPr lang="en-US" sz="2000" dirty="0">
                <a:solidFill>
                  <a:schemeClr val="accent3">
                    <a:lumMod val="50000"/>
                  </a:schemeClr>
                </a:solidFill>
                <a:latin typeface="Poppins ExtraBold" charset="0"/>
                <a:cs typeface="Poppins ExtraBold" charset="0"/>
              </a:rPr>
              <a:t>Premium features for advanced driving data insights.</a:t>
            </a:r>
          </a:p>
          <a:p>
            <a:pPr>
              <a:buFont typeface="Wingdings" pitchFamily="2" charset="2"/>
              <a:buChar char="Ø"/>
            </a:pPr>
            <a:r>
              <a:rPr lang="en-US" sz="2000" dirty="0">
                <a:solidFill>
                  <a:schemeClr val="accent3">
                    <a:lumMod val="50000"/>
                  </a:schemeClr>
                </a:solidFill>
                <a:latin typeface="Poppins ExtraBold" charset="0"/>
                <a:cs typeface="Poppins ExtraBold" charset="0"/>
              </a:rPr>
              <a:t>Tie-ups with traffic authorities for fine payment service fees.</a:t>
            </a:r>
          </a:p>
        </p:txBody>
      </p:sp>
      <p:grpSp>
        <p:nvGrpSpPr>
          <p:cNvPr id="5" name="Google Shape;3538;p48">
            <a:extLst>
              <a:ext uri="{FF2B5EF4-FFF2-40B4-BE49-F238E27FC236}">
                <a16:creationId xmlns:a16="http://schemas.microsoft.com/office/drawing/2014/main" id="{D0BD9B19-55BB-459D-9191-FFE3068F6DD0}"/>
              </a:ext>
            </a:extLst>
          </p:cNvPr>
          <p:cNvGrpSpPr/>
          <p:nvPr/>
        </p:nvGrpSpPr>
        <p:grpSpPr>
          <a:xfrm>
            <a:off x="7162800" y="509887"/>
            <a:ext cx="533400" cy="440102"/>
            <a:chOff x="7581927" y="2779337"/>
            <a:chExt cx="323896" cy="305424"/>
          </a:xfrm>
        </p:grpSpPr>
        <p:sp>
          <p:nvSpPr>
            <p:cNvPr id="6" name="Google Shape;3539;p48">
              <a:extLst>
                <a:ext uri="{FF2B5EF4-FFF2-40B4-BE49-F238E27FC236}">
                  <a16:creationId xmlns:a16="http://schemas.microsoft.com/office/drawing/2014/main" id="{534DE67A-949B-4B99-935D-F7942DE17EC2}"/>
                </a:ext>
              </a:extLst>
            </p:cNvPr>
            <p:cNvSpPr/>
            <p:nvPr/>
          </p:nvSpPr>
          <p:spPr>
            <a:xfrm>
              <a:off x="7640579" y="2951011"/>
              <a:ext cx="205992" cy="59252"/>
            </a:xfrm>
            <a:custGeom>
              <a:avLst/>
              <a:gdLst/>
              <a:ahLst/>
              <a:cxnLst/>
              <a:rect l="l" t="t" r="r" b="b"/>
              <a:pathLst>
                <a:path w="2743" h="789" extrusionOk="0">
                  <a:moveTo>
                    <a:pt x="239" y="0"/>
                  </a:moveTo>
                  <a:lnTo>
                    <a:pt x="1" y="789"/>
                  </a:lnTo>
                  <a:lnTo>
                    <a:pt x="2743" y="789"/>
                  </a:lnTo>
                  <a:lnTo>
                    <a:pt x="25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7" name="Google Shape;3540;p48">
              <a:extLst>
                <a:ext uri="{FF2B5EF4-FFF2-40B4-BE49-F238E27FC236}">
                  <a16:creationId xmlns:a16="http://schemas.microsoft.com/office/drawing/2014/main" id="{602B4CC6-0A4F-4C86-8D85-02E3E549D26D}"/>
                </a:ext>
              </a:extLst>
            </p:cNvPr>
            <p:cNvSpPr/>
            <p:nvPr/>
          </p:nvSpPr>
          <p:spPr>
            <a:xfrm>
              <a:off x="7663409" y="2858115"/>
              <a:ext cx="158155" cy="75022"/>
            </a:xfrm>
            <a:custGeom>
              <a:avLst/>
              <a:gdLst/>
              <a:ahLst/>
              <a:cxnLst/>
              <a:rect l="l" t="t" r="r" b="b"/>
              <a:pathLst>
                <a:path w="2106" h="999" extrusionOk="0">
                  <a:moveTo>
                    <a:pt x="297" y="0"/>
                  </a:moveTo>
                  <a:lnTo>
                    <a:pt x="0" y="999"/>
                  </a:lnTo>
                  <a:lnTo>
                    <a:pt x="2106" y="999"/>
                  </a:lnTo>
                  <a:lnTo>
                    <a:pt x="18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8" name="Google Shape;3541;p48">
              <a:extLst>
                <a:ext uri="{FF2B5EF4-FFF2-40B4-BE49-F238E27FC236}">
                  <a16:creationId xmlns:a16="http://schemas.microsoft.com/office/drawing/2014/main" id="{5DAC5185-845F-4F09-AC11-72C12535CE45}"/>
                </a:ext>
              </a:extLst>
            </p:cNvPr>
            <p:cNvSpPr/>
            <p:nvPr/>
          </p:nvSpPr>
          <p:spPr>
            <a:xfrm>
              <a:off x="7690594" y="2779337"/>
              <a:ext cx="103860" cy="58726"/>
            </a:xfrm>
            <a:custGeom>
              <a:avLst/>
              <a:gdLst/>
              <a:ahLst/>
              <a:cxnLst/>
              <a:rect l="l" t="t" r="r" b="b"/>
              <a:pathLst>
                <a:path w="1383" h="782" extrusionOk="0">
                  <a:moveTo>
                    <a:pt x="239" y="0"/>
                  </a:moveTo>
                  <a:lnTo>
                    <a:pt x="0" y="782"/>
                  </a:lnTo>
                  <a:lnTo>
                    <a:pt x="1382" y="782"/>
                  </a:lnTo>
                  <a:lnTo>
                    <a:pt x="11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9" name="Google Shape;3542;p48">
              <a:extLst>
                <a:ext uri="{FF2B5EF4-FFF2-40B4-BE49-F238E27FC236}">
                  <a16:creationId xmlns:a16="http://schemas.microsoft.com/office/drawing/2014/main" id="{5498B3E7-DFAD-4C54-B72D-83B7AE1D2B7D}"/>
                </a:ext>
              </a:extLst>
            </p:cNvPr>
            <p:cNvSpPr/>
            <p:nvPr/>
          </p:nvSpPr>
          <p:spPr>
            <a:xfrm>
              <a:off x="7581927" y="3030315"/>
              <a:ext cx="323896" cy="54446"/>
            </a:xfrm>
            <a:custGeom>
              <a:avLst/>
              <a:gdLst/>
              <a:ahLst/>
              <a:cxnLst/>
              <a:rect l="l" t="t" r="r" b="b"/>
              <a:pathLst>
                <a:path w="4313" h="725" extrusionOk="0">
                  <a:moveTo>
                    <a:pt x="181" y="1"/>
                  </a:moveTo>
                  <a:lnTo>
                    <a:pt x="0" y="724"/>
                  </a:lnTo>
                  <a:lnTo>
                    <a:pt x="4312" y="724"/>
                  </a:lnTo>
                  <a:lnTo>
                    <a:pt x="413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65D3E-0268-4180-B0C7-8F5ED7B0804A}"/>
              </a:ext>
            </a:extLst>
          </p:cNvPr>
          <p:cNvSpPr>
            <a:spLocks noGrp="1"/>
          </p:cNvSpPr>
          <p:nvPr>
            <p:ph type="title"/>
          </p:nvPr>
        </p:nvSpPr>
        <p:spPr/>
        <p:txBody>
          <a:bodyPr/>
          <a:lstStyle/>
          <a:p>
            <a:r>
              <a:rPr lang="en-US" dirty="0"/>
              <a:t>Conclusion</a:t>
            </a:r>
            <a:endParaRPr lang="en-IN" dirty="0"/>
          </a:p>
        </p:txBody>
      </p:sp>
      <p:sp>
        <p:nvSpPr>
          <p:cNvPr id="3" name="Subtitle 2">
            <a:extLst>
              <a:ext uri="{FF2B5EF4-FFF2-40B4-BE49-F238E27FC236}">
                <a16:creationId xmlns:a16="http://schemas.microsoft.com/office/drawing/2014/main" id="{4A3DBCA6-DEB5-48BE-BED8-5C7981C4BE67}"/>
              </a:ext>
            </a:extLst>
          </p:cNvPr>
          <p:cNvSpPr>
            <a:spLocks noGrp="1"/>
          </p:cNvSpPr>
          <p:nvPr>
            <p:ph type="subTitle" idx="1"/>
          </p:nvPr>
        </p:nvSpPr>
        <p:spPr>
          <a:xfrm>
            <a:off x="720000" y="976904"/>
            <a:ext cx="7710900" cy="572700"/>
          </a:xfrm>
        </p:spPr>
        <p:txBody>
          <a:bodyPr/>
          <a:lstStyle/>
          <a:p>
            <a:pPr marL="152400" indent="0" algn="l">
              <a:buNone/>
            </a:pPr>
            <a:r>
              <a:rPr lang="en-US" sz="2000" b="1" dirty="0">
                <a:solidFill>
                  <a:schemeClr val="accent4">
                    <a:lumMod val="50000"/>
                  </a:schemeClr>
                </a:solidFill>
                <a:latin typeface="Poppins ExtraBold" panose="00000900000000000000" pitchFamily="2" charset="0"/>
                <a:cs typeface="Poppins ExtraBold" panose="00000900000000000000" pitchFamily="2" charset="0"/>
              </a:rPr>
              <a:t>Our road safety solution integrates a smart software app and an advanced GPS helmet to enhance driver safety and provide quick emergency response. The app features real-time accident detection, AI monitoring, rural SMS alerts, insurance options, and roadside assistance. The GPS helmet offers navigation, gesture control, crash detection, emergency notifications, voice commands, battery monitoring, and a radiation-free design. Together, they create a seamless and efficient system to promote safe driving and ensure immediate aid when needed.</a:t>
            </a:r>
            <a:endParaRPr lang="en-IN" sz="2000" b="1" dirty="0">
              <a:solidFill>
                <a:schemeClr val="accent4">
                  <a:lumMod val="50000"/>
                </a:schemeClr>
              </a:solidFill>
              <a:latin typeface="Poppins ExtraBold" panose="00000900000000000000" pitchFamily="2" charset="0"/>
              <a:cs typeface="Poppins ExtraBold" panose="00000900000000000000" pitchFamily="2" charset="0"/>
            </a:endParaRPr>
          </a:p>
        </p:txBody>
      </p:sp>
    </p:spTree>
    <p:extLst>
      <p:ext uri="{BB962C8B-B14F-4D97-AF65-F5344CB8AC3E}">
        <p14:creationId xmlns:p14="http://schemas.microsoft.com/office/powerpoint/2010/main" val="38298323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12"/>
        <p:cNvGrpSpPr/>
        <p:nvPr/>
      </p:nvGrpSpPr>
      <p:grpSpPr>
        <a:xfrm>
          <a:off x="0" y="0"/>
          <a:ext cx="0" cy="0"/>
          <a:chOff x="0" y="0"/>
          <a:chExt cx="0" cy="0"/>
        </a:xfrm>
      </p:grpSpPr>
      <p:sp>
        <p:nvSpPr>
          <p:cNvPr id="3216" name="Google Shape;3216;p47"/>
          <p:cNvSpPr txBox="1">
            <a:spLocks noGrp="1"/>
          </p:cNvSpPr>
          <p:nvPr>
            <p:ph type="title"/>
          </p:nvPr>
        </p:nvSpPr>
        <p:spPr>
          <a:xfrm>
            <a:off x="713225" y="447100"/>
            <a:ext cx="4448100" cy="105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THANKS!</a:t>
            </a:r>
            <a:endParaRPr dirty="0"/>
          </a:p>
        </p:txBody>
      </p:sp>
      <p:sp>
        <p:nvSpPr>
          <p:cNvPr id="3217" name="Google Shape;3217;p47"/>
          <p:cNvSpPr txBox="1">
            <a:spLocks noGrp="1"/>
          </p:cNvSpPr>
          <p:nvPr>
            <p:ph type="subTitle" idx="1"/>
          </p:nvPr>
        </p:nvSpPr>
        <p:spPr>
          <a:xfrm>
            <a:off x="713225" y="1386425"/>
            <a:ext cx="4448100" cy="105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latin typeface="Poppins ExtraBold"/>
                <a:ea typeface="Poppins ExtraBold"/>
                <a:cs typeface="Poppins ExtraBold"/>
                <a:sym typeface="Poppins ExtraBold"/>
              </a:rPr>
              <a:t>Do you have any questions?</a:t>
            </a:r>
            <a:endParaRPr sz="1600" dirty="0">
              <a:latin typeface="Poppins ExtraBold"/>
              <a:ea typeface="Poppins ExtraBold"/>
              <a:cs typeface="Poppins ExtraBold"/>
              <a:sym typeface="Poppins ExtraBold"/>
            </a:endParaRPr>
          </a:p>
          <a:p>
            <a:pPr marL="0" lvl="0" indent="0" algn="l" rtl="0">
              <a:spcBef>
                <a:spcPts val="0"/>
              </a:spcBef>
              <a:spcAft>
                <a:spcPts val="0"/>
              </a:spcAft>
              <a:buNone/>
            </a:pPr>
            <a:r>
              <a:rPr lang="en" dirty="0">
                <a:hlinkClick r:id="rId3"/>
              </a:rPr>
              <a:t>lifelane123@gmail.com</a:t>
            </a:r>
            <a:endParaRPr lang="en" dirty="0"/>
          </a:p>
          <a:p>
            <a:pPr marL="0" lvl="0" indent="0" algn="l" rtl="0">
              <a:spcBef>
                <a:spcPts val="0"/>
              </a:spcBef>
              <a:spcAft>
                <a:spcPts val="0"/>
              </a:spcAft>
              <a:buNone/>
            </a:pPr>
            <a:r>
              <a:rPr lang="en" b="1" dirty="0"/>
              <a:t>Visit our official Website: </a:t>
            </a:r>
            <a:r>
              <a:rPr lang="en-IN" b="1" dirty="0">
                <a:hlinkClick r:id="rId4"/>
              </a:rPr>
              <a:t>Click Here</a:t>
            </a:r>
            <a:endParaRPr b="1" dirty="0"/>
          </a:p>
        </p:txBody>
      </p:sp>
      <p:grpSp>
        <p:nvGrpSpPr>
          <p:cNvPr id="3227" name="Google Shape;3227;p47"/>
          <p:cNvGrpSpPr/>
          <p:nvPr/>
        </p:nvGrpSpPr>
        <p:grpSpPr>
          <a:xfrm rot="10800000">
            <a:off x="6648662" y="-1471764"/>
            <a:ext cx="2260968" cy="4256168"/>
            <a:chOff x="5492025" y="895275"/>
            <a:chExt cx="2055612" cy="3869595"/>
          </a:xfrm>
        </p:grpSpPr>
        <p:sp>
          <p:nvSpPr>
            <p:cNvPr id="3228" name="Google Shape;3228;p47"/>
            <p:cNvSpPr/>
            <p:nvPr/>
          </p:nvSpPr>
          <p:spPr>
            <a:xfrm>
              <a:off x="5492025" y="895275"/>
              <a:ext cx="2055612" cy="3869595"/>
            </a:xfrm>
            <a:custGeom>
              <a:avLst/>
              <a:gdLst/>
              <a:ahLst/>
              <a:cxnLst/>
              <a:rect l="l" t="t" r="r" b="b"/>
              <a:pathLst>
                <a:path w="16887" h="31789" extrusionOk="0">
                  <a:moveTo>
                    <a:pt x="3773" y="0"/>
                  </a:moveTo>
                  <a:cubicBezTo>
                    <a:pt x="1687" y="0"/>
                    <a:pt x="1" y="1687"/>
                    <a:pt x="1" y="3759"/>
                  </a:cubicBezTo>
                  <a:lnTo>
                    <a:pt x="1" y="15729"/>
                  </a:lnTo>
                  <a:lnTo>
                    <a:pt x="14" y="15729"/>
                  </a:lnTo>
                  <a:lnTo>
                    <a:pt x="14" y="31788"/>
                  </a:lnTo>
                  <a:lnTo>
                    <a:pt x="2874" y="31788"/>
                  </a:lnTo>
                  <a:lnTo>
                    <a:pt x="2874" y="13157"/>
                  </a:lnTo>
                  <a:lnTo>
                    <a:pt x="2861" y="13157"/>
                  </a:lnTo>
                  <a:lnTo>
                    <a:pt x="2861" y="3759"/>
                  </a:lnTo>
                  <a:cubicBezTo>
                    <a:pt x="2861" y="3269"/>
                    <a:pt x="3269" y="2860"/>
                    <a:pt x="3773" y="2860"/>
                  </a:cubicBezTo>
                  <a:cubicBezTo>
                    <a:pt x="4276" y="2860"/>
                    <a:pt x="4684" y="3269"/>
                    <a:pt x="4684" y="3759"/>
                  </a:cubicBezTo>
                  <a:lnTo>
                    <a:pt x="4671" y="12748"/>
                  </a:lnTo>
                  <a:cubicBezTo>
                    <a:pt x="4671" y="14817"/>
                    <a:pt x="6374" y="16507"/>
                    <a:pt x="8443" y="16507"/>
                  </a:cubicBezTo>
                  <a:cubicBezTo>
                    <a:pt x="10525" y="16507"/>
                    <a:pt x="12215" y="14817"/>
                    <a:pt x="12215" y="12748"/>
                  </a:cubicBezTo>
                  <a:lnTo>
                    <a:pt x="12215" y="3759"/>
                  </a:lnTo>
                  <a:cubicBezTo>
                    <a:pt x="12215" y="3269"/>
                    <a:pt x="12624" y="2860"/>
                    <a:pt x="13114" y="2860"/>
                  </a:cubicBezTo>
                  <a:cubicBezTo>
                    <a:pt x="13618" y="2860"/>
                    <a:pt x="14026" y="3269"/>
                    <a:pt x="14026" y="3759"/>
                  </a:cubicBezTo>
                  <a:lnTo>
                    <a:pt x="14026" y="13157"/>
                  </a:lnTo>
                  <a:lnTo>
                    <a:pt x="14026" y="31788"/>
                  </a:lnTo>
                  <a:lnTo>
                    <a:pt x="16886" y="31788"/>
                  </a:lnTo>
                  <a:lnTo>
                    <a:pt x="16886" y="15729"/>
                  </a:lnTo>
                  <a:lnTo>
                    <a:pt x="16886" y="3759"/>
                  </a:lnTo>
                  <a:cubicBezTo>
                    <a:pt x="16886" y="1687"/>
                    <a:pt x="15200" y="0"/>
                    <a:pt x="13114" y="0"/>
                  </a:cubicBezTo>
                  <a:cubicBezTo>
                    <a:pt x="11045" y="0"/>
                    <a:pt x="9355" y="1687"/>
                    <a:pt x="9355" y="3759"/>
                  </a:cubicBezTo>
                  <a:lnTo>
                    <a:pt x="9355" y="12748"/>
                  </a:lnTo>
                  <a:cubicBezTo>
                    <a:pt x="9355" y="13209"/>
                    <a:pt x="9002" y="13591"/>
                    <a:pt x="8564" y="13647"/>
                  </a:cubicBezTo>
                  <a:lnTo>
                    <a:pt x="8336" y="13647"/>
                  </a:lnTo>
                  <a:cubicBezTo>
                    <a:pt x="7884" y="13591"/>
                    <a:pt x="7531" y="13209"/>
                    <a:pt x="7531" y="12748"/>
                  </a:cubicBezTo>
                  <a:lnTo>
                    <a:pt x="7531" y="3759"/>
                  </a:lnTo>
                  <a:cubicBezTo>
                    <a:pt x="7531" y="1687"/>
                    <a:pt x="5842" y="0"/>
                    <a:pt x="3773" y="0"/>
                  </a:cubicBezTo>
                  <a:close/>
                </a:path>
              </a:pathLst>
            </a:custGeom>
            <a:solidFill>
              <a:schemeClr val="accent5"/>
            </a:solidFill>
            <a:ln>
              <a:noFill/>
            </a:ln>
            <a:effectLst>
              <a:outerShdw dist="57150" dir="6300000" algn="bl" rotWithShape="0">
                <a:schemeClr val="dk1">
                  <a:alpha val="35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nvGrpSpPr>
            <p:cNvPr id="3229" name="Google Shape;3229;p47"/>
            <p:cNvGrpSpPr/>
            <p:nvPr/>
          </p:nvGrpSpPr>
          <p:grpSpPr>
            <a:xfrm>
              <a:off x="5659156" y="1062406"/>
              <a:ext cx="1720973" cy="3496726"/>
              <a:chOff x="5659156" y="1062406"/>
              <a:chExt cx="1720973" cy="3496726"/>
            </a:xfrm>
          </p:grpSpPr>
          <p:sp>
            <p:nvSpPr>
              <p:cNvPr id="3230" name="Google Shape;3230;p47"/>
              <p:cNvSpPr/>
              <p:nvPr/>
            </p:nvSpPr>
            <p:spPr>
              <a:xfrm>
                <a:off x="5661103" y="2645951"/>
                <a:ext cx="13268" cy="53073"/>
              </a:xfrm>
              <a:custGeom>
                <a:avLst/>
                <a:gdLst/>
                <a:ahLst/>
                <a:cxnLst/>
                <a:rect l="l" t="t" r="r" b="b"/>
                <a:pathLst>
                  <a:path w="109" h="436"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47"/>
              <p:cNvSpPr/>
              <p:nvPr/>
            </p:nvSpPr>
            <p:spPr>
              <a:xfrm>
                <a:off x="7366861" y="3756465"/>
                <a:ext cx="13268" cy="53438"/>
              </a:xfrm>
              <a:custGeom>
                <a:avLst/>
                <a:gdLst/>
                <a:ahLst/>
                <a:cxnLst/>
                <a:rect l="l" t="t" r="r" b="b"/>
                <a:pathLst>
                  <a:path w="109" h="439" extrusionOk="0">
                    <a:moveTo>
                      <a:pt x="0" y="0"/>
                    </a:moveTo>
                    <a:lnTo>
                      <a:pt x="0" y="438"/>
                    </a:lnTo>
                    <a:lnTo>
                      <a:pt x="108" y="438"/>
                    </a:lnTo>
                    <a:lnTo>
                      <a:pt x="1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47"/>
              <p:cNvSpPr/>
              <p:nvPr/>
            </p:nvSpPr>
            <p:spPr>
              <a:xfrm>
                <a:off x="7366861" y="3862732"/>
                <a:ext cx="13268" cy="54534"/>
              </a:xfrm>
              <a:custGeom>
                <a:avLst/>
                <a:gdLst/>
                <a:ahLst/>
                <a:cxnLst/>
                <a:rect l="l" t="t" r="r" b="b"/>
                <a:pathLst>
                  <a:path w="109" h="448" extrusionOk="0">
                    <a:moveTo>
                      <a:pt x="0" y="0"/>
                    </a:moveTo>
                    <a:lnTo>
                      <a:pt x="0" y="448"/>
                    </a:lnTo>
                    <a:lnTo>
                      <a:pt x="108" y="448"/>
                    </a:lnTo>
                    <a:lnTo>
                      <a:pt x="1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47"/>
              <p:cNvSpPr/>
              <p:nvPr/>
            </p:nvSpPr>
            <p:spPr>
              <a:xfrm>
                <a:off x="7366861" y="3648615"/>
                <a:ext cx="13268" cy="53438"/>
              </a:xfrm>
              <a:custGeom>
                <a:avLst/>
                <a:gdLst/>
                <a:ahLst/>
                <a:cxnLst/>
                <a:rect l="l" t="t" r="r" b="b"/>
                <a:pathLst>
                  <a:path w="109" h="439" extrusionOk="0">
                    <a:moveTo>
                      <a:pt x="0" y="0"/>
                    </a:moveTo>
                    <a:lnTo>
                      <a:pt x="0" y="438"/>
                    </a:lnTo>
                    <a:lnTo>
                      <a:pt x="108" y="438"/>
                    </a:lnTo>
                    <a:lnTo>
                      <a:pt x="1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47"/>
              <p:cNvSpPr/>
              <p:nvPr/>
            </p:nvSpPr>
            <p:spPr>
              <a:xfrm>
                <a:off x="7366861" y="4506059"/>
                <a:ext cx="13268" cy="53073"/>
              </a:xfrm>
              <a:custGeom>
                <a:avLst/>
                <a:gdLst/>
                <a:ahLst/>
                <a:cxnLst/>
                <a:rect l="l" t="t" r="r" b="b"/>
                <a:pathLst>
                  <a:path w="109" h="436" extrusionOk="0">
                    <a:moveTo>
                      <a:pt x="0" y="0"/>
                    </a:moveTo>
                    <a:lnTo>
                      <a:pt x="0" y="435"/>
                    </a:lnTo>
                    <a:lnTo>
                      <a:pt x="108" y="435"/>
                    </a:lnTo>
                    <a:lnTo>
                      <a:pt x="1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47"/>
              <p:cNvSpPr/>
              <p:nvPr/>
            </p:nvSpPr>
            <p:spPr>
              <a:xfrm>
                <a:off x="7366861" y="3970461"/>
                <a:ext cx="13268" cy="53073"/>
              </a:xfrm>
              <a:custGeom>
                <a:avLst/>
                <a:gdLst/>
                <a:ahLst/>
                <a:cxnLst/>
                <a:rect l="l" t="t" r="r" b="b"/>
                <a:pathLst>
                  <a:path w="109" h="436" extrusionOk="0">
                    <a:moveTo>
                      <a:pt x="0" y="1"/>
                    </a:moveTo>
                    <a:lnTo>
                      <a:pt x="0" y="436"/>
                    </a:lnTo>
                    <a:lnTo>
                      <a:pt x="108" y="436"/>
                    </a:lnTo>
                    <a:lnTo>
                      <a:pt x="1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47"/>
              <p:cNvSpPr/>
              <p:nvPr/>
            </p:nvSpPr>
            <p:spPr>
              <a:xfrm>
                <a:off x="7366861" y="4078311"/>
                <a:ext cx="13268" cy="53073"/>
              </a:xfrm>
              <a:custGeom>
                <a:avLst/>
                <a:gdLst/>
                <a:ahLst/>
                <a:cxnLst/>
                <a:rect l="l" t="t" r="r" b="b"/>
                <a:pathLst>
                  <a:path w="109" h="436" extrusionOk="0">
                    <a:moveTo>
                      <a:pt x="0" y="1"/>
                    </a:moveTo>
                    <a:lnTo>
                      <a:pt x="0" y="435"/>
                    </a:lnTo>
                    <a:lnTo>
                      <a:pt x="108" y="435"/>
                    </a:lnTo>
                    <a:lnTo>
                      <a:pt x="1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47"/>
              <p:cNvSpPr/>
              <p:nvPr/>
            </p:nvSpPr>
            <p:spPr>
              <a:xfrm>
                <a:off x="7366861" y="4184213"/>
                <a:ext cx="13268" cy="53438"/>
              </a:xfrm>
              <a:custGeom>
                <a:avLst/>
                <a:gdLst/>
                <a:ahLst/>
                <a:cxnLst/>
                <a:rect l="l" t="t" r="r" b="b"/>
                <a:pathLst>
                  <a:path w="109" h="439" extrusionOk="0">
                    <a:moveTo>
                      <a:pt x="0" y="0"/>
                    </a:moveTo>
                    <a:lnTo>
                      <a:pt x="0" y="438"/>
                    </a:lnTo>
                    <a:lnTo>
                      <a:pt x="108" y="438"/>
                    </a:lnTo>
                    <a:lnTo>
                      <a:pt x="1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47"/>
              <p:cNvSpPr/>
              <p:nvPr/>
            </p:nvSpPr>
            <p:spPr>
              <a:xfrm>
                <a:off x="7366861" y="4398209"/>
                <a:ext cx="13268" cy="54656"/>
              </a:xfrm>
              <a:custGeom>
                <a:avLst/>
                <a:gdLst/>
                <a:ahLst/>
                <a:cxnLst/>
                <a:rect l="l" t="t" r="r" b="b"/>
                <a:pathLst>
                  <a:path w="109" h="449" extrusionOk="0">
                    <a:moveTo>
                      <a:pt x="0" y="1"/>
                    </a:moveTo>
                    <a:lnTo>
                      <a:pt x="0" y="448"/>
                    </a:lnTo>
                    <a:lnTo>
                      <a:pt x="108" y="448"/>
                    </a:lnTo>
                    <a:lnTo>
                      <a:pt x="1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47"/>
              <p:cNvSpPr/>
              <p:nvPr/>
            </p:nvSpPr>
            <p:spPr>
              <a:xfrm>
                <a:off x="7366861" y="4291941"/>
                <a:ext cx="13268" cy="53073"/>
              </a:xfrm>
              <a:custGeom>
                <a:avLst/>
                <a:gdLst/>
                <a:ahLst/>
                <a:cxnLst/>
                <a:rect l="l" t="t" r="r" b="b"/>
                <a:pathLst>
                  <a:path w="109" h="436" extrusionOk="0">
                    <a:moveTo>
                      <a:pt x="0" y="1"/>
                    </a:moveTo>
                    <a:lnTo>
                      <a:pt x="0" y="436"/>
                    </a:lnTo>
                    <a:lnTo>
                      <a:pt x="108" y="436"/>
                    </a:lnTo>
                    <a:lnTo>
                      <a:pt x="1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47"/>
              <p:cNvSpPr/>
              <p:nvPr/>
            </p:nvSpPr>
            <p:spPr>
              <a:xfrm>
                <a:off x="7366861" y="2896221"/>
                <a:ext cx="13268" cy="54656"/>
              </a:xfrm>
              <a:custGeom>
                <a:avLst/>
                <a:gdLst/>
                <a:ahLst/>
                <a:cxnLst/>
                <a:rect l="l" t="t" r="r" b="b"/>
                <a:pathLst>
                  <a:path w="109" h="449" extrusionOk="0">
                    <a:moveTo>
                      <a:pt x="0" y="0"/>
                    </a:moveTo>
                    <a:lnTo>
                      <a:pt x="0" y="448"/>
                    </a:lnTo>
                    <a:lnTo>
                      <a:pt x="108" y="448"/>
                    </a:lnTo>
                    <a:lnTo>
                      <a:pt x="1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47"/>
              <p:cNvSpPr/>
              <p:nvPr/>
            </p:nvSpPr>
            <p:spPr>
              <a:xfrm>
                <a:off x="7366861" y="3004071"/>
                <a:ext cx="13268" cy="52951"/>
              </a:xfrm>
              <a:custGeom>
                <a:avLst/>
                <a:gdLst/>
                <a:ahLst/>
                <a:cxnLst/>
                <a:rect l="l" t="t" r="r" b="b"/>
                <a:pathLst>
                  <a:path w="109" h="435" extrusionOk="0">
                    <a:moveTo>
                      <a:pt x="0" y="0"/>
                    </a:moveTo>
                    <a:lnTo>
                      <a:pt x="0" y="435"/>
                    </a:lnTo>
                    <a:lnTo>
                      <a:pt x="108" y="435"/>
                    </a:lnTo>
                    <a:lnTo>
                      <a:pt x="1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47"/>
              <p:cNvSpPr/>
              <p:nvPr/>
            </p:nvSpPr>
            <p:spPr>
              <a:xfrm>
                <a:off x="7366861" y="2789954"/>
                <a:ext cx="13268" cy="53073"/>
              </a:xfrm>
              <a:custGeom>
                <a:avLst/>
                <a:gdLst/>
                <a:ahLst/>
                <a:cxnLst/>
                <a:rect l="l" t="t" r="r" b="b"/>
                <a:pathLst>
                  <a:path w="109" h="436" extrusionOk="0">
                    <a:moveTo>
                      <a:pt x="0" y="1"/>
                    </a:moveTo>
                    <a:lnTo>
                      <a:pt x="0" y="435"/>
                    </a:lnTo>
                    <a:lnTo>
                      <a:pt x="108" y="435"/>
                    </a:lnTo>
                    <a:lnTo>
                      <a:pt x="108" y="164"/>
                    </a:lnTo>
                    <a:lnTo>
                      <a:pt x="108" y="14"/>
                    </a:lnTo>
                    <a:lnTo>
                      <a:pt x="1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47"/>
              <p:cNvSpPr/>
              <p:nvPr/>
            </p:nvSpPr>
            <p:spPr>
              <a:xfrm>
                <a:off x="7366861" y="3111434"/>
                <a:ext cx="13268" cy="53438"/>
              </a:xfrm>
              <a:custGeom>
                <a:avLst/>
                <a:gdLst/>
                <a:ahLst/>
                <a:cxnLst/>
                <a:rect l="l" t="t" r="r" b="b"/>
                <a:pathLst>
                  <a:path w="109" h="439" extrusionOk="0">
                    <a:moveTo>
                      <a:pt x="0" y="1"/>
                    </a:moveTo>
                    <a:lnTo>
                      <a:pt x="0" y="439"/>
                    </a:lnTo>
                    <a:lnTo>
                      <a:pt x="108" y="439"/>
                    </a:lnTo>
                    <a:lnTo>
                      <a:pt x="1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47"/>
              <p:cNvSpPr/>
              <p:nvPr/>
            </p:nvSpPr>
            <p:spPr>
              <a:xfrm>
                <a:off x="7366861" y="3217702"/>
                <a:ext cx="13268" cy="55021"/>
              </a:xfrm>
              <a:custGeom>
                <a:avLst/>
                <a:gdLst/>
                <a:ahLst/>
                <a:cxnLst/>
                <a:rect l="l" t="t" r="r" b="b"/>
                <a:pathLst>
                  <a:path w="109" h="452" extrusionOk="0">
                    <a:moveTo>
                      <a:pt x="0" y="1"/>
                    </a:moveTo>
                    <a:lnTo>
                      <a:pt x="0" y="452"/>
                    </a:lnTo>
                    <a:lnTo>
                      <a:pt x="108" y="452"/>
                    </a:lnTo>
                    <a:lnTo>
                      <a:pt x="1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47"/>
              <p:cNvSpPr/>
              <p:nvPr/>
            </p:nvSpPr>
            <p:spPr>
              <a:xfrm>
                <a:off x="7366861" y="3325552"/>
                <a:ext cx="13268" cy="53073"/>
              </a:xfrm>
              <a:custGeom>
                <a:avLst/>
                <a:gdLst/>
                <a:ahLst/>
                <a:cxnLst/>
                <a:rect l="l" t="t" r="r" b="b"/>
                <a:pathLst>
                  <a:path w="109" h="436" extrusionOk="0">
                    <a:moveTo>
                      <a:pt x="0" y="0"/>
                    </a:moveTo>
                    <a:lnTo>
                      <a:pt x="0" y="435"/>
                    </a:lnTo>
                    <a:lnTo>
                      <a:pt x="108" y="435"/>
                    </a:lnTo>
                    <a:lnTo>
                      <a:pt x="1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47"/>
              <p:cNvSpPr/>
              <p:nvPr/>
            </p:nvSpPr>
            <p:spPr>
              <a:xfrm>
                <a:off x="7366861" y="3539182"/>
                <a:ext cx="13268" cy="56603"/>
              </a:xfrm>
              <a:custGeom>
                <a:avLst/>
                <a:gdLst/>
                <a:ahLst/>
                <a:cxnLst/>
                <a:rect l="l" t="t" r="r" b="b"/>
                <a:pathLst>
                  <a:path w="109" h="465" extrusionOk="0">
                    <a:moveTo>
                      <a:pt x="0" y="1"/>
                    </a:moveTo>
                    <a:lnTo>
                      <a:pt x="0" y="30"/>
                    </a:lnTo>
                    <a:lnTo>
                      <a:pt x="0" y="439"/>
                    </a:lnTo>
                    <a:lnTo>
                      <a:pt x="0" y="465"/>
                    </a:lnTo>
                    <a:lnTo>
                      <a:pt x="108" y="465"/>
                    </a:lnTo>
                    <a:lnTo>
                      <a:pt x="108" y="439"/>
                    </a:lnTo>
                    <a:lnTo>
                      <a:pt x="108" y="30"/>
                    </a:lnTo>
                    <a:lnTo>
                      <a:pt x="1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47"/>
              <p:cNvSpPr/>
              <p:nvPr/>
            </p:nvSpPr>
            <p:spPr>
              <a:xfrm>
                <a:off x="7366861" y="3431819"/>
                <a:ext cx="13268" cy="54534"/>
              </a:xfrm>
              <a:custGeom>
                <a:avLst/>
                <a:gdLst/>
                <a:ahLst/>
                <a:cxnLst/>
                <a:rect l="l" t="t" r="r" b="b"/>
                <a:pathLst>
                  <a:path w="109" h="448" extrusionOk="0">
                    <a:moveTo>
                      <a:pt x="0" y="0"/>
                    </a:moveTo>
                    <a:lnTo>
                      <a:pt x="0" y="448"/>
                    </a:lnTo>
                    <a:lnTo>
                      <a:pt x="108" y="448"/>
                    </a:lnTo>
                    <a:lnTo>
                      <a:pt x="1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47"/>
              <p:cNvSpPr/>
              <p:nvPr/>
            </p:nvSpPr>
            <p:spPr>
              <a:xfrm>
                <a:off x="5833347" y="1069101"/>
                <a:ext cx="54656" cy="29945"/>
              </a:xfrm>
              <a:custGeom>
                <a:avLst/>
                <a:gdLst/>
                <a:ahLst/>
                <a:cxnLst/>
                <a:rect l="l" t="t" r="r" b="b"/>
                <a:pathLst>
                  <a:path w="449" h="246" extrusionOk="0">
                    <a:moveTo>
                      <a:pt x="423" y="1"/>
                    </a:moveTo>
                    <a:cubicBezTo>
                      <a:pt x="285" y="43"/>
                      <a:pt x="138" y="83"/>
                      <a:pt x="1" y="151"/>
                    </a:cubicBezTo>
                    <a:lnTo>
                      <a:pt x="40" y="246"/>
                    </a:lnTo>
                    <a:cubicBezTo>
                      <a:pt x="178" y="190"/>
                      <a:pt x="315" y="138"/>
                      <a:pt x="449" y="109"/>
                    </a:cubicBezTo>
                    <a:lnTo>
                      <a:pt x="4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47"/>
              <p:cNvSpPr/>
              <p:nvPr/>
            </p:nvSpPr>
            <p:spPr>
              <a:xfrm>
                <a:off x="5659156" y="1720827"/>
                <a:ext cx="13633" cy="53073"/>
              </a:xfrm>
              <a:custGeom>
                <a:avLst/>
                <a:gdLst/>
                <a:ahLst/>
                <a:cxnLst/>
                <a:rect l="l" t="t" r="r" b="b"/>
                <a:pathLst>
                  <a:path w="112" h="436" extrusionOk="0">
                    <a:moveTo>
                      <a:pt x="0" y="1"/>
                    </a:moveTo>
                    <a:lnTo>
                      <a:pt x="0" y="436"/>
                    </a:lnTo>
                    <a:lnTo>
                      <a:pt x="111" y="436"/>
                    </a:lnTo>
                    <a:lnTo>
                      <a:pt x="1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47"/>
              <p:cNvSpPr/>
              <p:nvPr/>
            </p:nvSpPr>
            <p:spPr>
              <a:xfrm>
                <a:off x="5659156" y="1826729"/>
                <a:ext cx="13633" cy="55021"/>
              </a:xfrm>
              <a:custGeom>
                <a:avLst/>
                <a:gdLst/>
                <a:ahLst/>
                <a:cxnLst/>
                <a:rect l="l" t="t" r="r" b="b"/>
                <a:pathLst>
                  <a:path w="112" h="452" extrusionOk="0">
                    <a:moveTo>
                      <a:pt x="0" y="0"/>
                    </a:moveTo>
                    <a:lnTo>
                      <a:pt x="0" y="451"/>
                    </a:lnTo>
                    <a:lnTo>
                      <a:pt x="111" y="451"/>
                    </a:lnTo>
                    <a:lnTo>
                      <a:pt x="1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47"/>
              <p:cNvSpPr/>
              <p:nvPr/>
            </p:nvSpPr>
            <p:spPr>
              <a:xfrm>
                <a:off x="5659156" y="1506831"/>
                <a:ext cx="13633" cy="53073"/>
              </a:xfrm>
              <a:custGeom>
                <a:avLst/>
                <a:gdLst/>
                <a:ahLst/>
                <a:cxnLst/>
                <a:rect l="l" t="t" r="r" b="b"/>
                <a:pathLst>
                  <a:path w="112" h="436" extrusionOk="0">
                    <a:moveTo>
                      <a:pt x="0" y="0"/>
                    </a:moveTo>
                    <a:lnTo>
                      <a:pt x="0" y="435"/>
                    </a:lnTo>
                    <a:lnTo>
                      <a:pt x="111" y="435"/>
                    </a:lnTo>
                    <a:lnTo>
                      <a:pt x="1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47"/>
              <p:cNvSpPr/>
              <p:nvPr/>
            </p:nvSpPr>
            <p:spPr>
              <a:xfrm>
                <a:off x="5682649" y="1190097"/>
                <a:ext cx="38222" cy="55021"/>
              </a:xfrm>
              <a:custGeom>
                <a:avLst/>
                <a:gdLst/>
                <a:ahLst/>
                <a:cxnLst/>
                <a:rect l="l" t="t" r="r" b="b"/>
                <a:pathLst>
                  <a:path w="314" h="452" extrusionOk="0">
                    <a:moveTo>
                      <a:pt x="216" y="0"/>
                    </a:moveTo>
                    <a:cubicBezTo>
                      <a:pt x="134" y="138"/>
                      <a:pt x="69" y="259"/>
                      <a:pt x="0" y="396"/>
                    </a:cubicBezTo>
                    <a:lnTo>
                      <a:pt x="108" y="452"/>
                    </a:lnTo>
                    <a:cubicBezTo>
                      <a:pt x="164" y="314"/>
                      <a:pt x="232" y="193"/>
                      <a:pt x="314" y="69"/>
                    </a:cubicBezTo>
                    <a:lnTo>
                      <a:pt x="21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47"/>
              <p:cNvSpPr/>
              <p:nvPr/>
            </p:nvSpPr>
            <p:spPr>
              <a:xfrm>
                <a:off x="5659156" y="1398981"/>
                <a:ext cx="13633" cy="53438"/>
              </a:xfrm>
              <a:custGeom>
                <a:avLst/>
                <a:gdLst/>
                <a:ahLst/>
                <a:cxnLst/>
                <a:rect l="l" t="t" r="r" b="b"/>
                <a:pathLst>
                  <a:path w="112" h="439" extrusionOk="0">
                    <a:moveTo>
                      <a:pt x="0" y="1"/>
                    </a:moveTo>
                    <a:lnTo>
                      <a:pt x="0" y="439"/>
                    </a:lnTo>
                    <a:lnTo>
                      <a:pt x="111" y="439"/>
                    </a:lnTo>
                    <a:lnTo>
                      <a:pt x="1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47"/>
              <p:cNvSpPr/>
              <p:nvPr/>
            </p:nvSpPr>
            <p:spPr>
              <a:xfrm>
                <a:off x="5743878" y="1114140"/>
                <a:ext cx="49908" cy="44674"/>
              </a:xfrm>
              <a:custGeom>
                <a:avLst/>
                <a:gdLst/>
                <a:ahLst/>
                <a:cxnLst/>
                <a:rect l="l" t="t" r="r" b="b"/>
                <a:pathLst>
                  <a:path w="410" h="367" extrusionOk="0">
                    <a:moveTo>
                      <a:pt x="340" y="0"/>
                    </a:moveTo>
                    <a:cubicBezTo>
                      <a:pt x="220" y="82"/>
                      <a:pt x="108" y="177"/>
                      <a:pt x="1" y="285"/>
                    </a:cubicBezTo>
                    <a:lnTo>
                      <a:pt x="82" y="366"/>
                    </a:lnTo>
                    <a:cubicBezTo>
                      <a:pt x="177" y="258"/>
                      <a:pt x="285" y="164"/>
                      <a:pt x="409" y="82"/>
                    </a:cubicBezTo>
                    <a:lnTo>
                      <a:pt x="3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47"/>
              <p:cNvSpPr/>
              <p:nvPr/>
            </p:nvSpPr>
            <p:spPr>
              <a:xfrm>
                <a:off x="5659156" y="1291131"/>
                <a:ext cx="19963" cy="55021"/>
              </a:xfrm>
              <a:custGeom>
                <a:avLst/>
                <a:gdLst/>
                <a:ahLst/>
                <a:cxnLst/>
                <a:rect l="l" t="t" r="r" b="b"/>
                <a:pathLst>
                  <a:path w="164" h="452" extrusionOk="0">
                    <a:moveTo>
                      <a:pt x="56" y="1"/>
                    </a:moveTo>
                    <a:cubicBezTo>
                      <a:pt x="30" y="151"/>
                      <a:pt x="17" y="301"/>
                      <a:pt x="0" y="452"/>
                    </a:cubicBezTo>
                    <a:lnTo>
                      <a:pt x="111" y="452"/>
                    </a:lnTo>
                    <a:cubicBezTo>
                      <a:pt x="125" y="301"/>
                      <a:pt x="138" y="164"/>
                      <a:pt x="164" y="30"/>
                    </a:cubicBezTo>
                    <a:lnTo>
                      <a:pt x="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47"/>
              <p:cNvSpPr/>
              <p:nvPr/>
            </p:nvSpPr>
            <p:spPr>
              <a:xfrm>
                <a:off x="5659156" y="1613098"/>
                <a:ext cx="13633" cy="52951"/>
              </a:xfrm>
              <a:custGeom>
                <a:avLst/>
                <a:gdLst/>
                <a:ahLst/>
                <a:cxnLst/>
                <a:rect l="l" t="t" r="r" b="b"/>
                <a:pathLst>
                  <a:path w="112" h="435" extrusionOk="0">
                    <a:moveTo>
                      <a:pt x="0" y="0"/>
                    </a:moveTo>
                    <a:lnTo>
                      <a:pt x="0" y="435"/>
                    </a:lnTo>
                    <a:lnTo>
                      <a:pt x="111" y="435"/>
                    </a:lnTo>
                    <a:lnTo>
                      <a:pt x="1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47"/>
              <p:cNvSpPr/>
              <p:nvPr/>
            </p:nvSpPr>
            <p:spPr>
              <a:xfrm>
                <a:off x="5659156" y="2470055"/>
                <a:ext cx="13633" cy="53073"/>
              </a:xfrm>
              <a:custGeom>
                <a:avLst/>
                <a:gdLst/>
                <a:ahLst/>
                <a:cxnLst/>
                <a:rect l="l" t="t" r="r" b="b"/>
                <a:pathLst>
                  <a:path w="112" h="436" extrusionOk="0">
                    <a:moveTo>
                      <a:pt x="0" y="1"/>
                    </a:moveTo>
                    <a:lnTo>
                      <a:pt x="0" y="435"/>
                    </a:lnTo>
                    <a:lnTo>
                      <a:pt x="111" y="435"/>
                    </a:lnTo>
                    <a:lnTo>
                      <a:pt x="1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47"/>
              <p:cNvSpPr/>
              <p:nvPr/>
            </p:nvSpPr>
            <p:spPr>
              <a:xfrm>
                <a:off x="5659156" y="2576323"/>
                <a:ext cx="13633" cy="54656"/>
              </a:xfrm>
              <a:custGeom>
                <a:avLst/>
                <a:gdLst/>
                <a:ahLst/>
                <a:cxnLst/>
                <a:rect l="l" t="t" r="r" b="b"/>
                <a:pathLst>
                  <a:path w="112" h="449" extrusionOk="0">
                    <a:moveTo>
                      <a:pt x="0" y="0"/>
                    </a:moveTo>
                    <a:lnTo>
                      <a:pt x="0" y="448"/>
                    </a:lnTo>
                    <a:lnTo>
                      <a:pt x="111" y="448"/>
                    </a:lnTo>
                    <a:lnTo>
                      <a:pt x="1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47"/>
              <p:cNvSpPr/>
              <p:nvPr/>
            </p:nvSpPr>
            <p:spPr>
              <a:xfrm>
                <a:off x="5659156" y="1934579"/>
                <a:ext cx="13633" cy="52951"/>
              </a:xfrm>
              <a:custGeom>
                <a:avLst/>
                <a:gdLst/>
                <a:ahLst/>
                <a:cxnLst/>
                <a:rect l="l" t="t" r="r" b="b"/>
                <a:pathLst>
                  <a:path w="112" h="435" extrusionOk="0">
                    <a:moveTo>
                      <a:pt x="0" y="0"/>
                    </a:moveTo>
                    <a:lnTo>
                      <a:pt x="0" y="435"/>
                    </a:lnTo>
                    <a:lnTo>
                      <a:pt x="111" y="435"/>
                    </a:lnTo>
                    <a:lnTo>
                      <a:pt x="1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47"/>
              <p:cNvSpPr/>
              <p:nvPr/>
            </p:nvSpPr>
            <p:spPr>
              <a:xfrm>
                <a:off x="5659156" y="2683808"/>
                <a:ext cx="13633" cy="53317"/>
              </a:xfrm>
              <a:custGeom>
                <a:avLst/>
                <a:gdLst/>
                <a:ahLst/>
                <a:cxnLst/>
                <a:rect l="l" t="t" r="r" b="b"/>
                <a:pathLst>
                  <a:path w="112" h="438" extrusionOk="0">
                    <a:moveTo>
                      <a:pt x="0" y="0"/>
                    </a:moveTo>
                    <a:lnTo>
                      <a:pt x="0" y="438"/>
                    </a:lnTo>
                    <a:lnTo>
                      <a:pt x="111" y="438"/>
                    </a:lnTo>
                    <a:lnTo>
                      <a:pt x="1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47"/>
              <p:cNvSpPr/>
              <p:nvPr/>
            </p:nvSpPr>
            <p:spPr>
              <a:xfrm>
                <a:off x="5659156" y="2040725"/>
                <a:ext cx="13633" cy="54656"/>
              </a:xfrm>
              <a:custGeom>
                <a:avLst/>
                <a:gdLst/>
                <a:ahLst/>
                <a:cxnLst/>
                <a:rect l="l" t="t" r="r" b="b"/>
                <a:pathLst>
                  <a:path w="112" h="449" extrusionOk="0">
                    <a:moveTo>
                      <a:pt x="0" y="1"/>
                    </a:moveTo>
                    <a:lnTo>
                      <a:pt x="0" y="449"/>
                    </a:lnTo>
                    <a:lnTo>
                      <a:pt x="111" y="449"/>
                    </a:lnTo>
                    <a:lnTo>
                      <a:pt x="1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47"/>
              <p:cNvSpPr/>
              <p:nvPr/>
            </p:nvSpPr>
            <p:spPr>
              <a:xfrm>
                <a:off x="5659156" y="2148575"/>
                <a:ext cx="13633" cy="53073"/>
              </a:xfrm>
              <a:custGeom>
                <a:avLst/>
                <a:gdLst/>
                <a:ahLst/>
                <a:cxnLst/>
                <a:rect l="l" t="t" r="r" b="b"/>
                <a:pathLst>
                  <a:path w="112" h="436" extrusionOk="0">
                    <a:moveTo>
                      <a:pt x="0" y="1"/>
                    </a:moveTo>
                    <a:lnTo>
                      <a:pt x="0" y="435"/>
                    </a:lnTo>
                    <a:lnTo>
                      <a:pt x="111" y="435"/>
                    </a:lnTo>
                    <a:lnTo>
                      <a:pt x="1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47"/>
              <p:cNvSpPr/>
              <p:nvPr/>
            </p:nvSpPr>
            <p:spPr>
              <a:xfrm>
                <a:off x="5659156" y="2362205"/>
                <a:ext cx="13633" cy="55021"/>
              </a:xfrm>
              <a:custGeom>
                <a:avLst/>
                <a:gdLst/>
                <a:ahLst/>
                <a:cxnLst/>
                <a:rect l="l" t="t" r="r" b="b"/>
                <a:pathLst>
                  <a:path w="112" h="452" extrusionOk="0">
                    <a:moveTo>
                      <a:pt x="0" y="1"/>
                    </a:moveTo>
                    <a:lnTo>
                      <a:pt x="0" y="452"/>
                    </a:lnTo>
                    <a:lnTo>
                      <a:pt x="111" y="452"/>
                    </a:lnTo>
                    <a:lnTo>
                      <a:pt x="1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47"/>
              <p:cNvSpPr/>
              <p:nvPr/>
            </p:nvSpPr>
            <p:spPr>
              <a:xfrm>
                <a:off x="5659156" y="2256060"/>
                <a:ext cx="13633" cy="53438"/>
              </a:xfrm>
              <a:custGeom>
                <a:avLst/>
                <a:gdLst/>
                <a:ahLst/>
                <a:cxnLst/>
                <a:rect l="l" t="t" r="r" b="b"/>
                <a:pathLst>
                  <a:path w="112" h="439" extrusionOk="0">
                    <a:moveTo>
                      <a:pt x="0" y="0"/>
                    </a:moveTo>
                    <a:lnTo>
                      <a:pt x="0" y="438"/>
                    </a:lnTo>
                    <a:lnTo>
                      <a:pt x="111" y="438"/>
                    </a:lnTo>
                    <a:lnTo>
                      <a:pt x="1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47"/>
              <p:cNvSpPr/>
              <p:nvPr/>
            </p:nvSpPr>
            <p:spPr>
              <a:xfrm>
                <a:off x="6228107" y="1965984"/>
                <a:ext cx="13268" cy="53438"/>
              </a:xfrm>
              <a:custGeom>
                <a:avLst/>
                <a:gdLst/>
                <a:ahLst/>
                <a:cxnLst/>
                <a:rect l="l" t="t" r="r" b="b"/>
                <a:pathLst>
                  <a:path w="109" h="439" extrusionOk="0">
                    <a:moveTo>
                      <a:pt x="0" y="0"/>
                    </a:moveTo>
                    <a:lnTo>
                      <a:pt x="0" y="438"/>
                    </a:lnTo>
                    <a:lnTo>
                      <a:pt x="108" y="438"/>
                    </a:lnTo>
                    <a:lnTo>
                      <a:pt x="1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47"/>
              <p:cNvSpPr/>
              <p:nvPr/>
            </p:nvSpPr>
            <p:spPr>
              <a:xfrm>
                <a:off x="6228107" y="1430386"/>
                <a:ext cx="14851" cy="53438"/>
              </a:xfrm>
              <a:custGeom>
                <a:avLst/>
                <a:gdLst/>
                <a:ahLst/>
                <a:cxnLst/>
                <a:rect l="l" t="t" r="r" b="b"/>
                <a:pathLst>
                  <a:path w="122" h="439" extrusionOk="0">
                    <a:moveTo>
                      <a:pt x="0" y="1"/>
                    </a:moveTo>
                    <a:lnTo>
                      <a:pt x="0" y="439"/>
                    </a:lnTo>
                    <a:lnTo>
                      <a:pt x="121" y="439"/>
                    </a:lnTo>
                    <a:lnTo>
                      <a:pt x="1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47"/>
              <p:cNvSpPr/>
              <p:nvPr/>
            </p:nvSpPr>
            <p:spPr>
              <a:xfrm>
                <a:off x="6228107" y="1538236"/>
                <a:ext cx="14851" cy="53438"/>
              </a:xfrm>
              <a:custGeom>
                <a:avLst/>
                <a:gdLst/>
                <a:ahLst/>
                <a:cxnLst/>
                <a:rect l="l" t="t" r="r" b="b"/>
                <a:pathLst>
                  <a:path w="122" h="439" extrusionOk="0">
                    <a:moveTo>
                      <a:pt x="0" y="1"/>
                    </a:moveTo>
                    <a:lnTo>
                      <a:pt x="0" y="439"/>
                    </a:lnTo>
                    <a:lnTo>
                      <a:pt x="121" y="439"/>
                    </a:lnTo>
                    <a:lnTo>
                      <a:pt x="1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47"/>
              <p:cNvSpPr/>
              <p:nvPr/>
            </p:nvSpPr>
            <p:spPr>
              <a:xfrm>
                <a:off x="6228107" y="1644504"/>
                <a:ext cx="14851" cy="54656"/>
              </a:xfrm>
              <a:custGeom>
                <a:avLst/>
                <a:gdLst/>
                <a:ahLst/>
                <a:cxnLst/>
                <a:rect l="l" t="t" r="r" b="b"/>
                <a:pathLst>
                  <a:path w="122" h="449" extrusionOk="0">
                    <a:moveTo>
                      <a:pt x="0" y="0"/>
                    </a:moveTo>
                    <a:lnTo>
                      <a:pt x="0" y="448"/>
                    </a:lnTo>
                    <a:lnTo>
                      <a:pt x="121" y="448"/>
                    </a:lnTo>
                    <a:lnTo>
                      <a:pt x="1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47"/>
              <p:cNvSpPr/>
              <p:nvPr/>
            </p:nvSpPr>
            <p:spPr>
              <a:xfrm>
                <a:off x="6228107" y="2393733"/>
                <a:ext cx="13268" cy="55021"/>
              </a:xfrm>
              <a:custGeom>
                <a:avLst/>
                <a:gdLst/>
                <a:ahLst/>
                <a:cxnLst/>
                <a:rect l="l" t="t" r="r" b="b"/>
                <a:pathLst>
                  <a:path w="109" h="452" extrusionOk="0">
                    <a:moveTo>
                      <a:pt x="0" y="0"/>
                    </a:moveTo>
                    <a:lnTo>
                      <a:pt x="0" y="438"/>
                    </a:lnTo>
                    <a:lnTo>
                      <a:pt x="0" y="451"/>
                    </a:lnTo>
                    <a:lnTo>
                      <a:pt x="108" y="451"/>
                    </a:lnTo>
                    <a:lnTo>
                      <a:pt x="108" y="438"/>
                    </a:lnTo>
                    <a:lnTo>
                      <a:pt x="1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47"/>
              <p:cNvSpPr/>
              <p:nvPr/>
            </p:nvSpPr>
            <p:spPr>
              <a:xfrm>
                <a:off x="6448554" y="2715578"/>
                <a:ext cx="54656" cy="21546"/>
              </a:xfrm>
              <a:custGeom>
                <a:avLst/>
                <a:gdLst/>
                <a:ahLst/>
                <a:cxnLst/>
                <a:rect l="l" t="t" r="r" b="b"/>
                <a:pathLst>
                  <a:path w="449" h="177" extrusionOk="0">
                    <a:moveTo>
                      <a:pt x="26" y="1"/>
                    </a:moveTo>
                    <a:lnTo>
                      <a:pt x="0" y="108"/>
                    </a:lnTo>
                    <a:cubicBezTo>
                      <a:pt x="134" y="148"/>
                      <a:pt x="285" y="164"/>
                      <a:pt x="435" y="177"/>
                    </a:cubicBezTo>
                    <a:lnTo>
                      <a:pt x="448" y="66"/>
                    </a:lnTo>
                    <a:cubicBezTo>
                      <a:pt x="298" y="53"/>
                      <a:pt x="164" y="40"/>
                      <a:pt x="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47"/>
              <p:cNvSpPr/>
              <p:nvPr/>
            </p:nvSpPr>
            <p:spPr>
              <a:xfrm>
                <a:off x="6228107" y="1752354"/>
                <a:ext cx="14851" cy="52951"/>
              </a:xfrm>
              <a:custGeom>
                <a:avLst/>
                <a:gdLst/>
                <a:ahLst/>
                <a:cxnLst/>
                <a:rect l="l" t="t" r="r" b="b"/>
                <a:pathLst>
                  <a:path w="122" h="435" extrusionOk="0">
                    <a:moveTo>
                      <a:pt x="0" y="0"/>
                    </a:moveTo>
                    <a:lnTo>
                      <a:pt x="0" y="435"/>
                    </a:lnTo>
                    <a:lnTo>
                      <a:pt x="121" y="435"/>
                    </a:lnTo>
                    <a:lnTo>
                      <a:pt x="1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47"/>
              <p:cNvSpPr/>
              <p:nvPr/>
            </p:nvSpPr>
            <p:spPr>
              <a:xfrm>
                <a:off x="6234437" y="2499878"/>
                <a:ext cx="26780" cy="54656"/>
              </a:xfrm>
              <a:custGeom>
                <a:avLst/>
                <a:gdLst/>
                <a:ahLst/>
                <a:cxnLst/>
                <a:rect l="l" t="t" r="r" b="b"/>
                <a:pathLst>
                  <a:path w="220" h="449" extrusionOk="0">
                    <a:moveTo>
                      <a:pt x="112" y="1"/>
                    </a:moveTo>
                    <a:lnTo>
                      <a:pt x="1" y="14"/>
                    </a:lnTo>
                    <a:cubicBezTo>
                      <a:pt x="30" y="164"/>
                      <a:pt x="69" y="315"/>
                      <a:pt x="125" y="449"/>
                    </a:cubicBezTo>
                    <a:lnTo>
                      <a:pt x="220" y="409"/>
                    </a:lnTo>
                    <a:cubicBezTo>
                      <a:pt x="177" y="272"/>
                      <a:pt x="138" y="138"/>
                      <a:pt x="1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47"/>
              <p:cNvSpPr/>
              <p:nvPr/>
            </p:nvSpPr>
            <p:spPr>
              <a:xfrm>
                <a:off x="6349103" y="2672244"/>
                <a:ext cx="52951" cy="38222"/>
              </a:xfrm>
              <a:custGeom>
                <a:avLst/>
                <a:gdLst/>
                <a:ahLst/>
                <a:cxnLst/>
                <a:rect l="l" t="t" r="r" b="b"/>
                <a:pathLst>
                  <a:path w="435" h="314" extrusionOk="0">
                    <a:moveTo>
                      <a:pt x="69" y="0"/>
                    </a:moveTo>
                    <a:lnTo>
                      <a:pt x="0" y="82"/>
                    </a:lnTo>
                    <a:cubicBezTo>
                      <a:pt x="121" y="177"/>
                      <a:pt x="258" y="245"/>
                      <a:pt x="396" y="314"/>
                    </a:cubicBezTo>
                    <a:lnTo>
                      <a:pt x="435" y="219"/>
                    </a:lnTo>
                    <a:cubicBezTo>
                      <a:pt x="314" y="151"/>
                      <a:pt x="190" y="82"/>
                      <a:pt x="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47"/>
              <p:cNvSpPr/>
              <p:nvPr/>
            </p:nvSpPr>
            <p:spPr>
              <a:xfrm>
                <a:off x="6274241" y="2596164"/>
                <a:ext cx="43457" cy="49908"/>
              </a:xfrm>
              <a:custGeom>
                <a:avLst/>
                <a:gdLst/>
                <a:ahLst/>
                <a:cxnLst/>
                <a:rect l="l" t="t" r="r" b="b"/>
                <a:pathLst>
                  <a:path w="357" h="410" extrusionOk="0">
                    <a:moveTo>
                      <a:pt x="95" y="1"/>
                    </a:moveTo>
                    <a:lnTo>
                      <a:pt x="1" y="53"/>
                    </a:lnTo>
                    <a:cubicBezTo>
                      <a:pt x="82" y="190"/>
                      <a:pt x="177" y="298"/>
                      <a:pt x="275" y="409"/>
                    </a:cubicBezTo>
                    <a:lnTo>
                      <a:pt x="357" y="341"/>
                    </a:lnTo>
                    <a:cubicBezTo>
                      <a:pt x="259" y="230"/>
                      <a:pt x="177" y="122"/>
                      <a:pt x="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47"/>
              <p:cNvSpPr/>
              <p:nvPr/>
            </p:nvSpPr>
            <p:spPr>
              <a:xfrm>
                <a:off x="5939614" y="1062406"/>
                <a:ext cx="54656" cy="16798"/>
              </a:xfrm>
              <a:custGeom>
                <a:avLst/>
                <a:gdLst/>
                <a:ahLst/>
                <a:cxnLst/>
                <a:rect l="l" t="t" r="r" b="b"/>
                <a:pathLst>
                  <a:path w="449" h="138" extrusionOk="0">
                    <a:moveTo>
                      <a:pt x="1" y="0"/>
                    </a:moveTo>
                    <a:lnTo>
                      <a:pt x="1" y="111"/>
                    </a:lnTo>
                    <a:lnTo>
                      <a:pt x="96" y="111"/>
                    </a:lnTo>
                    <a:cubicBezTo>
                      <a:pt x="203" y="111"/>
                      <a:pt x="328" y="111"/>
                      <a:pt x="435" y="138"/>
                    </a:cubicBezTo>
                    <a:lnTo>
                      <a:pt x="449" y="30"/>
                    </a:lnTo>
                    <a:cubicBezTo>
                      <a:pt x="341" y="0"/>
                      <a:pt x="216" y="0"/>
                      <a:pt x="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47"/>
              <p:cNvSpPr/>
              <p:nvPr/>
            </p:nvSpPr>
            <p:spPr>
              <a:xfrm>
                <a:off x="6228107" y="1323023"/>
                <a:ext cx="14851" cy="54656"/>
              </a:xfrm>
              <a:custGeom>
                <a:avLst/>
                <a:gdLst/>
                <a:ahLst/>
                <a:cxnLst/>
                <a:rect l="l" t="t" r="r" b="b"/>
                <a:pathLst>
                  <a:path w="122" h="449" extrusionOk="0">
                    <a:moveTo>
                      <a:pt x="108" y="0"/>
                    </a:moveTo>
                    <a:lnTo>
                      <a:pt x="0" y="13"/>
                    </a:lnTo>
                    <a:lnTo>
                      <a:pt x="0" y="245"/>
                    </a:lnTo>
                    <a:lnTo>
                      <a:pt x="0" y="448"/>
                    </a:lnTo>
                    <a:lnTo>
                      <a:pt x="121" y="448"/>
                    </a:lnTo>
                    <a:lnTo>
                      <a:pt x="121" y="245"/>
                    </a:lnTo>
                    <a:cubicBezTo>
                      <a:pt x="121" y="164"/>
                      <a:pt x="108" y="82"/>
                      <a:pt x="1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47"/>
              <p:cNvSpPr/>
              <p:nvPr/>
            </p:nvSpPr>
            <p:spPr>
              <a:xfrm>
                <a:off x="6198284" y="1218338"/>
                <a:ext cx="31527" cy="55021"/>
              </a:xfrm>
              <a:custGeom>
                <a:avLst/>
                <a:gdLst/>
                <a:ahLst/>
                <a:cxnLst/>
                <a:rect l="l" t="t" r="r" b="b"/>
                <a:pathLst>
                  <a:path w="259" h="452" extrusionOk="0">
                    <a:moveTo>
                      <a:pt x="95" y="1"/>
                    </a:moveTo>
                    <a:lnTo>
                      <a:pt x="0" y="56"/>
                    </a:lnTo>
                    <a:cubicBezTo>
                      <a:pt x="53" y="177"/>
                      <a:pt x="108" y="314"/>
                      <a:pt x="147" y="452"/>
                    </a:cubicBezTo>
                    <a:lnTo>
                      <a:pt x="259" y="422"/>
                    </a:lnTo>
                    <a:cubicBezTo>
                      <a:pt x="216" y="272"/>
                      <a:pt x="164" y="138"/>
                      <a:pt x="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47"/>
              <p:cNvSpPr/>
              <p:nvPr/>
            </p:nvSpPr>
            <p:spPr>
              <a:xfrm>
                <a:off x="6133403" y="1133981"/>
                <a:ext cx="46622" cy="47839"/>
              </a:xfrm>
              <a:custGeom>
                <a:avLst/>
                <a:gdLst/>
                <a:ahLst/>
                <a:cxnLst/>
                <a:rect l="l" t="t" r="r" b="b"/>
                <a:pathLst>
                  <a:path w="383" h="393" extrusionOk="0">
                    <a:moveTo>
                      <a:pt x="69" y="1"/>
                    </a:moveTo>
                    <a:lnTo>
                      <a:pt x="1" y="82"/>
                    </a:lnTo>
                    <a:cubicBezTo>
                      <a:pt x="108" y="177"/>
                      <a:pt x="206" y="272"/>
                      <a:pt x="288" y="393"/>
                    </a:cubicBezTo>
                    <a:lnTo>
                      <a:pt x="383" y="327"/>
                    </a:lnTo>
                    <a:cubicBezTo>
                      <a:pt x="288" y="203"/>
                      <a:pt x="177" y="95"/>
                      <a:pt x="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47"/>
              <p:cNvSpPr/>
              <p:nvPr/>
            </p:nvSpPr>
            <p:spPr>
              <a:xfrm>
                <a:off x="6042352" y="1079083"/>
                <a:ext cx="54534" cy="33110"/>
              </a:xfrm>
              <a:custGeom>
                <a:avLst/>
                <a:gdLst/>
                <a:ahLst/>
                <a:cxnLst/>
                <a:rect l="l" t="t" r="r" b="b"/>
                <a:pathLst>
                  <a:path w="448" h="272" extrusionOk="0">
                    <a:moveTo>
                      <a:pt x="39" y="1"/>
                    </a:moveTo>
                    <a:lnTo>
                      <a:pt x="0" y="95"/>
                    </a:lnTo>
                    <a:cubicBezTo>
                      <a:pt x="137" y="151"/>
                      <a:pt x="271" y="206"/>
                      <a:pt x="396" y="272"/>
                    </a:cubicBezTo>
                    <a:lnTo>
                      <a:pt x="448" y="177"/>
                    </a:lnTo>
                    <a:cubicBezTo>
                      <a:pt x="327" y="108"/>
                      <a:pt x="177" y="43"/>
                      <a:pt x="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47"/>
              <p:cNvSpPr/>
              <p:nvPr/>
            </p:nvSpPr>
            <p:spPr>
              <a:xfrm>
                <a:off x="6228107" y="2287830"/>
                <a:ext cx="13268" cy="53073"/>
              </a:xfrm>
              <a:custGeom>
                <a:avLst/>
                <a:gdLst/>
                <a:ahLst/>
                <a:cxnLst/>
                <a:rect l="l" t="t" r="r" b="b"/>
                <a:pathLst>
                  <a:path w="109" h="436" extrusionOk="0">
                    <a:moveTo>
                      <a:pt x="0" y="1"/>
                    </a:moveTo>
                    <a:lnTo>
                      <a:pt x="0" y="435"/>
                    </a:lnTo>
                    <a:lnTo>
                      <a:pt x="108" y="435"/>
                    </a:lnTo>
                    <a:lnTo>
                      <a:pt x="1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47"/>
              <p:cNvSpPr/>
              <p:nvPr/>
            </p:nvSpPr>
            <p:spPr>
              <a:xfrm>
                <a:off x="6228107" y="2073834"/>
                <a:ext cx="13268" cy="52951"/>
              </a:xfrm>
              <a:custGeom>
                <a:avLst/>
                <a:gdLst/>
                <a:ahLst/>
                <a:cxnLst/>
                <a:rect l="l" t="t" r="r" b="b"/>
                <a:pathLst>
                  <a:path w="109" h="435" extrusionOk="0">
                    <a:moveTo>
                      <a:pt x="0" y="0"/>
                    </a:moveTo>
                    <a:lnTo>
                      <a:pt x="0" y="435"/>
                    </a:lnTo>
                    <a:lnTo>
                      <a:pt x="108" y="435"/>
                    </a:lnTo>
                    <a:lnTo>
                      <a:pt x="1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47"/>
              <p:cNvSpPr/>
              <p:nvPr/>
            </p:nvSpPr>
            <p:spPr>
              <a:xfrm>
                <a:off x="6228107" y="1858134"/>
                <a:ext cx="13268" cy="55021"/>
              </a:xfrm>
              <a:custGeom>
                <a:avLst/>
                <a:gdLst/>
                <a:ahLst/>
                <a:cxnLst/>
                <a:rect l="l" t="t" r="r" b="b"/>
                <a:pathLst>
                  <a:path w="109" h="452" extrusionOk="0">
                    <a:moveTo>
                      <a:pt x="0" y="1"/>
                    </a:moveTo>
                    <a:lnTo>
                      <a:pt x="0" y="452"/>
                    </a:lnTo>
                    <a:lnTo>
                      <a:pt x="108" y="452"/>
                    </a:lnTo>
                    <a:lnTo>
                      <a:pt x="1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47"/>
              <p:cNvSpPr/>
              <p:nvPr/>
            </p:nvSpPr>
            <p:spPr>
              <a:xfrm>
                <a:off x="6228107" y="2179980"/>
                <a:ext cx="13268" cy="53073"/>
              </a:xfrm>
              <a:custGeom>
                <a:avLst/>
                <a:gdLst/>
                <a:ahLst/>
                <a:cxnLst/>
                <a:rect l="l" t="t" r="r" b="b"/>
                <a:pathLst>
                  <a:path w="109" h="436" extrusionOk="0">
                    <a:moveTo>
                      <a:pt x="0" y="1"/>
                    </a:moveTo>
                    <a:lnTo>
                      <a:pt x="0" y="436"/>
                    </a:lnTo>
                    <a:lnTo>
                      <a:pt x="108" y="436"/>
                    </a:lnTo>
                    <a:lnTo>
                      <a:pt x="1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47"/>
              <p:cNvSpPr/>
              <p:nvPr/>
            </p:nvSpPr>
            <p:spPr>
              <a:xfrm>
                <a:off x="7151161" y="1069101"/>
                <a:ext cx="55021" cy="29945"/>
              </a:xfrm>
              <a:custGeom>
                <a:avLst/>
                <a:gdLst/>
                <a:ahLst/>
                <a:cxnLst/>
                <a:rect l="l" t="t" r="r" b="b"/>
                <a:pathLst>
                  <a:path w="452" h="246" extrusionOk="0">
                    <a:moveTo>
                      <a:pt x="30" y="1"/>
                    </a:moveTo>
                    <a:lnTo>
                      <a:pt x="1" y="109"/>
                    </a:lnTo>
                    <a:cubicBezTo>
                      <a:pt x="138" y="138"/>
                      <a:pt x="275" y="190"/>
                      <a:pt x="409" y="246"/>
                    </a:cubicBezTo>
                    <a:lnTo>
                      <a:pt x="452" y="151"/>
                    </a:lnTo>
                    <a:cubicBezTo>
                      <a:pt x="314" y="83"/>
                      <a:pt x="180" y="43"/>
                      <a:pt x="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47"/>
              <p:cNvSpPr/>
              <p:nvPr/>
            </p:nvSpPr>
            <p:spPr>
              <a:xfrm>
                <a:off x="7366861" y="1720827"/>
                <a:ext cx="13268" cy="53073"/>
              </a:xfrm>
              <a:custGeom>
                <a:avLst/>
                <a:gdLst/>
                <a:ahLst/>
                <a:cxnLst/>
                <a:rect l="l" t="t" r="r" b="b"/>
                <a:pathLst>
                  <a:path w="109" h="436" extrusionOk="0">
                    <a:moveTo>
                      <a:pt x="0" y="1"/>
                    </a:moveTo>
                    <a:lnTo>
                      <a:pt x="0" y="436"/>
                    </a:lnTo>
                    <a:lnTo>
                      <a:pt x="108" y="436"/>
                    </a:lnTo>
                    <a:lnTo>
                      <a:pt x="1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47"/>
              <p:cNvSpPr/>
              <p:nvPr/>
            </p:nvSpPr>
            <p:spPr>
              <a:xfrm>
                <a:off x="7366861" y="1826729"/>
                <a:ext cx="13268" cy="55021"/>
              </a:xfrm>
              <a:custGeom>
                <a:avLst/>
                <a:gdLst/>
                <a:ahLst/>
                <a:cxnLst/>
                <a:rect l="l" t="t" r="r" b="b"/>
                <a:pathLst>
                  <a:path w="109" h="452" extrusionOk="0">
                    <a:moveTo>
                      <a:pt x="0" y="0"/>
                    </a:moveTo>
                    <a:lnTo>
                      <a:pt x="0" y="451"/>
                    </a:lnTo>
                    <a:lnTo>
                      <a:pt x="108" y="451"/>
                    </a:lnTo>
                    <a:lnTo>
                      <a:pt x="1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47"/>
              <p:cNvSpPr/>
              <p:nvPr/>
            </p:nvSpPr>
            <p:spPr>
              <a:xfrm>
                <a:off x="7366861" y="1506831"/>
                <a:ext cx="13268" cy="53073"/>
              </a:xfrm>
              <a:custGeom>
                <a:avLst/>
                <a:gdLst/>
                <a:ahLst/>
                <a:cxnLst/>
                <a:rect l="l" t="t" r="r" b="b"/>
                <a:pathLst>
                  <a:path w="109" h="436" extrusionOk="0">
                    <a:moveTo>
                      <a:pt x="0" y="0"/>
                    </a:moveTo>
                    <a:lnTo>
                      <a:pt x="0" y="435"/>
                    </a:lnTo>
                    <a:lnTo>
                      <a:pt x="108" y="435"/>
                    </a:lnTo>
                    <a:lnTo>
                      <a:pt x="1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47"/>
              <p:cNvSpPr/>
              <p:nvPr/>
            </p:nvSpPr>
            <p:spPr>
              <a:xfrm>
                <a:off x="7318657" y="1190097"/>
                <a:ext cx="38344" cy="55021"/>
              </a:xfrm>
              <a:custGeom>
                <a:avLst/>
                <a:gdLst/>
                <a:ahLst/>
                <a:cxnLst/>
                <a:rect l="l" t="t" r="r" b="b"/>
                <a:pathLst>
                  <a:path w="315" h="452" extrusionOk="0">
                    <a:moveTo>
                      <a:pt x="96" y="0"/>
                    </a:moveTo>
                    <a:lnTo>
                      <a:pt x="1" y="69"/>
                    </a:lnTo>
                    <a:cubicBezTo>
                      <a:pt x="82" y="193"/>
                      <a:pt x="151" y="314"/>
                      <a:pt x="207" y="452"/>
                    </a:cubicBezTo>
                    <a:lnTo>
                      <a:pt x="315" y="396"/>
                    </a:lnTo>
                    <a:cubicBezTo>
                      <a:pt x="259" y="259"/>
                      <a:pt x="177" y="138"/>
                      <a:pt x="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47"/>
              <p:cNvSpPr/>
              <p:nvPr/>
            </p:nvSpPr>
            <p:spPr>
              <a:xfrm>
                <a:off x="7366861" y="1398981"/>
                <a:ext cx="13268" cy="53438"/>
              </a:xfrm>
              <a:custGeom>
                <a:avLst/>
                <a:gdLst/>
                <a:ahLst/>
                <a:cxnLst/>
                <a:rect l="l" t="t" r="r" b="b"/>
                <a:pathLst>
                  <a:path w="109" h="439" extrusionOk="0">
                    <a:moveTo>
                      <a:pt x="0" y="1"/>
                    </a:moveTo>
                    <a:lnTo>
                      <a:pt x="0" y="439"/>
                    </a:lnTo>
                    <a:lnTo>
                      <a:pt x="108" y="439"/>
                    </a:lnTo>
                    <a:lnTo>
                      <a:pt x="1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47"/>
              <p:cNvSpPr/>
              <p:nvPr/>
            </p:nvSpPr>
            <p:spPr>
              <a:xfrm>
                <a:off x="7245864" y="1114140"/>
                <a:ext cx="49908" cy="44674"/>
              </a:xfrm>
              <a:custGeom>
                <a:avLst/>
                <a:gdLst/>
                <a:ahLst/>
                <a:cxnLst/>
                <a:rect l="l" t="t" r="r" b="b"/>
                <a:pathLst>
                  <a:path w="410" h="367" extrusionOk="0">
                    <a:moveTo>
                      <a:pt x="69" y="0"/>
                    </a:moveTo>
                    <a:lnTo>
                      <a:pt x="1" y="82"/>
                    </a:lnTo>
                    <a:cubicBezTo>
                      <a:pt x="122" y="164"/>
                      <a:pt x="233" y="258"/>
                      <a:pt x="327" y="366"/>
                    </a:cubicBezTo>
                    <a:lnTo>
                      <a:pt x="409" y="285"/>
                    </a:lnTo>
                    <a:cubicBezTo>
                      <a:pt x="314" y="177"/>
                      <a:pt x="190" y="82"/>
                      <a:pt x="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47"/>
              <p:cNvSpPr/>
              <p:nvPr/>
            </p:nvSpPr>
            <p:spPr>
              <a:xfrm>
                <a:off x="7360044" y="1291131"/>
                <a:ext cx="20085" cy="55021"/>
              </a:xfrm>
              <a:custGeom>
                <a:avLst/>
                <a:gdLst/>
                <a:ahLst/>
                <a:cxnLst/>
                <a:rect l="l" t="t" r="r" b="b"/>
                <a:pathLst>
                  <a:path w="165" h="452" extrusionOk="0">
                    <a:moveTo>
                      <a:pt x="112" y="1"/>
                    </a:moveTo>
                    <a:lnTo>
                      <a:pt x="1" y="30"/>
                    </a:lnTo>
                    <a:cubicBezTo>
                      <a:pt x="30" y="164"/>
                      <a:pt x="56" y="301"/>
                      <a:pt x="56" y="452"/>
                    </a:cubicBezTo>
                    <a:lnTo>
                      <a:pt x="164" y="452"/>
                    </a:lnTo>
                    <a:cubicBezTo>
                      <a:pt x="164" y="301"/>
                      <a:pt x="138" y="151"/>
                      <a:pt x="1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47"/>
              <p:cNvSpPr/>
              <p:nvPr/>
            </p:nvSpPr>
            <p:spPr>
              <a:xfrm>
                <a:off x="7366861" y="1613098"/>
                <a:ext cx="13268" cy="52951"/>
              </a:xfrm>
              <a:custGeom>
                <a:avLst/>
                <a:gdLst/>
                <a:ahLst/>
                <a:cxnLst/>
                <a:rect l="l" t="t" r="r" b="b"/>
                <a:pathLst>
                  <a:path w="109" h="435" extrusionOk="0">
                    <a:moveTo>
                      <a:pt x="0" y="0"/>
                    </a:moveTo>
                    <a:lnTo>
                      <a:pt x="0" y="435"/>
                    </a:lnTo>
                    <a:lnTo>
                      <a:pt x="108" y="435"/>
                    </a:lnTo>
                    <a:lnTo>
                      <a:pt x="1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47"/>
              <p:cNvSpPr/>
              <p:nvPr/>
            </p:nvSpPr>
            <p:spPr>
              <a:xfrm>
                <a:off x="7366861" y="2470055"/>
                <a:ext cx="13268" cy="53073"/>
              </a:xfrm>
              <a:custGeom>
                <a:avLst/>
                <a:gdLst/>
                <a:ahLst/>
                <a:cxnLst/>
                <a:rect l="l" t="t" r="r" b="b"/>
                <a:pathLst>
                  <a:path w="109" h="436" extrusionOk="0">
                    <a:moveTo>
                      <a:pt x="0" y="1"/>
                    </a:moveTo>
                    <a:lnTo>
                      <a:pt x="0" y="435"/>
                    </a:lnTo>
                    <a:lnTo>
                      <a:pt x="108" y="435"/>
                    </a:lnTo>
                    <a:lnTo>
                      <a:pt x="1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47"/>
              <p:cNvSpPr/>
              <p:nvPr/>
            </p:nvSpPr>
            <p:spPr>
              <a:xfrm>
                <a:off x="7366861" y="2576323"/>
                <a:ext cx="13268" cy="54656"/>
              </a:xfrm>
              <a:custGeom>
                <a:avLst/>
                <a:gdLst/>
                <a:ahLst/>
                <a:cxnLst/>
                <a:rect l="l" t="t" r="r" b="b"/>
                <a:pathLst>
                  <a:path w="109" h="449" extrusionOk="0">
                    <a:moveTo>
                      <a:pt x="0" y="0"/>
                    </a:moveTo>
                    <a:lnTo>
                      <a:pt x="0" y="448"/>
                    </a:lnTo>
                    <a:lnTo>
                      <a:pt x="108" y="448"/>
                    </a:lnTo>
                    <a:lnTo>
                      <a:pt x="1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47"/>
              <p:cNvSpPr/>
              <p:nvPr/>
            </p:nvSpPr>
            <p:spPr>
              <a:xfrm>
                <a:off x="7366861" y="1934579"/>
                <a:ext cx="13268" cy="52951"/>
              </a:xfrm>
              <a:custGeom>
                <a:avLst/>
                <a:gdLst/>
                <a:ahLst/>
                <a:cxnLst/>
                <a:rect l="l" t="t" r="r" b="b"/>
                <a:pathLst>
                  <a:path w="109" h="435" extrusionOk="0">
                    <a:moveTo>
                      <a:pt x="0" y="0"/>
                    </a:moveTo>
                    <a:lnTo>
                      <a:pt x="0" y="435"/>
                    </a:lnTo>
                    <a:lnTo>
                      <a:pt x="108" y="435"/>
                    </a:lnTo>
                    <a:lnTo>
                      <a:pt x="1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47"/>
              <p:cNvSpPr/>
              <p:nvPr/>
            </p:nvSpPr>
            <p:spPr>
              <a:xfrm>
                <a:off x="7366861" y="2683808"/>
                <a:ext cx="13268" cy="53317"/>
              </a:xfrm>
              <a:custGeom>
                <a:avLst/>
                <a:gdLst/>
                <a:ahLst/>
                <a:cxnLst/>
                <a:rect l="l" t="t" r="r" b="b"/>
                <a:pathLst>
                  <a:path w="109" h="438" extrusionOk="0">
                    <a:moveTo>
                      <a:pt x="0" y="0"/>
                    </a:moveTo>
                    <a:lnTo>
                      <a:pt x="0" y="438"/>
                    </a:lnTo>
                    <a:lnTo>
                      <a:pt x="108" y="438"/>
                    </a:lnTo>
                    <a:lnTo>
                      <a:pt x="1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47"/>
              <p:cNvSpPr/>
              <p:nvPr/>
            </p:nvSpPr>
            <p:spPr>
              <a:xfrm>
                <a:off x="7366861" y="2040725"/>
                <a:ext cx="13268" cy="54656"/>
              </a:xfrm>
              <a:custGeom>
                <a:avLst/>
                <a:gdLst/>
                <a:ahLst/>
                <a:cxnLst/>
                <a:rect l="l" t="t" r="r" b="b"/>
                <a:pathLst>
                  <a:path w="109" h="449" extrusionOk="0">
                    <a:moveTo>
                      <a:pt x="0" y="1"/>
                    </a:moveTo>
                    <a:lnTo>
                      <a:pt x="0" y="449"/>
                    </a:lnTo>
                    <a:lnTo>
                      <a:pt x="108" y="449"/>
                    </a:lnTo>
                    <a:lnTo>
                      <a:pt x="1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47"/>
              <p:cNvSpPr/>
              <p:nvPr/>
            </p:nvSpPr>
            <p:spPr>
              <a:xfrm>
                <a:off x="7366861" y="2148575"/>
                <a:ext cx="13268" cy="53073"/>
              </a:xfrm>
              <a:custGeom>
                <a:avLst/>
                <a:gdLst/>
                <a:ahLst/>
                <a:cxnLst/>
                <a:rect l="l" t="t" r="r" b="b"/>
                <a:pathLst>
                  <a:path w="109" h="436" extrusionOk="0">
                    <a:moveTo>
                      <a:pt x="0" y="1"/>
                    </a:moveTo>
                    <a:lnTo>
                      <a:pt x="0" y="435"/>
                    </a:lnTo>
                    <a:lnTo>
                      <a:pt x="108" y="435"/>
                    </a:lnTo>
                    <a:lnTo>
                      <a:pt x="1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47"/>
              <p:cNvSpPr/>
              <p:nvPr/>
            </p:nvSpPr>
            <p:spPr>
              <a:xfrm>
                <a:off x="7366861" y="2362205"/>
                <a:ext cx="13268" cy="55021"/>
              </a:xfrm>
              <a:custGeom>
                <a:avLst/>
                <a:gdLst/>
                <a:ahLst/>
                <a:cxnLst/>
                <a:rect l="l" t="t" r="r" b="b"/>
                <a:pathLst>
                  <a:path w="109" h="452" extrusionOk="0">
                    <a:moveTo>
                      <a:pt x="0" y="1"/>
                    </a:moveTo>
                    <a:lnTo>
                      <a:pt x="0" y="452"/>
                    </a:lnTo>
                    <a:lnTo>
                      <a:pt x="108" y="452"/>
                    </a:lnTo>
                    <a:lnTo>
                      <a:pt x="1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47"/>
              <p:cNvSpPr/>
              <p:nvPr/>
            </p:nvSpPr>
            <p:spPr>
              <a:xfrm>
                <a:off x="7366861" y="2256060"/>
                <a:ext cx="13268" cy="53438"/>
              </a:xfrm>
              <a:custGeom>
                <a:avLst/>
                <a:gdLst/>
                <a:ahLst/>
                <a:cxnLst/>
                <a:rect l="l" t="t" r="r" b="b"/>
                <a:pathLst>
                  <a:path w="109" h="439" extrusionOk="0">
                    <a:moveTo>
                      <a:pt x="0" y="0"/>
                    </a:moveTo>
                    <a:lnTo>
                      <a:pt x="0" y="438"/>
                    </a:lnTo>
                    <a:lnTo>
                      <a:pt x="108" y="438"/>
                    </a:lnTo>
                    <a:lnTo>
                      <a:pt x="1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47"/>
              <p:cNvSpPr/>
              <p:nvPr/>
            </p:nvSpPr>
            <p:spPr>
              <a:xfrm>
                <a:off x="6798275" y="1965984"/>
                <a:ext cx="13268" cy="53438"/>
              </a:xfrm>
              <a:custGeom>
                <a:avLst/>
                <a:gdLst/>
                <a:ahLst/>
                <a:cxnLst/>
                <a:rect l="l" t="t" r="r" b="b"/>
                <a:pathLst>
                  <a:path w="109" h="439" extrusionOk="0">
                    <a:moveTo>
                      <a:pt x="0" y="0"/>
                    </a:moveTo>
                    <a:lnTo>
                      <a:pt x="0" y="438"/>
                    </a:lnTo>
                    <a:lnTo>
                      <a:pt x="108" y="438"/>
                    </a:lnTo>
                    <a:lnTo>
                      <a:pt x="1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47"/>
              <p:cNvSpPr/>
              <p:nvPr/>
            </p:nvSpPr>
            <p:spPr>
              <a:xfrm>
                <a:off x="6798275" y="1430386"/>
                <a:ext cx="13268" cy="53438"/>
              </a:xfrm>
              <a:custGeom>
                <a:avLst/>
                <a:gdLst/>
                <a:ahLst/>
                <a:cxnLst/>
                <a:rect l="l" t="t" r="r" b="b"/>
                <a:pathLst>
                  <a:path w="109" h="439" extrusionOk="0">
                    <a:moveTo>
                      <a:pt x="0" y="1"/>
                    </a:moveTo>
                    <a:lnTo>
                      <a:pt x="0" y="439"/>
                    </a:lnTo>
                    <a:lnTo>
                      <a:pt x="108" y="439"/>
                    </a:lnTo>
                    <a:lnTo>
                      <a:pt x="1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47"/>
              <p:cNvSpPr/>
              <p:nvPr/>
            </p:nvSpPr>
            <p:spPr>
              <a:xfrm>
                <a:off x="6798275" y="1538236"/>
                <a:ext cx="13268" cy="53438"/>
              </a:xfrm>
              <a:custGeom>
                <a:avLst/>
                <a:gdLst/>
                <a:ahLst/>
                <a:cxnLst/>
                <a:rect l="l" t="t" r="r" b="b"/>
                <a:pathLst>
                  <a:path w="109" h="439" extrusionOk="0">
                    <a:moveTo>
                      <a:pt x="0" y="1"/>
                    </a:moveTo>
                    <a:lnTo>
                      <a:pt x="0" y="439"/>
                    </a:lnTo>
                    <a:lnTo>
                      <a:pt x="108" y="439"/>
                    </a:lnTo>
                    <a:lnTo>
                      <a:pt x="1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47"/>
              <p:cNvSpPr/>
              <p:nvPr/>
            </p:nvSpPr>
            <p:spPr>
              <a:xfrm>
                <a:off x="6798275" y="1644504"/>
                <a:ext cx="13268" cy="54656"/>
              </a:xfrm>
              <a:custGeom>
                <a:avLst/>
                <a:gdLst/>
                <a:ahLst/>
                <a:cxnLst/>
                <a:rect l="l" t="t" r="r" b="b"/>
                <a:pathLst>
                  <a:path w="109" h="449" extrusionOk="0">
                    <a:moveTo>
                      <a:pt x="0" y="0"/>
                    </a:moveTo>
                    <a:lnTo>
                      <a:pt x="0" y="448"/>
                    </a:lnTo>
                    <a:lnTo>
                      <a:pt x="108" y="448"/>
                    </a:lnTo>
                    <a:lnTo>
                      <a:pt x="1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47"/>
              <p:cNvSpPr/>
              <p:nvPr/>
            </p:nvSpPr>
            <p:spPr>
              <a:xfrm>
                <a:off x="6798275" y="2393733"/>
                <a:ext cx="13268" cy="55021"/>
              </a:xfrm>
              <a:custGeom>
                <a:avLst/>
                <a:gdLst/>
                <a:ahLst/>
                <a:cxnLst/>
                <a:rect l="l" t="t" r="r" b="b"/>
                <a:pathLst>
                  <a:path w="109" h="452" extrusionOk="0">
                    <a:moveTo>
                      <a:pt x="0" y="0"/>
                    </a:moveTo>
                    <a:lnTo>
                      <a:pt x="0" y="438"/>
                    </a:lnTo>
                    <a:lnTo>
                      <a:pt x="0" y="451"/>
                    </a:lnTo>
                    <a:lnTo>
                      <a:pt x="108" y="451"/>
                    </a:lnTo>
                    <a:lnTo>
                      <a:pt x="108" y="438"/>
                    </a:lnTo>
                    <a:lnTo>
                      <a:pt x="1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47"/>
              <p:cNvSpPr/>
              <p:nvPr/>
            </p:nvSpPr>
            <p:spPr>
              <a:xfrm>
                <a:off x="6536441" y="2715578"/>
                <a:ext cx="54656" cy="21546"/>
              </a:xfrm>
              <a:custGeom>
                <a:avLst/>
                <a:gdLst/>
                <a:ahLst/>
                <a:cxnLst/>
                <a:rect l="l" t="t" r="r" b="b"/>
                <a:pathLst>
                  <a:path w="449" h="177" extrusionOk="0">
                    <a:moveTo>
                      <a:pt x="422" y="1"/>
                    </a:moveTo>
                    <a:cubicBezTo>
                      <a:pt x="285" y="40"/>
                      <a:pt x="148" y="53"/>
                      <a:pt x="1" y="66"/>
                    </a:cubicBezTo>
                    <a:lnTo>
                      <a:pt x="14" y="177"/>
                    </a:lnTo>
                    <a:cubicBezTo>
                      <a:pt x="164" y="164"/>
                      <a:pt x="311" y="148"/>
                      <a:pt x="448" y="108"/>
                    </a:cubicBezTo>
                    <a:lnTo>
                      <a:pt x="4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47"/>
              <p:cNvSpPr/>
              <p:nvPr/>
            </p:nvSpPr>
            <p:spPr>
              <a:xfrm>
                <a:off x="6798275" y="1752354"/>
                <a:ext cx="13268" cy="52951"/>
              </a:xfrm>
              <a:custGeom>
                <a:avLst/>
                <a:gdLst/>
                <a:ahLst/>
                <a:cxnLst/>
                <a:rect l="l" t="t" r="r" b="b"/>
                <a:pathLst>
                  <a:path w="109" h="435" extrusionOk="0">
                    <a:moveTo>
                      <a:pt x="0" y="0"/>
                    </a:moveTo>
                    <a:lnTo>
                      <a:pt x="0" y="435"/>
                    </a:lnTo>
                    <a:lnTo>
                      <a:pt x="108" y="435"/>
                    </a:lnTo>
                    <a:lnTo>
                      <a:pt x="1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47"/>
              <p:cNvSpPr/>
              <p:nvPr/>
            </p:nvSpPr>
            <p:spPr>
              <a:xfrm>
                <a:off x="6778312" y="2499878"/>
                <a:ext cx="28484" cy="54656"/>
              </a:xfrm>
              <a:custGeom>
                <a:avLst/>
                <a:gdLst/>
                <a:ahLst/>
                <a:cxnLst/>
                <a:rect l="l" t="t" r="r" b="b"/>
                <a:pathLst>
                  <a:path w="234" h="449" extrusionOk="0">
                    <a:moveTo>
                      <a:pt x="122" y="1"/>
                    </a:moveTo>
                    <a:cubicBezTo>
                      <a:pt x="96" y="138"/>
                      <a:pt x="57" y="272"/>
                      <a:pt x="1" y="409"/>
                    </a:cubicBezTo>
                    <a:lnTo>
                      <a:pt x="96" y="449"/>
                    </a:lnTo>
                    <a:cubicBezTo>
                      <a:pt x="151" y="315"/>
                      <a:pt x="204" y="164"/>
                      <a:pt x="233" y="14"/>
                    </a:cubicBezTo>
                    <a:lnTo>
                      <a:pt x="1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47"/>
              <p:cNvSpPr/>
              <p:nvPr/>
            </p:nvSpPr>
            <p:spPr>
              <a:xfrm>
                <a:off x="6637474" y="2672244"/>
                <a:ext cx="53073" cy="38222"/>
              </a:xfrm>
              <a:custGeom>
                <a:avLst/>
                <a:gdLst/>
                <a:ahLst/>
                <a:cxnLst/>
                <a:rect l="l" t="t" r="r" b="b"/>
                <a:pathLst>
                  <a:path w="436" h="314" extrusionOk="0">
                    <a:moveTo>
                      <a:pt x="367" y="0"/>
                    </a:moveTo>
                    <a:cubicBezTo>
                      <a:pt x="259" y="82"/>
                      <a:pt x="135" y="151"/>
                      <a:pt x="1" y="219"/>
                    </a:cubicBezTo>
                    <a:lnTo>
                      <a:pt x="53" y="314"/>
                    </a:lnTo>
                    <a:cubicBezTo>
                      <a:pt x="190" y="245"/>
                      <a:pt x="315" y="177"/>
                      <a:pt x="436" y="82"/>
                    </a:cubicBezTo>
                    <a:lnTo>
                      <a:pt x="3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47"/>
              <p:cNvSpPr/>
              <p:nvPr/>
            </p:nvSpPr>
            <p:spPr>
              <a:xfrm>
                <a:off x="6721831" y="2596164"/>
                <a:ext cx="43578" cy="49908"/>
              </a:xfrm>
              <a:custGeom>
                <a:avLst/>
                <a:gdLst/>
                <a:ahLst/>
                <a:cxnLst/>
                <a:rect l="l" t="t" r="r" b="b"/>
                <a:pathLst>
                  <a:path w="358" h="410" extrusionOk="0">
                    <a:moveTo>
                      <a:pt x="259" y="1"/>
                    </a:moveTo>
                    <a:cubicBezTo>
                      <a:pt x="194" y="122"/>
                      <a:pt x="96" y="230"/>
                      <a:pt x="1" y="341"/>
                    </a:cubicBezTo>
                    <a:lnTo>
                      <a:pt x="83" y="409"/>
                    </a:lnTo>
                    <a:cubicBezTo>
                      <a:pt x="177" y="298"/>
                      <a:pt x="275" y="190"/>
                      <a:pt x="357" y="53"/>
                    </a:cubicBezTo>
                    <a:lnTo>
                      <a:pt x="25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47"/>
              <p:cNvSpPr/>
              <p:nvPr/>
            </p:nvSpPr>
            <p:spPr>
              <a:xfrm>
                <a:off x="7045380" y="1062406"/>
                <a:ext cx="54534" cy="16798"/>
              </a:xfrm>
              <a:custGeom>
                <a:avLst/>
                <a:gdLst/>
                <a:ahLst/>
                <a:cxnLst/>
                <a:rect l="l" t="t" r="r" b="b"/>
                <a:pathLst>
                  <a:path w="448" h="138" extrusionOk="0">
                    <a:moveTo>
                      <a:pt x="353" y="0"/>
                    </a:moveTo>
                    <a:cubicBezTo>
                      <a:pt x="245" y="0"/>
                      <a:pt x="121" y="0"/>
                      <a:pt x="0" y="30"/>
                    </a:cubicBezTo>
                    <a:lnTo>
                      <a:pt x="13" y="138"/>
                    </a:lnTo>
                    <a:cubicBezTo>
                      <a:pt x="134" y="111"/>
                      <a:pt x="245" y="111"/>
                      <a:pt x="353" y="111"/>
                    </a:cubicBezTo>
                    <a:lnTo>
                      <a:pt x="448" y="111"/>
                    </a:lnTo>
                    <a:lnTo>
                      <a:pt x="44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47"/>
              <p:cNvSpPr/>
              <p:nvPr/>
            </p:nvSpPr>
            <p:spPr>
              <a:xfrm>
                <a:off x="6798275" y="1323023"/>
                <a:ext cx="14851" cy="54656"/>
              </a:xfrm>
              <a:custGeom>
                <a:avLst/>
                <a:gdLst/>
                <a:ahLst/>
                <a:cxnLst/>
                <a:rect l="l" t="t" r="r" b="b"/>
                <a:pathLst>
                  <a:path w="122" h="449" extrusionOk="0">
                    <a:moveTo>
                      <a:pt x="13" y="0"/>
                    </a:moveTo>
                    <a:cubicBezTo>
                      <a:pt x="0" y="82"/>
                      <a:pt x="0" y="164"/>
                      <a:pt x="0" y="245"/>
                    </a:cubicBezTo>
                    <a:lnTo>
                      <a:pt x="0" y="448"/>
                    </a:lnTo>
                    <a:lnTo>
                      <a:pt x="108" y="448"/>
                    </a:lnTo>
                    <a:lnTo>
                      <a:pt x="108" y="245"/>
                    </a:lnTo>
                    <a:cubicBezTo>
                      <a:pt x="108" y="177"/>
                      <a:pt x="108" y="95"/>
                      <a:pt x="121" y="13"/>
                    </a:cubicBezTo>
                    <a:lnTo>
                      <a:pt x="1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47"/>
              <p:cNvSpPr/>
              <p:nvPr/>
            </p:nvSpPr>
            <p:spPr>
              <a:xfrm>
                <a:off x="6809839" y="1218338"/>
                <a:ext cx="33110" cy="55021"/>
              </a:xfrm>
              <a:custGeom>
                <a:avLst/>
                <a:gdLst/>
                <a:ahLst/>
                <a:cxnLst/>
                <a:rect l="l" t="t" r="r" b="b"/>
                <a:pathLst>
                  <a:path w="272" h="452" extrusionOk="0">
                    <a:moveTo>
                      <a:pt x="177" y="1"/>
                    </a:moveTo>
                    <a:cubicBezTo>
                      <a:pt x="108" y="138"/>
                      <a:pt x="43" y="272"/>
                      <a:pt x="0" y="422"/>
                    </a:cubicBezTo>
                    <a:lnTo>
                      <a:pt x="108" y="452"/>
                    </a:lnTo>
                    <a:cubicBezTo>
                      <a:pt x="151" y="314"/>
                      <a:pt x="206" y="177"/>
                      <a:pt x="271" y="56"/>
                    </a:cubicBezTo>
                    <a:lnTo>
                      <a:pt x="17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47"/>
              <p:cNvSpPr/>
              <p:nvPr/>
            </p:nvSpPr>
            <p:spPr>
              <a:xfrm>
                <a:off x="6861086" y="1133981"/>
                <a:ext cx="46743" cy="47839"/>
              </a:xfrm>
              <a:custGeom>
                <a:avLst/>
                <a:gdLst/>
                <a:ahLst/>
                <a:cxnLst/>
                <a:rect l="l" t="t" r="r" b="b"/>
                <a:pathLst>
                  <a:path w="384" h="393" extrusionOk="0">
                    <a:moveTo>
                      <a:pt x="302" y="1"/>
                    </a:moveTo>
                    <a:cubicBezTo>
                      <a:pt x="194" y="95"/>
                      <a:pt x="83" y="203"/>
                      <a:pt x="1" y="327"/>
                    </a:cubicBezTo>
                    <a:lnTo>
                      <a:pt x="83" y="393"/>
                    </a:lnTo>
                    <a:cubicBezTo>
                      <a:pt x="164" y="272"/>
                      <a:pt x="275" y="177"/>
                      <a:pt x="383" y="82"/>
                    </a:cubicBezTo>
                    <a:lnTo>
                      <a:pt x="3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47"/>
              <p:cNvSpPr/>
              <p:nvPr/>
            </p:nvSpPr>
            <p:spPr>
              <a:xfrm>
                <a:off x="6942278" y="1079083"/>
                <a:ext cx="55021" cy="33110"/>
              </a:xfrm>
              <a:custGeom>
                <a:avLst/>
                <a:gdLst/>
                <a:ahLst/>
                <a:cxnLst/>
                <a:rect l="l" t="t" r="r" b="b"/>
                <a:pathLst>
                  <a:path w="452" h="272" extrusionOk="0">
                    <a:moveTo>
                      <a:pt x="409" y="1"/>
                    </a:moveTo>
                    <a:cubicBezTo>
                      <a:pt x="275" y="43"/>
                      <a:pt x="138" y="108"/>
                      <a:pt x="1" y="177"/>
                    </a:cubicBezTo>
                    <a:lnTo>
                      <a:pt x="56" y="272"/>
                    </a:lnTo>
                    <a:cubicBezTo>
                      <a:pt x="180" y="206"/>
                      <a:pt x="314" y="151"/>
                      <a:pt x="452" y="95"/>
                    </a:cubicBezTo>
                    <a:lnTo>
                      <a:pt x="4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47"/>
              <p:cNvSpPr/>
              <p:nvPr/>
            </p:nvSpPr>
            <p:spPr>
              <a:xfrm>
                <a:off x="6798275" y="2287830"/>
                <a:ext cx="13268" cy="53073"/>
              </a:xfrm>
              <a:custGeom>
                <a:avLst/>
                <a:gdLst/>
                <a:ahLst/>
                <a:cxnLst/>
                <a:rect l="l" t="t" r="r" b="b"/>
                <a:pathLst>
                  <a:path w="109" h="436" extrusionOk="0">
                    <a:moveTo>
                      <a:pt x="0" y="1"/>
                    </a:moveTo>
                    <a:lnTo>
                      <a:pt x="0" y="435"/>
                    </a:lnTo>
                    <a:lnTo>
                      <a:pt x="108" y="435"/>
                    </a:lnTo>
                    <a:lnTo>
                      <a:pt x="1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47"/>
              <p:cNvSpPr/>
              <p:nvPr/>
            </p:nvSpPr>
            <p:spPr>
              <a:xfrm>
                <a:off x="6798275" y="2073834"/>
                <a:ext cx="13268" cy="52951"/>
              </a:xfrm>
              <a:custGeom>
                <a:avLst/>
                <a:gdLst/>
                <a:ahLst/>
                <a:cxnLst/>
                <a:rect l="l" t="t" r="r" b="b"/>
                <a:pathLst>
                  <a:path w="109" h="435" extrusionOk="0">
                    <a:moveTo>
                      <a:pt x="0" y="0"/>
                    </a:moveTo>
                    <a:lnTo>
                      <a:pt x="0" y="435"/>
                    </a:lnTo>
                    <a:lnTo>
                      <a:pt x="108" y="435"/>
                    </a:lnTo>
                    <a:lnTo>
                      <a:pt x="1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47"/>
              <p:cNvSpPr/>
              <p:nvPr/>
            </p:nvSpPr>
            <p:spPr>
              <a:xfrm>
                <a:off x="6798275" y="1858134"/>
                <a:ext cx="13268" cy="55021"/>
              </a:xfrm>
              <a:custGeom>
                <a:avLst/>
                <a:gdLst/>
                <a:ahLst/>
                <a:cxnLst/>
                <a:rect l="l" t="t" r="r" b="b"/>
                <a:pathLst>
                  <a:path w="109" h="452" extrusionOk="0">
                    <a:moveTo>
                      <a:pt x="0" y="1"/>
                    </a:moveTo>
                    <a:lnTo>
                      <a:pt x="0" y="452"/>
                    </a:lnTo>
                    <a:lnTo>
                      <a:pt x="108" y="452"/>
                    </a:lnTo>
                    <a:lnTo>
                      <a:pt x="1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47"/>
              <p:cNvSpPr/>
              <p:nvPr/>
            </p:nvSpPr>
            <p:spPr>
              <a:xfrm>
                <a:off x="6798275" y="2179980"/>
                <a:ext cx="13268" cy="53073"/>
              </a:xfrm>
              <a:custGeom>
                <a:avLst/>
                <a:gdLst/>
                <a:ahLst/>
                <a:cxnLst/>
                <a:rect l="l" t="t" r="r" b="b"/>
                <a:pathLst>
                  <a:path w="109" h="436" extrusionOk="0">
                    <a:moveTo>
                      <a:pt x="0" y="1"/>
                    </a:moveTo>
                    <a:lnTo>
                      <a:pt x="0" y="436"/>
                    </a:lnTo>
                    <a:lnTo>
                      <a:pt x="108" y="436"/>
                    </a:lnTo>
                    <a:lnTo>
                      <a:pt x="1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47"/>
              <p:cNvSpPr/>
              <p:nvPr/>
            </p:nvSpPr>
            <p:spPr>
              <a:xfrm>
                <a:off x="5661103" y="3756465"/>
                <a:ext cx="13268" cy="53438"/>
              </a:xfrm>
              <a:custGeom>
                <a:avLst/>
                <a:gdLst/>
                <a:ahLst/>
                <a:cxnLst/>
                <a:rect l="l" t="t" r="r" b="b"/>
                <a:pathLst>
                  <a:path w="109" h="439" extrusionOk="0">
                    <a:moveTo>
                      <a:pt x="1" y="0"/>
                    </a:moveTo>
                    <a:lnTo>
                      <a:pt x="1" y="438"/>
                    </a:lnTo>
                    <a:lnTo>
                      <a:pt x="109" y="43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47"/>
              <p:cNvSpPr/>
              <p:nvPr/>
            </p:nvSpPr>
            <p:spPr>
              <a:xfrm>
                <a:off x="5661103" y="3862732"/>
                <a:ext cx="13268" cy="54534"/>
              </a:xfrm>
              <a:custGeom>
                <a:avLst/>
                <a:gdLst/>
                <a:ahLst/>
                <a:cxnLst/>
                <a:rect l="l" t="t" r="r" b="b"/>
                <a:pathLst>
                  <a:path w="109" h="448" extrusionOk="0">
                    <a:moveTo>
                      <a:pt x="1" y="0"/>
                    </a:moveTo>
                    <a:lnTo>
                      <a:pt x="1" y="448"/>
                    </a:lnTo>
                    <a:lnTo>
                      <a:pt x="109" y="44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47"/>
              <p:cNvSpPr/>
              <p:nvPr/>
            </p:nvSpPr>
            <p:spPr>
              <a:xfrm>
                <a:off x="5661103" y="3648615"/>
                <a:ext cx="13268" cy="53438"/>
              </a:xfrm>
              <a:custGeom>
                <a:avLst/>
                <a:gdLst/>
                <a:ahLst/>
                <a:cxnLst/>
                <a:rect l="l" t="t" r="r" b="b"/>
                <a:pathLst>
                  <a:path w="109" h="439" extrusionOk="0">
                    <a:moveTo>
                      <a:pt x="1" y="0"/>
                    </a:moveTo>
                    <a:lnTo>
                      <a:pt x="1" y="438"/>
                    </a:lnTo>
                    <a:lnTo>
                      <a:pt x="109" y="43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47"/>
              <p:cNvSpPr/>
              <p:nvPr/>
            </p:nvSpPr>
            <p:spPr>
              <a:xfrm>
                <a:off x="5661103" y="4506059"/>
                <a:ext cx="13268" cy="53073"/>
              </a:xfrm>
              <a:custGeom>
                <a:avLst/>
                <a:gdLst/>
                <a:ahLst/>
                <a:cxnLst/>
                <a:rect l="l" t="t" r="r" b="b"/>
                <a:pathLst>
                  <a:path w="109" h="436"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47"/>
              <p:cNvSpPr/>
              <p:nvPr/>
            </p:nvSpPr>
            <p:spPr>
              <a:xfrm>
                <a:off x="5661103" y="3970461"/>
                <a:ext cx="13268" cy="53073"/>
              </a:xfrm>
              <a:custGeom>
                <a:avLst/>
                <a:gdLst/>
                <a:ahLst/>
                <a:cxnLst/>
                <a:rect l="l" t="t" r="r" b="b"/>
                <a:pathLst>
                  <a:path w="109" h="436" extrusionOk="0">
                    <a:moveTo>
                      <a:pt x="1" y="1"/>
                    </a:moveTo>
                    <a:lnTo>
                      <a:pt x="1" y="436"/>
                    </a:lnTo>
                    <a:lnTo>
                      <a:pt x="109" y="436"/>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47"/>
              <p:cNvSpPr/>
              <p:nvPr/>
            </p:nvSpPr>
            <p:spPr>
              <a:xfrm>
                <a:off x="5661103" y="4078311"/>
                <a:ext cx="13268" cy="53073"/>
              </a:xfrm>
              <a:custGeom>
                <a:avLst/>
                <a:gdLst/>
                <a:ahLst/>
                <a:cxnLst/>
                <a:rect l="l" t="t" r="r" b="b"/>
                <a:pathLst>
                  <a:path w="109" h="436" extrusionOk="0">
                    <a:moveTo>
                      <a:pt x="1" y="1"/>
                    </a:moveTo>
                    <a:lnTo>
                      <a:pt x="1" y="435"/>
                    </a:lnTo>
                    <a:lnTo>
                      <a:pt x="109" y="435"/>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47"/>
              <p:cNvSpPr/>
              <p:nvPr/>
            </p:nvSpPr>
            <p:spPr>
              <a:xfrm>
                <a:off x="5661103" y="4184213"/>
                <a:ext cx="13268" cy="53438"/>
              </a:xfrm>
              <a:custGeom>
                <a:avLst/>
                <a:gdLst/>
                <a:ahLst/>
                <a:cxnLst/>
                <a:rect l="l" t="t" r="r" b="b"/>
                <a:pathLst>
                  <a:path w="109" h="439" extrusionOk="0">
                    <a:moveTo>
                      <a:pt x="1" y="0"/>
                    </a:moveTo>
                    <a:lnTo>
                      <a:pt x="1" y="438"/>
                    </a:lnTo>
                    <a:lnTo>
                      <a:pt x="109" y="43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47"/>
              <p:cNvSpPr/>
              <p:nvPr/>
            </p:nvSpPr>
            <p:spPr>
              <a:xfrm>
                <a:off x="5661103" y="4398209"/>
                <a:ext cx="13268" cy="54656"/>
              </a:xfrm>
              <a:custGeom>
                <a:avLst/>
                <a:gdLst/>
                <a:ahLst/>
                <a:cxnLst/>
                <a:rect l="l" t="t" r="r" b="b"/>
                <a:pathLst>
                  <a:path w="109" h="449" extrusionOk="0">
                    <a:moveTo>
                      <a:pt x="1" y="1"/>
                    </a:moveTo>
                    <a:lnTo>
                      <a:pt x="1" y="448"/>
                    </a:lnTo>
                    <a:lnTo>
                      <a:pt x="109" y="448"/>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47"/>
              <p:cNvSpPr/>
              <p:nvPr/>
            </p:nvSpPr>
            <p:spPr>
              <a:xfrm>
                <a:off x="5661103" y="4291941"/>
                <a:ext cx="13268" cy="53073"/>
              </a:xfrm>
              <a:custGeom>
                <a:avLst/>
                <a:gdLst/>
                <a:ahLst/>
                <a:cxnLst/>
                <a:rect l="l" t="t" r="r" b="b"/>
                <a:pathLst>
                  <a:path w="109" h="436" extrusionOk="0">
                    <a:moveTo>
                      <a:pt x="1" y="1"/>
                    </a:moveTo>
                    <a:lnTo>
                      <a:pt x="1" y="436"/>
                    </a:lnTo>
                    <a:lnTo>
                      <a:pt x="109" y="436"/>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47"/>
              <p:cNvSpPr/>
              <p:nvPr/>
            </p:nvSpPr>
            <p:spPr>
              <a:xfrm>
                <a:off x="5661103" y="2896221"/>
                <a:ext cx="13268" cy="54656"/>
              </a:xfrm>
              <a:custGeom>
                <a:avLst/>
                <a:gdLst/>
                <a:ahLst/>
                <a:cxnLst/>
                <a:rect l="l" t="t" r="r" b="b"/>
                <a:pathLst>
                  <a:path w="109" h="449" extrusionOk="0">
                    <a:moveTo>
                      <a:pt x="1" y="0"/>
                    </a:moveTo>
                    <a:lnTo>
                      <a:pt x="1" y="448"/>
                    </a:lnTo>
                    <a:lnTo>
                      <a:pt x="109" y="44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47"/>
              <p:cNvSpPr/>
              <p:nvPr/>
            </p:nvSpPr>
            <p:spPr>
              <a:xfrm>
                <a:off x="5661103" y="3004071"/>
                <a:ext cx="13268" cy="52951"/>
              </a:xfrm>
              <a:custGeom>
                <a:avLst/>
                <a:gdLst/>
                <a:ahLst/>
                <a:cxnLst/>
                <a:rect l="l" t="t" r="r" b="b"/>
                <a:pathLst>
                  <a:path w="109" h="435"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47"/>
              <p:cNvSpPr/>
              <p:nvPr/>
            </p:nvSpPr>
            <p:spPr>
              <a:xfrm>
                <a:off x="5659156" y="2789954"/>
                <a:ext cx="15216" cy="53073"/>
              </a:xfrm>
              <a:custGeom>
                <a:avLst/>
                <a:gdLst/>
                <a:ahLst/>
                <a:cxnLst/>
                <a:rect l="l" t="t" r="r" b="b"/>
                <a:pathLst>
                  <a:path w="125" h="436" extrusionOk="0">
                    <a:moveTo>
                      <a:pt x="17" y="1"/>
                    </a:moveTo>
                    <a:lnTo>
                      <a:pt x="17" y="14"/>
                    </a:lnTo>
                    <a:lnTo>
                      <a:pt x="0" y="14"/>
                    </a:lnTo>
                    <a:lnTo>
                      <a:pt x="0" y="164"/>
                    </a:lnTo>
                    <a:lnTo>
                      <a:pt x="17" y="164"/>
                    </a:lnTo>
                    <a:lnTo>
                      <a:pt x="17" y="435"/>
                    </a:lnTo>
                    <a:lnTo>
                      <a:pt x="125" y="435"/>
                    </a:lnTo>
                    <a:lnTo>
                      <a:pt x="12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47"/>
              <p:cNvSpPr/>
              <p:nvPr/>
            </p:nvSpPr>
            <p:spPr>
              <a:xfrm>
                <a:off x="5661103" y="3111434"/>
                <a:ext cx="13268" cy="53438"/>
              </a:xfrm>
              <a:custGeom>
                <a:avLst/>
                <a:gdLst/>
                <a:ahLst/>
                <a:cxnLst/>
                <a:rect l="l" t="t" r="r" b="b"/>
                <a:pathLst>
                  <a:path w="109" h="439" extrusionOk="0">
                    <a:moveTo>
                      <a:pt x="1" y="1"/>
                    </a:moveTo>
                    <a:lnTo>
                      <a:pt x="1" y="439"/>
                    </a:lnTo>
                    <a:lnTo>
                      <a:pt x="109" y="439"/>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47"/>
              <p:cNvSpPr/>
              <p:nvPr/>
            </p:nvSpPr>
            <p:spPr>
              <a:xfrm>
                <a:off x="5661103" y="3217702"/>
                <a:ext cx="13268" cy="55021"/>
              </a:xfrm>
              <a:custGeom>
                <a:avLst/>
                <a:gdLst/>
                <a:ahLst/>
                <a:cxnLst/>
                <a:rect l="l" t="t" r="r" b="b"/>
                <a:pathLst>
                  <a:path w="109" h="452" extrusionOk="0">
                    <a:moveTo>
                      <a:pt x="1" y="1"/>
                    </a:moveTo>
                    <a:lnTo>
                      <a:pt x="1" y="452"/>
                    </a:lnTo>
                    <a:lnTo>
                      <a:pt x="109" y="452"/>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47"/>
              <p:cNvSpPr/>
              <p:nvPr/>
            </p:nvSpPr>
            <p:spPr>
              <a:xfrm>
                <a:off x="5661103" y="3325552"/>
                <a:ext cx="13268" cy="53073"/>
              </a:xfrm>
              <a:custGeom>
                <a:avLst/>
                <a:gdLst/>
                <a:ahLst/>
                <a:cxnLst/>
                <a:rect l="l" t="t" r="r" b="b"/>
                <a:pathLst>
                  <a:path w="109" h="436" extrusionOk="0">
                    <a:moveTo>
                      <a:pt x="1" y="0"/>
                    </a:moveTo>
                    <a:lnTo>
                      <a:pt x="1" y="435"/>
                    </a:lnTo>
                    <a:lnTo>
                      <a:pt x="109" y="435"/>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47"/>
              <p:cNvSpPr/>
              <p:nvPr/>
            </p:nvSpPr>
            <p:spPr>
              <a:xfrm>
                <a:off x="5661103" y="3539182"/>
                <a:ext cx="13268" cy="56603"/>
              </a:xfrm>
              <a:custGeom>
                <a:avLst/>
                <a:gdLst/>
                <a:ahLst/>
                <a:cxnLst/>
                <a:rect l="l" t="t" r="r" b="b"/>
                <a:pathLst>
                  <a:path w="109" h="465" extrusionOk="0">
                    <a:moveTo>
                      <a:pt x="1" y="1"/>
                    </a:moveTo>
                    <a:lnTo>
                      <a:pt x="1" y="30"/>
                    </a:lnTo>
                    <a:lnTo>
                      <a:pt x="1" y="439"/>
                    </a:lnTo>
                    <a:lnTo>
                      <a:pt x="1" y="465"/>
                    </a:lnTo>
                    <a:lnTo>
                      <a:pt x="109" y="465"/>
                    </a:lnTo>
                    <a:lnTo>
                      <a:pt x="109" y="439"/>
                    </a:lnTo>
                    <a:lnTo>
                      <a:pt x="109" y="30"/>
                    </a:lnTo>
                    <a:lnTo>
                      <a:pt x="1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47"/>
              <p:cNvSpPr/>
              <p:nvPr/>
            </p:nvSpPr>
            <p:spPr>
              <a:xfrm>
                <a:off x="5661103" y="3431819"/>
                <a:ext cx="13268" cy="54534"/>
              </a:xfrm>
              <a:custGeom>
                <a:avLst/>
                <a:gdLst/>
                <a:ahLst/>
                <a:cxnLst/>
                <a:rect l="l" t="t" r="r" b="b"/>
                <a:pathLst>
                  <a:path w="109" h="448" extrusionOk="0">
                    <a:moveTo>
                      <a:pt x="1" y="0"/>
                    </a:moveTo>
                    <a:lnTo>
                      <a:pt x="1" y="448"/>
                    </a:lnTo>
                    <a:lnTo>
                      <a:pt x="109" y="44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37" name="Google Shape;3337;p47"/>
          <p:cNvGrpSpPr/>
          <p:nvPr/>
        </p:nvGrpSpPr>
        <p:grpSpPr>
          <a:xfrm>
            <a:off x="5790274" y="3799445"/>
            <a:ext cx="2901600" cy="964355"/>
            <a:chOff x="4292974" y="3803645"/>
            <a:chExt cx="2901600" cy="964355"/>
          </a:xfrm>
        </p:grpSpPr>
        <p:grpSp>
          <p:nvGrpSpPr>
            <p:cNvPr id="3338" name="Google Shape;3338;p47"/>
            <p:cNvGrpSpPr/>
            <p:nvPr/>
          </p:nvGrpSpPr>
          <p:grpSpPr>
            <a:xfrm>
              <a:off x="4292974" y="4147703"/>
              <a:ext cx="2901600" cy="620297"/>
              <a:chOff x="3922949" y="4147703"/>
              <a:chExt cx="2901600" cy="620297"/>
            </a:xfrm>
          </p:grpSpPr>
          <p:sp>
            <p:nvSpPr>
              <p:cNvPr id="3339" name="Google Shape;3339;p47"/>
              <p:cNvSpPr/>
              <p:nvPr/>
            </p:nvSpPr>
            <p:spPr>
              <a:xfrm>
                <a:off x="3922949" y="4651900"/>
                <a:ext cx="2901600" cy="116100"/>
              </a:xfrm>
              <a:prstGeom prst="ellipse">
                <a:avLst/>
              </a:prstGeom>
              <a:solidFill>
                <a:srgbClr val="897FBB">
                  <a:alpha val="291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nvGrpSpPr>
              <p:cNvPr id="3340" name="Google Shape;3340;p47"/>
              <p:cNvGrpSpPr/>
              <p:nvPr/>
            </p:nvGrpSpPr>
            <p:grpSpPr>
              <a:xfrm>
                <a:off x="4072094" y="4147703"/>
                <a:ext cx="2593967" cy="558924"/>
                <a:chOff x="4284955" y="2543242"/>
                <a:chExt cx="3778539" cy="814165"/>
              </a:xfrm>
            </p:grpSpPr>
            <p:sp>
              <p:nvSpPr>
                <p:cNvPr id="3341" name="Google Shape;3341;p47"/>
                <p:cNvSpPr/>
                <p:nvPr/>
              </p:nvSpPr>
              <p:spPr>
                <a:xfrm>
                  <a:off x="7115347" y="3130366"/>
                  <a:ext cx="233145" cy="227040"/>
                </a:xfrm>
                <a:custGeom>
                  <a:avLst/>
                  <a:gdLst/>
                  <a:ahLst/>
                  <a:cxnLst/>
                  <a:rect l="l" t="t" r="r" b="b"/>
                  <a:pathLst>
                    <a:path w="2753" h="2681" extrusionOk="0">
                      <a:moveTo>
                        <a:pt x="1376" y="1"/>
                      </a:moveTo>
                      <a:cubicBezTo>
                        <a:pt x="615" y="1"/>
                        <a:pt x="0" y="599"/>
                        <a:pt x="0" y="1334"/>
                      </a:cubicBezTo>
                      <a:cubicBezTo>
                        <a:pt x="0" y="2083"/>
                        <a:pt x="615" y="2681"/>
                        <a:pt x="1376" y="2681"/>
                      </a:cubicBezTo>
                      <a:lnTo>
                        <a:pt x="1661" y="2681"/>
                      </a:lnTo>
                      <a:lnTo>
                        <a:pt x="1661" y="2655"/>
                      </a:lnTo>
                      <a:cubicBezTo>
                        <a:pt x="2288" y="2534"/>
                        <a:pt x="2753" y="1988"/>
                        <a:pt x="2753" y="1334"/>
                      </a:cubicBezTo>
                      <a:cubicBezTo>
                        <a:pt x="2753" y="694"/>
                        <a:pt x="2288" y="148"/>
                        <a:pt x="1661" y="27"/>
                      </a:cubicBezTo>
                      <a:lnTo>
                        <a:pt x="16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47"/>
                <p:cNvSpPr/>
                <p:nvPr/>
              </p:nvSpPr>
              <p:spPr>
                <a:xfrm>
                  <a:off x="7155742" y="3130366"/>
                  <a:ext cx="199693" cy="227040"/>
                </a:xfrm>
                <a:custGeom>
                  <a:avLst/>
                  <a:gdLst/>
                  <a:ahLst/>
                  <a:cxnLst/>
                  <a:rect l="l" t="t" r="r" b="b"/>
                  <a:pathLst>
                    <a:path w="2358" h="2681" extrusionOk="0">
                      <a:moveTo>
                        <a:pt x="1184" y="1"/>
                      </a:moveTo>
                      <a:cubicBezTo>
                        <a:pt x="530" y="1"/>
                        <a:pt x="1" y="599"/>
                        <a:pt x="1" y="1334"/>
                      </a:cubicBezTo>
                      <a:cubicBezTo>
                        <a:pt x="1" y="2083"/>
                        <a:pt x="530" y="2681"/>
                        <a:pt x="1184" y="2681"/>
                      </a:cubicBezTo>
                      <a:cubicBezTo>
                        <a:pt x="1838" y="2681"/>
                        <a:pt x="2357" y="2083"/>
                        <a:pt x="2357" y="1334"/>
                      </a:cubicBezTo>
                      <a:cubicBezTo>
                        <a:pt x="2357" y="599"/>
                        <a:pt x="1838" y="1"/>
                        <a:pt x="1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47"/>
                <p:cNvSpPr/>
                <p:nvPr/>
              </p:nvSpPr>
              <p:spPr>
                <a:xfrm>
                  <a:off x="6158139" y="3130366"/>
                  <a:ext cx="232891" cy="227040"/>
                </a:xfrm>
                <a:custGeom>
                  <a:avLst/>
                  <a:gdLst/>
                  <a:ahLst/>
                  <a:cxnLst/>
                  <a:rect l="l" t="t" r="r" b="b"/>
                  <a:pathLst>
                    <a:path w="2750" h="2681" extrusionOk="0">
                      <a:moveTo>
                        <a:pt x="1377" y="1"/>
                      </a:moveTo>
                      <a:cubicBezTo>
                        <a:pt x="612" y="1"/>
                        <a:pt x="0" y="599"/>
                        <a:pt x="0" y="1334"/>
                      </a:cubicBezTo>
                      <a:cubicBezTo>
                        <a:pt x="0" y="2083"/>
                        <a:pt x="612" y="2681"/>
                        <a:pt x="1377" y="2681"/>
                      </a:cubicBezTo>
                      <a:lnTo>
                        <a:pt x="1661" y="2681"/>
                      </a:lnTo>
                      <a:lnTo>
                        <a:pt x="1661" y="2655"/>
                      </a:lnTo>
                      <a:cubicBezTo>
                        <a:pt x="2275" y="2534"/>
                        <a:pt x="2749" y="1988"/>
                        <a:pt x="2749" y="1334"/>
                      </a:cubicBezTo>
                      <a:cubicBezTo>
                        <a:pt x="2749" y="694"/>
                        <a:pt x="2275" y="148"/>
                        <a:pt x="1661" y="27"/>
                      </a:cubicBezTo>
                      <a:lnTo>
                        <a:pt x="16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47"/>
                <p:cNvSpPr/>
                <p:nvPr/>
              </p:nvSpPr>
              <p:spPr>
                <a:xfrm>
                  <a:off x="6198534" y="3130366"/>
                  <a:ext cx="199439" cy="227040"/>
                </a:xfrm>
                <a:custGeom>
                  <a:avLst/>
                  <a:gdLst/>
                  <a:ahLst/>
                  <a:cxnLst/>
                  <a:rect l="l" t="t" r="r" b="b"/>
                  <a:pathLst>
                    <a:path w="2355" h="2681" extrusionOk="0">
                      <a:moveTo>
                        <a:pt x="1184" y="1"/>
                      </a:moveTo>
                      <a:cubicBezTo>
                        <a:pt x="530" y="1"/>
                        <a:pt x="1" y="599"/>
                        <a:pt x="1" y="1334"/>
                      </a:cubicBezTo>
                      <a:cubicBezTo>
                        <a:pt x="1" y="2083"/>
                        <a:pt x="530" y="2681"/>
                        <a:pt x="1184" y="2681"/>
                      </a:cubicBezTo>
                      <a:cubicBezTo>
                        <a:pt x="1825" y="2681"/>
                        <a:pt x="2354" y="2083"/>
                        <a:pt x="2354" y="1334"/>
                      </a:cubicBezTo>
                      <a:cubicBezTo>
                        <a:pt x="2354" y="599"/>
                        <a:pt x="1825" y="1"/>
                        <a:pt x="1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47"/>
                <p:cNvSpPr/>
                <p:nvPr/>
              </p:nvSpPr>
              <p:spPr>
                <a:xfrm>
                  <a:off x="6107243" y="2937707"/>
                  <a:ext cx="1243467" cy="326461"/>
                </a:xfrm>
                <a:custGeom>
                  <a:avLst/>
                  <a:gdLst/>
                  <a:ahLst/>
                  <a:cxnLst/>
                  <a:rect l="l" t="t" r="r" b="b"/>
                  <a:pathLst>
                    <a:path w="14683" h="3855" extrusionOk="0">
                      <a:moveTo>
                        <a:pt x="4360" y="1"/>
                      </a:moveTo>
                      <a:lnTo>
                        <a:pt x="0" y="1239"/>
                      </a:lnTo>
                      <a:lnTo>
                        <a:pt x="0" y="3854"/>
                      </a:lnTo>
                      <a:lnTo>
                        <a:pt x="14683" y="3854"/>
                      </a:lnTo>
                      <a:lnTo>
                        <a:pt x="14274" y="27"/>
                      </a:lnTo>
                      <a:lnTo>
                        <a:pt x="436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47"/>
                <p:cNvSpPr/>
                <p:nvPr/>
              </p:nvSpPr>
              <p:spPr>
                <a:xfrm>
                  <a:off x="6476474" y="2543242"/>
                  <a:ext cx="786493" cy="396749"/>
                </a:xfrm>
                <a:custGeom>
                  <a:avLst/>
                  <a:gdLst/>
                  <a:ahLst/>
                  <a:cxnLst/>
                  <a:rect l="l" t="t" r="r" b="b"/>
                  <a:pathLst>
                    <a:path w="9287" h="4685" extrusionOk="0">
                      <a:moveTo>
                        <a:pt x="3106" y="1"/>
                      </a:moveTo>
                      <a:lnTo>
                        <a:pt x="0" y="4659"/>
                      </a:lnTo>
                      <a:lnTo>
                        <a:pt x="9287" y="4685"/>
                      </a:lnTo>
                      <a:lnTo>
                        <a:pt x="678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47"/>
                <p:cNvSpPr/>
                <p:nvPr/>
              </p:nvSpPr>
              <p:spPr>
                <a:xfrm>
                  <a:off x="6604350" y="2937707"/>
                  <a:ext cx="1424528" cy="326461"/>
                </a:xfrm>
                <a:custGeom>
                  <a:avLst/>
                  <a:gdLst/>
                  <a:ahLst/>
                  <a:cxnLst/>
                  <a:rect l="l" t="t" r="r" b="b"/>
                  <a:pathLst>
                    <a:path w="16821" h="3855" extrusionOk="0">
                      <a:moveTo>
                        <a:pt x="4361" y="1"/>
                      </a:moveTo>
                      <a:lnTo>
                        <a:pt x="0" y="1239"/>
                      </a:lnTo>
                      <a:lnTo>
                        <a:pt x="0" y="3854"/>
                      </a:lnTo>
                      <a:lnTo>
                        <a:pt x="16821" y="3854"/>
                      </a:lnTo>
                      <a:lnTo>
                        <a:pt x="16589" y="1906"/>
                      </a:lnTo>
                      <a:lnTo>
                        <a:pt x="16438" y="762"/>
                      </a:lnTo>
                      <a:lnTo>
                        <a:pt x="16399" y="573"/>
                      </a:lnTo>
                      <a:lnTo>
                        <a:pt x="13350" y="14"/>
                      </a:lnTo>
                      <a:lnTo>
                        <a:pt x="43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47"/>
                <p:cNvSpPr/>
                <p:nvPr/>
              </p:nvSpPr>
              <p:spPr>
                <a:xfrm>
                  <a:off x="6865099" y="2543242"/>
                  <a:ext cx="876770" cy="527164"/>
                </a:xfrm>
                <a:custGeom>
                  <a:avLst/>
                  <a:gdLst/>
                  <a:ahLst/>
                  <a:cxnLst/>
                  <a:rect l="l" t="t" r="r" b="b"/>
                  <a:pathLst>
                    <a:path w="10353" h="6225" extrusionOk="0">
                      <a:moveTo>
                        <a:pt x="2194" y="1"/>
                      </a:moveTo>
                      <a:lnTo>
                        <a:pt x="1282" y="4659"/>
                      </a:lnTo>
                      <a:lnTo>
                        <a:pt x="1" y="6224"/>
                      </a:lnTo>
                      <a:lnTo>
                        <a:pt x="1" y="6224"/>
                      </a:lnTo>
                      <a:lnTo>
                        <a:pt x="10352" y="4917"/>
                      </a:lnTo>
                      <a:lnTo>
                        <a:pt x="88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47"/>
                <p:cNvSpPr/>
                <p:nvPr/>
              </p:nvSpPr>
              <p:spPr>
                <a:xfrm>
                  <a:off x="6973582" y="2543242"/>
                  <a:ext cx="761341" cy="394547"/>
                </a:xfrm>
                <a:custGeom>
                  <a:avLst/>
                  <a:gdLst/>
                  <a:ahLst/>
                  <a:cxnLst/>
                  <a:rect l="l" t="t" r="r" b="b"/>
                  <a:pathLst>
                    <a:path w="8990" h="4659" extrusionOk="0">
                      <a:moveTo>
                        <a:pt x="913" y="1"/>
                      </a:moveTo>
                      <a:lnTo>
                        <a:pt x="1" y="4659"/>
                      </a:lnTo>
                      <a:lnTo>
                        <a:pt x="8990" y="4659"/>
                      </a:lnTo>
                      <a:lnTo>
                        <a:pt x="76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47"/>
                <p:cNvSpPr/>
                <p:nvPr/>
              </p:nvSpPr>
              <p:spPr>
                <a:xfrm>
                  <a:off x="7305806" y="2566277"/>
                  <a:ext cx="379315" cy="371513"/>
                </a:xfrm>
                <a:custGeom>
                  <a:avLst/>
                  <a:gdLst/>
                  <a:ahLst/>
                  <a:cxnLst/>
                  <a:rect l="l" t="t" r="r" b="b"/>
                  <a:pathLst>
                    <a:path w="4479" h="4387" extrusionOk="0">
                      <a:moveTo>
                        <a:pt x="0" y="0"/>
                      </a:moveTo>
                      <a:lnTo>
                        <a:pt x="0" y="4387"/>
                      </a:lnTo>
                      <a:lnTo>
                        <a:pt x="4478" y="4387"/>
                      </a:lnTo>
                      <a:lnTo>
                        <a:pt x="332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47"/>
                <p:cNvSpPr/>
                <p:nvPr/>
              </p:nvSpPr>
              <p:spPr>
                <a:xfrm>
                  <a:off x="6992975" y="2566277"/>
                  <a:ext cx="293273" cy="371513"/>
                </a:xfrm>
                <a:custGeom>
                  <a:avLst/>
                  <a:gdLst/>
                  <a:ahLst/>
                  <a:cxnLst/>
                  <a:rect l="l" t="t" r="r" b="b"/>
                  <a:pathLst>
                    <a:path w="3463" h="4387" extrusionOk="0">
                      <a:moveTo>
                        <a:pt x="900" y="0"/>
                      </a:moveTo>
                      <a:lnTo>
                        <a:pt x="1" y="4387"/>
                      </a:lnTo>
                      <a:lnTo>
                        <a:pt x="3462" y="4387"/>
                      </a:lnTo>
                      <a:lnTo>
                        <a:pt x="346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47"/>
                <p:cNvSpPr/>
                <p:nvPr/>
              </p:nvSpPr>
              <p:spPr>
                <a:xfrm>
                  <a:off x="7305806" y="2566277"/>
                  <a:ext cx="315884" cy="132617"/>
                </a:xfrm>
                <a:custGeom>
                  <a:avLst/>
                  <a:gdLst/>
                  <a:ahLst/>
                  <a:cxnLst/>
                  <a:rect l="l" t="t" r="r" b="b"/>
                  <a:pathLst>
                    <a:path w="3730" h="1566" extrusionOk="0">
                      <a:moveTo>
                        <a:pt x="0" y="0"/>
                      </a:moveTo>
                      <a:lnTo>
                        <a:pt x="0" y="1566"/>
                      </a:lnTo>
                      <a:lnTo>
                        <a:pt x="3730" y="1566"/>
                      </a:lnTo>
                      <a:lnTo>
                        <a:pt x="3321" y="0"/>
                      </a:lnTo>
                      <a:close/>
                    </a:path>
                  </a:pathLst>
                </a:custGeom>
                <a:solidFill>
                  <a:srgbClr val="FFFFFF">
                    <a:alpha val="3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47"/>
                <p:cNvSpPr/>
                <p:nvPr/>
              </p:nvSpPr>
              <p:spPr>
                <a:xfrm>
                  <a:off x="7041416" y="2566277"/>
                  <a:ext cx="244832" cy="132617"/>
                </a:xfrm>
                <a:custGeom>
                  <a:avLst/>
                  <a:gdLst/>
                  <a:ahLst/>
                  <a:cxnLst/>
                  <a:rect l="l" t="t" r="r" b="b"/>
                  <a:pathLst>
                    <a:path w="2891" h="1566" extrusionOk="0">
                      <a:moveTo>
                        <a:pt x="328" y="0"/>
                      </a:moveTo>
                      <a:lnTo>
                        <a:pt x="1" y="1566"/>
                      </a:lnTo>
                      <a:lnTo>
                        <a:pt x="2890" y="1566"/>
                      </a:lnTo>
                      <a:lnTo>
                        <a:pt x="2890" y="0"/>
                      </a:lnTo>
                      <a:close/>
                    </a:path>
                  </a:pathLst>
                </a:custGeom>
                <a:solidFill>
                  <a:srgbClr val="FFFFFF">
                    <a:alpha val="3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47"/>
                <p:cNvSpPr/>
                <p:nvPr/>
              </p:nvSpPr>
              <p:spPr>
                <a:xfrm>
                  <a:off x="6476474" y="2568478"/>
                  <a:ext cx="569777" cy="369311"/>
                </a:xfrm>
                <a:custGeom>
                  <a:avLst/>
                  <a:gdLst/>
                  <a:ahLst/>
                  <a:cxnLst/>
                  <a:rect l="l" t="t" r="r" b="b"/>
                  <a:pathLst>
                    <a:path w="6728" h="4361" extrusionOk="0">
                      <a:moveTo>
                        <a:pt x="2900" y="0"/>
                      </a:moveTo>
                      <a:lnTo>
                        <a:pt x="0" y="4361"/>
                      </a:lnTo>
                      <a:lnTo>
                        <a:pt x="5871" y="4361"/>
                      </a:lnTo>
                      <a:lnTo>
                        <a:pt x="672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47"/>
                <p:cNvSpPr/>
                <p:nvPr/>
              </p:nvSpPr>
              <p:spPr>
                <a:xfrm>
                  <a:off x="6476474" y="2568478"/>
                  <a:ext cx="534039" cy="369311"/>
                </a:xfrm>
                <a:custGeom>
                  <a:avLst/>
                  <a:gdLst/>
                  <a:ahLst/>
                  <a:cxnLst/>
                  <a:rect l="l" t="t" r="r" b="b"/>
                  <a:pathLst>
                    <a:path w="6306" h="4361" extrusionOk="0">
                      <a:moveTo>
                        <a:pt x="5024" y="0"/>
                      </a:moveTo>
                      <a:lnTo>
                        <a:pt x="1334" y="2357"/>
                      </a:lnTo>
                      <a:lnTo>
                        <a:pt x="0" y="4361"/>
                      </a:lnTo>
                      <a:lnTo>
                        <a:pt x="259" y="4361"/>
                      </a:lnTo>
                      <a:lnTo>
                        <a:pt x="6306" y="0"/>
                      </a:lnTo>
                      <a:close/>
                    </a:path>
                  </a:pathLst>
                </a:custGeom>
                <a:solidFill>
                  <a:srgbClr val="FFFFFF">
                    <a:alpha val="3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47"/>
                <p:cNvSpPr/>
                <p:nvPr/>
              </p:nvSpPr>
              <p:spPr>
                <a:xfrm>
                  <a:off x="6565310" y="2595070"/>
                  <a:ext cx="475097" cy="342720"/>
                </a:xfrm>
                <a:custGeom>
                  <a:avLst/>
                  <a:gdLst/>
                  <a:ahLst/>
                  <a:cxnLst/>
                  <a:rect l="l" t="t" r="r" b="b"/>
                  <a:pathLst>
                    <a:path w="5610" h="4047" extrusionOk="0">
                      <a:moveTo>
                        <a:pt x="5610" y="0"/>
                      </a:moveTo>
                      <a:lnTo>
                        <a:pt x="1" y="4047"/>
                      </a:lnTo>
                      <a:lnTo>
                        <a:pt x="939" y="4047"/>
                      </a:lnTo>
                      <a:lnTo>
                        <a:pt x="5459" y="791"/>
                      </a:lnTo>
                      <a:lnTo>
                        <a:pt x="5610" y="0"/>
                      </a:lnTo>
                      <a:close/>
                    </a:path>
                  </a:pathLst>
                </a:custGeom>
                <a:solidFill>
                  <a:srgbClr val="FFFFFF">
                    <a:alpha val="3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47"/>
                <p:cNvSpPr/>
                <p:nvPr/>
              </p:nvSpPr>
              <p:spPr>
                <a:xfrm>
                  <a:off x="6759072" y="3098017"/>
                  <a:ext cx="306823" cy="166152"/>
                </a:xfrm>
                <a:custGeom>
                  <a:avLst/>
                  <a:gdLst/>
                  <a:ahLst/>
                  <a:cxnLst/>
                  <a:rect l="l" t="t" r="r" b="b"/>
                  <a:pathLst>
                    <a:path w="3623" h="1962" extrusionOk="0">
                      <a:moveTo>
                        <a:pt x="1769" y="0"/>
                      </a:moveTo>
                      <a:cubicBezTo>
                        <a:pt x="788" y="0"/>
                        <a:pt x="1" y="775"/>
                        <a:pt x="1" y="1716"/>
                      </a:cubicBezTo>
                      <a:cubicBezTo>
                        <a:pt x="1" y="1798"/>
                        <a:pt x="14" y="1880"/>
                        <a:pt x="14" y="1961"/>
                      </a:cubicBezTo>
                      <a:lnTo>
                        <a:pt x="3609" y="1961"/>
                      </a:lnTo>
                      <a:cubicBezTo>
                        <a:pt x="3622" y="1880"/>
                        <a:pt x="3622" y="1798"/>
                        <a:pt x="3622" y="1716"/>
                      </a:cubicBezTo>
                      <a:cubicBezTo>
                        <a:pt x="3622" y="775"/>
                        <a:pt x="2926" y="0"/>
                        <a:pt x="20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47"/>
                <p:cNvSpPr/>
                <p:nvPr/>
              </p:nvSpPr>
              <p:spPr>
                <a:xfrm>
                  <a:off x="7582560" y="3098017"/>
                  <a:ext cx="305722" cy="166152"/>
                </a:xfrm>
                <a:custGeom>
                  <a:avLst/>
                  <a:gdLst/>
                  <a:ahLst/>
                  <a:cxnLst/>
                  <a:rect l="l" t="t" r="r" b="b"/>
                  <a:pathLst>
                    <a:path w="3610" h="1962" extrusionOk="0">
                      <a:moveTo>
                        <a:pt x="1756" y="0"/>
                      </a:moveTo>
                      <a:cubicBezTo>
                        <a:pt x="789" y="0"/>
                        <a:pt x="1" y="775"/>
                        <a:pt x="1" y="1716"/>
                      </a:cubicBezTo>
                      <a:cubicBezTo>
                        <a:pt x="1" y="1798"/>
                        <a:pt x="1" y="1880"/>
                        <a:pt x="14" y="1961"/>
                      </a:cubicBezTo>
                      <a:lnTo>
                        <a:pt x="3596" y="1961"/>
                      </a:lnTo>
                      <a:cubicBezTo>
                        <a:pt x="3609" y="1880"/>
                        <a:pt x="3609" y="1798"/>
                        <a:pt x="3609" y="1716"/>
                      </a:cubicBezTo>
                      <a:cubicBezTo>
                        <a:pt x="3609" y="775"/>
                        <a:pt x="2913" y="0"/>
                        <a:pt x="20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47"/>
                <p:cNvSpPr/>
                <p:nvPr/>
              </p:nvSpPr>
              <p:spPr>
                <a:xfrm>
                  <a:off x="6107243" y="3042632"/>
                  <a:ext cx="124575" cy="74015"/>
                </a:xfrm>
                <a:custGeom>
                  <a:avLst/>
                  <a:gdLst/>
                  <a:ahLst/>
                  <a:cxnLst/>
                  <a:rect l="l" t="t" r="r" b="b"/>
                  <a:pathLst>
                    <a:path w="1471" h="874" extrusionOk="0">
                      <a:moveTo>
                        <a:pt x="0" y="0"/>
                      </a:moveTo>
                      <a:lnTo>
                        <a:pt x="0" y="873"/>
                      </a:lnTo>
                      <a:lnTo>
                        <a:pt x="1471" y="873"/>
                      </a:lnTo>
                      <a:lnTo>
                        <a:pt x="147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47"/>
                <p:cNvSpPr/>
                <p:nvPr/>
              </p:nvSpPr>
              <p:spPr>
                <a:xfrm>
                  <a:off x="6479777" y="3042632"/>
                  <a:ext cx="124660" cy="74015"/>
                </a:xfrm>
                <a:custGeom>
                  <a:avLst/>
                  <a:gdLst/>
                  <a:ahLst/>
                  <a:cxnLst/>
                  <a:rect l="l" t="t" r="r" b="b"/>
                  <a:pathLst>
                    <a:path w="1472" h="874" extrusionOk="0">
                      <a:moveTo>
                        <a:pt x="1" y="0"/>
                      </a:moveTo>
                      <a:lnTo>
                        <a:pt x="1" y="873"/>
                      </a:lnTo>
                      <a:lnTo>
                        <a:pt x="1471" y="873"/>
                      </a:lnTo>
                      <a:lnTo>
                        <a:pt x="147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47"/>
                <p:cNvSpPr/>
                <p:nvPr/>
              </p:nvSpPr>
              <p:spPr>
                <a:xfrm>
                  <a:off x="6792269" y="3130366"/>
                  <a:ext cx="233229" cy="227040"/>
                </a:xfrm>
                <a:custGeom>
                  <a:avLst/>
                  <a:gdLst/>
                  <a:ahLst/>
                  <a:cxnLst/>
                  <a:rect l="l" t="t" r="r" b="b"/>
                  <a:pathLst>
                    <a:path w="2754" h="2681" extrusionOk="0">
                      <a:moveTo>
                        <a:pt x="1377" y="1"/>
                      </a:moveTo>
                      <a:cubicBezTo>
                        <a:pt x="615" y="1"/>
                        <a:pt x="1" y="599"/>
                        <a:pt x="1" y="1334"/>
                      </a:cubicBezTo>
                      <a:cubicBezTo>
                        <a:pt x="1" y="2083"/>
                        <a:pt x="615" y="2681"/>
                        <a:pt x="1377" y="2681"/>
                      </a:cubicBezTo>
                      <a:lnTo>
                        <a:pt x="1665" y="2681"/>
                      </a:lnTo>
                      <a:lnTo>
                        <a:pt x="1665" y="2655"/>
                      </a:lnTo>
                      <a:cubicBezTo>
                        <a:pt x="2276" y="2534"/>
                        <a:pt x="2753" y="1988"/>
                        <a:pt x="2753" y="1334"/>
                      </a:cubicBezTo>
                      <a:cubicBezTo>
                        <a:pt x="2753" y="694"/>
                        <a:pt x="2276" y="148"/>
                        <a:pt x="1665" y="27"/>
                      </a:cubicBezTo>
                      <a:lnTo>
                        <a:pt x="16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47"/>
                <p:cNvSpPr/>
                <p:nvPr/>
              </p:nvSpPr>
              <p:spPr>
                <a:xfrm>
                  <a:off x="6832749" y="3130366"/>
                  <a:ext cx="199608" cy="227040"/>
                </a:xfrm>
                <a:custGeom>
                  <a:avLst/>
                  <a:gdLst/>
                  <a:ahLst/>
                  <a:cxnLst/>
                  <a:rect l="l" t="t" r="r" b="b"/>
                  <a:pathLst>
                    <a:path w="2357" h="2681" extrusionOk="0">
                      <a:moveTo>
                        <a:pt x="1187" y="1"/>
                      </a:moveTo>
                      <a:cubicBezTo>
                        <a:pt x="533" y="1"/>
                        <a:pt x="0" y="599"/>
                        <a:pt x="0" y="1334"/>
                      </a:cubicBezTo>
                      <a:cubicBezTo>
                        <a:pt x="0" y="2083"/>
                        <a:pt x="533" y="2681"/>
                        <a:pt x="1187" y="2681"/>
                      </a:cubicBezTo>
                      <a:cubicBezTo>
                        <a:pt x="1827" y="2681"/>
                        <a:pt x="2357" y="2083"/>
                        <a:pt x="2357" y="1334"/>
                      </a:cubicBezTo>
                      <a:cubicBezTo>
                        <a:pt x="2357" y="599"/>
                        <a:pt x="1827" y="1"/>
                        <a:pt x="1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47"/>
                <p:cNvSpPr/>
                <p:nvPr/>
              </p:nvSpPr>
              <p:spPr>
                <a:xfrm>
                  <a:off x="6868402" y="3170507"/>
                  <a:ext cx="128302" cy="146759"/>
                </a:xfrm>
                <a:custGeom>
                  <a:avLst/>
                  <a:gdLst/>
                  <a:ahLst/>
                  <a:cxnLst/>
                  <a:rect l="l" t="t" r="r" b="b"/>
                  <a:pathLst>
                    <a:path w="1515" h="1733" extrusionOk="0">
                      <a:moveTo>
                        <a:pt x="766" y="1"/>
                      </a:moveTo>
                      <a:cubicBezTo>
                        <a:pt x="344" y="1"/>
                        <a:pt x="1" y="383"/>
                        <a:pt x="1" y="860"/>
                      </a:cubicBezTo>
                      <a:cubicBezTo>
                        <a:pt x="1" y="1351"/>
                        <a:pt x="344" y="1733"/>
                        <a:pt x="766" y="1733"/>
                      </a:cubicBezTo>
                      <a:cubicBezTo>
                        <a:pt x="1174" y="1733"/>
                        <a:pt x="1514" y="1351"/>
                        <a:pt x="1514" y="860"/>
                      </a:cubicBezTo>
                      <a:cubicBezTo>
                        <a:pt x="1514" y="383"/>
                        <a:pt x="1174" y="1"/>
                        <a:pt x="7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47"/>
                <p:cNvSpPr/>
                <p:nvPr/>
              </p:nvSpPr>
              <p:spPr>
                <a:xfrm>
                  <a:off x="6903038" y="3210902"/>
                  <a:ext cx="59027" cy="65970"/>
                </a:xfrm>
                <a:custGeom>
                  <a:avLst/>
                  <a:gdLst/>
                  <a:ahLst/>
                  <a:cxnLst/>
                  <a:rect l="l" t="t" r="r" b="b"/>
                  <a:pathLst>
                    <a:path w="697" h="779" extrusionOk="0">
                      <a:moveTo>
                        <a:pt x="357" y="1"/>
                      </a:moveTo>
                      <a:cubicBezTo>
                        <a:pt x="164" y="1"/>
                        <a:pt x="0" y="177"/>
                        <a:pt x="0" y="383"/>
                      </a:cubicBezTo>
                      <a:cubicBezTo>
                        <a:pt x="0" y="602"/>
                        <a:pt x="164" y="779"/>
                        <a:pt x="357" y="779"/>
                      </a:cubicBezTo>
                      <a:cubicBezTo>
                        <a:pt x="533" y="779"/>
                        <a:pt x="697" y="602"/>
                        <a:pt x="697" y="383"/>
                      </a:cubicBezTo>
                      <a:cubicBezTo>
                        <a:pt x="697" y="177"/>
                        <a:pt x="533" y="1"/>
                        <a:pt x="3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47"/>
                <p:cNvSpPr/>
                <p:nvPr/>
              </p:nvSpPr>
              <p:spPr>
                <a:xfrm>
                  <a:off x="7617197" y="3130366"/>
                  <a:ext cx="232891" cy="227040"/>
                </a:xfrm>
                <a:custGeom>
                  <a:avLst/>
                  <a:gdLst/>
                  <a:ahLst/>
                  <a:cxnLst/>
                  <a:rect l="l" t="t" r="r" b="b"/>
                  <a:pathLst>
                    <a:path w="2750" h="2681" extrusionOk="0">
                      <a:moveTo>
                        <a:pt x="1373" y="1"/>
                      </a:moveTo>
                      <a:cubicBezTo>
                        <a:pt x="612" y="1"/>
                        <a:pt x="0" y="599"/>
                        <a:pt x="0" y="1334"/>
                      </a:cubicBezTo>
                      <a:cubicBezTo>
                        <a:pt x="0" y="2083"/>
                        <a:pt x="612" y="2681"/>
                        <a:pt x="1373" y="2681"/>
                      </a:cubicBezTo>
                      <a:lnTo>
                        <a:pt x="1648" y="2681"/>
                      </a:lnTo>
                      <a:lnTo>
                        <a:pt x="1648" y="2655"/>
                      </a:lnTo>
                      <a:cubicBezTo>
                        <a:pt x="2272" y="2534"/>
                        <a:pt x="2749" y="1988"/>
                        <a:pt x="2749" y="1334"/>
                      </a:cubicBezTo>
                      <a:cubicBezTo>
                        <a:pt x="2749" y="694"/>
                        <a:pt x="2272" y="148"/>
                        <a:pt x="1648" y="27"/>
                      </a:cubicBezTo>
                      <a:lnTo>
                        <a:pt x="16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47"/>
                <p:cNvSpPr/>
                <p:nvPr/>
              </p:nvSpPr>
              <p:spPr>
                <a:xfrm>
                  <a:off x="7657338" y="3130366"/>
                  <a:ext cx="199608" cy="227040"/>
                </a:xfrm>
                <a:custGeom>
                  <a:avLst/>
                  <a:gdLst/>
                  <a:ahLst/>
                  <a:cxnLst/>
                  <a:rect l="l" t="t" r="r" b="b"/>
                  <a:pathLst>
                    <a:path w="2357" h="2681" extrusionOk="0">
                      <a:moveTo>
                        <a:pt x="1174" y="1"/>
                      </a:moveTo>
                      <a:cubicBezTo>
                        <a:pt x="533" y="1"/>
                        <a:pt x="0" y="599"/>
                        <a:pt x="0" y="1334"/>
                      </a:cubicBezTo>
                      <a:cubicBezTo>
                        <a:pt x="0" y="2083"/>
                        <a:pt x="533" y="2681"/>
                        <a:pt x="1174" y="2681"/>
                      </a:cubicBezTo>
                      <a:cubicBezTo>
                        <a:pt x="1827" y="2681"/>
                        <a:pt x="2357" y="2083"/>
                        <a:pt x="2357" y="1334"/>
                      </a:cubicBezTo>
                      <a:cubicBezTo>
                        <a:pt x="2357" y="599"/>
                        <a:pt x="1827" y="1"/>
                        <a:pt x="11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47"/>
                <p:cNvSpPr/>
                <p:nvPr/>
              </p:nvSpPr>
              <p:spPr>
                <a:xfrm>
                  <a:off x="7693330" y="3170507"/>
                  <a:ext cx="127963" cy="146759"/>
                </a:xfrm>
                <a:custGeom>
                  <a:avLst/>
                  <a:gdLst/>
                  <a:ahLst/>
                  <a:cxnLst/>
                  <a:rect l="l" t="t" r="r" b="b"/>
                  <a:pathLst>
                    <a:path w="1511" h="1733" extrusionOk="0">
                      <a:moveTo>
                        <a:pt x="749" y="1"/>
                      </a:moveTo>
                      <a:cubicBezTo>
                        <a:pt x="340" y="1"/>
                        <a:pt x="0" y="383"/>
                        <a:pt x="0" y="860"/>
                      </a:cubicBezTo>
                      <a:cubicBezTo>
                        <a:pt x="0" y="1351"/>
                        <a:pt x="340" y="1733"/>
                        <a:pt x="749" y="1733"/>
                      </a:cubicBezTo>
                      <a:cubicBezTo>
                        <a:pt x="1170" y="1733"/>
                        <a:pt x="1510" y="1351"/>
                        <a:pt x="1510" y="860"/>
                      </a:cubicBezTo>
                      <a:cubicBezTo>
                        <a:pt x="1510" y="383"/>
                        <a:pt x="1170" y="1"/>
                        <a:pt x="7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47"/>
                <p:cNvSpPr/>
                <p:nvPr/>
              </p:nvSpPr>
              <p:spPr>
                <a:xfrm>
                  <a:off x="7727882" y="3210902"/>
                  <a:ext cx="58773" cy="65970"/>
                </a:xfrm>
                <a:custGeom>
                  <a:avLst/>
                  <a:gdLst/>
                  <a:ahLst/>
                  <a:cxnLst/>
                  <a:rect l="l" t="t" r="r" b="b"/>
                  <a:pathLst>
                    <a:path w="694" h="779" extrusionOk="0">
                      <a:moveTo>
                        <a:pt x="341" y="1"/>
                      </a:moveTo>
                      <a:cubicBezTo>
                        <a:pt x="164" y="1"/>
                        <a:pt x="1" y="177"/>
                        <a:pt x="1" y="383"/>
                      </a:cubicBezTo>
                      <a:cubicBezTo>
                        <a:pt x="1" y="602"/>
                        <a:pt x="164" y="779"/>
                        <a:pt x="341" y="779"/>
                      </a:cubicBezTo>
                      <a:cubicBezTo>
                        <a:pt x="530" y="779"/>
                        <a:pt x="694" y="602"/>
                        <a:pt x="694" y="383"/>
                      </a:cubicBezTo>
                      <a:cubicBezTo>
                        <a:pt x="694" y="177"/>
                        <a:pt x="530" y="1"/>
                        <a:pt x="3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47"/>
                <p:cNvSpPr/>
                <p:nvPr/>
              </p:nvSpPr>
              <p:spPr>
                <a:xfrm>
                  <a:off x="6066988" y="3198202"/>
                  <a:ext cx="614682" cy="77574"/>
                </a:xfrm>
                <a:custGeom>
                  <a:avLst/>
                  <a:gdLst/>
                  <a:ahLst/>
                  <a:cxnLst/>
                  <a:rect l="l" t="t" r="r" b="b"/>
                  <a:pathLst>
                    <a:path w="6440" h="916" extrusionOk="0">
                      <a:moveTo>
                        <a:pt x="0" y="0"/>
                      </a:moveTo>
                      <a:lnTo>
                        <a:pt x="0" y="916"/>
                      </a:lnTo>
                      <a:lnTo>
                        <a:pt x="6439" y="916"/>
                      </a:lnTo>
                      <a:lnTo>
                        <a:pt x="643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47"/>
                <p:cNvSpPr/>
                <p:nvPr/>
              </p:nvSpPr>
              <p:spPr>
                <a:xfrm>
                  <a:off x="7946880" y="3215645"/>
                  <a:ext cx="116615" cy="60126"/>
                </a:xfrm>
                <a:custGeom>
                  <a:avLst/>
                  <a:gdLst/>
                  <a:ahLst/>
                  <a:cxnLst/>
                  <a:rect l="l" t="t" r="r" b="b"/>
                  <a:pathLst>
                    <a:path w="1377" h="710" extrusionOk="0">
                      <a:moveTo>
                        <a:pt x="0" y="0"/>
                      </a:moveTo>
                      <a:lnTo>
                        <a:pt x="0" y="710"/>
                      </a:lnTo>
                      <a:lnTo>
                        <a:pt x="1376" y="710"/>
                      </a:lnTo>
                      <a:lnTo>
                        <a:pt x="137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47"/>
                <p:cNvSpPr/>
                <p:nvPr/>
              </p:nvSpPr>
              <p:spPr>
                <a:xfrm>
                  <a:off x="7918087" y="3002237"/>
                  <a:ext cx="91124" cy="96964"/>
                </a:xfrm>
                <a:custGeom>
                  <a:avLst/>
                  <a:gdLst/>
                  <a:ahLst/>
                  <a:cxnLst/>
                  <a:rect l="l" t="t" r="r" b="b"/>
                  <a:pathLst>
                    <a:path w="1076" h="1145" extrusionOk="0">
                      <a:moveTo>
                        <a:pt x="0" y="0"/>
                      </a:moveTo>
                      <a:lnTo>
                        <a:pt x="0" y="696"/>
                      </a:lnTo>
                      <a:lnTo>
                        <a:pt x="1076" y="1144"/>
                      </a:lnTo>
                      <a:lnTo>
                        <a:pt x="9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47"/>
                <p:cNvSpPr/>
                <p:nvPr/>
              </p:nvSpPr>
              <p:spPr>
                <a:xfrm>
                  <a:off x="6245620" y="3210902"/>
                  <a:ext cx="226200" cy="52166"/>
                </a:xfrm>
                <a:custGeom>
                  <a:avLst/>
                  <a:gdLst/>
                  <a:ahLst/>
                  <a:cxnLst/>
                  <a:rect l="l" t="t" r="r" b="b"/>
                  <a:pathLst>
                    <a:path w="2671" h="616" extrusionOk="0">
                      <a:moveTo>
                        <a:pt x="0" y="1"/>
                      </a:moveTo>
                      <a:lnTo>
                        <a:pt x="0" y="615"/>
                      </a:lnTo>
                      <a:lnTo>
                        <a:pt x="2671" y="615"/>
                      </a:lnTo>
                      <a:lnTo>
                        <a:pt x="26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47"/>
                <p:cNvSpPr/>
                <p:nvPr/>
              </p:nvSpPr>
              <p:spPr>
                <a:xfrm>
                  <a:off x="6282097" y="3093357"/>
                  <a:ext cx="132750" cy="74106"/>
                </a:xfrm>
                <a:custGeom>
                  <a:avLst/>
                  <a:gdLst/>
                  <a:ahLst/>
                  <a:cxnLst/>
                  <a:rect l="l" t="t" r="r" b="b"/>
                  <a:pathLst>
                    <a:path w="2345" h="1309" extrusionOk="0">
                      <a:moveTo>
                        <a:pt x="1" y="1"/>
                      </a:moveTo>
                      <a:lnTo>
                        <a:pt x="1" y="1308"/>
                      </a:lnTo>
                      <a:lnTo>
                        <a:pt x="2344" y="1308"/>
                      </a:lnTo>
                      <a:lnTo>
                        <a:pt x="23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47"/>
                <p:cNvSpPr/>
                <p:nvPr/>
              </p:nvSpPr>
              <p:spPr>
                <a:xfrm>
                  <a:off x="7188177" y="2958455"/>
                  <a:ext cx="78421" cy="33620"/>
                </a:xfrm>
                <a:custGeom>
                  <a:avLst/>
                  <a:gdLst/>
                  <a:ahLst/>
                  <a:cxnLst/>
                  <a:rect l="l" t="t" r="r" b="b"/>
                  <a:pathLst>
                    <a:path w="926" h="397" extrusionOk="0">
                      <a:moveTo>
                        <a:pt x="461" y="1"/>
                      </a:moveTo>
                      <a:cubicBezTo>
                        <a:pt x="203" y="1"/>
                        <a:pt x="0" y="96"/>
                        <a:pt x="0" y="190"/>
                      </a:cubicBezTo>
                      <a:cubicBezTo>
                        <a:pt x="0" y="298"/>
                        <a:pt x="203" y="396"/>
                        <a:pt x="461" y="396"/>
                      </a:cubicBezTo>
                      <a:cubicBezTo>
                        <a:pt x="719" y="396"/>
                        <a:pt x="925" y="298"/>
                        <a:pt x="925" y="190"/>
                      </a:cubicBezTo>
                      <a:cubicBezTo>
                        <a:pt x="925" y="96"/>
                        <a:pt x="719" y="1"/>
                        <a:pt x="4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47"/>
                <p:cNvSpPr/>
                <p:nvPr/>
              </p:nvSpPr>
              <p:spPr>
                <a:xfrm>
                  <a:off x="7567401" y="2958455"/>
                  <a:ext cx="77574" cy="33620"/>
                </a:xfrm>
                <a:custGeom>
                  <a:avLst/>
                  <a:gdLst/>
                  <a:ahLst/>
                  <a:cxnLst/>
                  <a:rect l="l" t="t" r="r" b="b"/>
                  <a:pathLst>
                    <a:path w="916" h="397" extrusionOk="0">
                      <a:moveTo>
                        <a:pt x="451" y="1"/>
                      </a:moveTo>
                      <a:cubicBezTo>
                        <a:pt x="206" y="1"/>
                        <a:pt x="0" y="96"/>
                        <a:pt x="0" y="190"/>
                      </a:cubicBezTo>
                      <a:cubicBezTo>
                        <a:pt x="0" y="298"/>
                        <a:pt x="206" y="396"/>
                        <a:pt x="451" y="396"/>
                      </a:cubicBezTo>
                      <a:cubicBezTo>
                        <a:pt x="709" y="396"/>
                        <a:pt x="915" y="298"/>
                        <a:pt x="915" y="190"/>
                      </a:cubicBezTo>
                      <a:cubicBezTo>
                        <a:pt x="915" y="96"/>
                        <a:pt x="709" y="1"/>
                        <a:pt x="4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47"/>
                <p:cNvSpPr/>
                <p:nvPr/>
              </p:nvSpPr>
              <p:spPr>
                <a:xfrm>
                  <a:off x="6822502" y="2860304"/>
                  <a:ext cx="52930" cy="72829"/>
                </a:xfrm>
                <a:custGeom>
                  <a:avLst/>
                  <a:gdLst/>
                  <a:ahLst/>
                  <a:cxnLst/>
                  <a:rect l="l" t="t" r="r" b="b"/>
                  <a:pathLst>
                    <a:path w="625" h="860" extrusionOk="0">
                      <a:moveTo>
                        <a:pt x="73" y="1"/>
                      </a:moveTo>
                      <a:cubicBezTo>
                        <a:pt x="61" y="1"/>
                        <a:pt x="50" y="5"/>
                        <a:pt x="39" y="16"/>
                      </a:cubicBezTo>
                      <a:cubicBezTo>
                        <a:pt x="0" y="29"/>
                        <a:pt x="0" y="68"/>
                        <a:pt x="13" y="111"/>
                      </a:cubicBezTo>
                      <a:lnTo>
                        <a:pt x="477" y="859"/>
                      </a:lnTo>
                      <a:lnTo>
                        <a:pt x="624" y="859"/>
                      </a:lnTo>
                      <a:lnTo>
                        <a:pt x="624" y="833"/>
                      </a:lnTo>
                      <a:lnTo>
                        <a:pt x="134" y="42"/>
                      </a:lnTo>
                      <a:cubicBezTo>
                        <a:pt x="117" y="17"/>
                        <a:pt x="95" y="1"/>
                        <a:pt x="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47"/>
                <p:cNvSpPr/>
                <p:nvPr/>
              </p:nvSpPr>
              <p:spPr>
                <a:xfrm>
                  <a:off x="6843250" y="2928307"/>
                  <a:ext cx="47425" cy="9485"/>
                </a:xfrm>
                <a:custGeom>
                  <a:avLst/>
                  <a:gdLst/>
                  <a:ahLst/>
                  <a:cxnLst/>
                  <a:rect l="l" t="t" r="r" b="b"/>
                  <a:pathLst>
                    <a:path w="560" h="112" extrusionOk="0">
                      <a:moveTo>
                        <a:pt x="0" y="0"/>
                      </a:moveTo>
                      <a:lnTo>
                        <a:pt x="0" y="112"/>
                      </a:lnTo>
                      <a:lnTo>
                        <a:pt x="559" y="112"/>
                      </a:lnTo>
                      <a:lnTo>
                        <a:pt x="5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47"/>
                <p:cNvSpPr/>
                <p:nvPr/>
              </p:nvSpPr>
              <p:spPr>
                <a:xfrm>
                  <a:off x="6551506" y="2860304"/>
                  <a:ext cx="54031" cy="72829"/>
                </a:xfrm>
                <a:custGeom>
                  <a:avLst/>
                  <a:gdLst/>
                  <a:ahLst/>
                  <a:cxnLst/>
                  <a:rect l="l" t="t" r="r" b="b"/>
                  <a:pathLst>
                    <a:path w="638" h="860" extrusionOk="0">
                      <a:moveTo>
                        <a:pt x="556" y="1"/>
                      </a:moveTo>
                      <a:cubicBezTo>
                        <a:pt x="531" y="1"/>
                        <a:pt x="512" y="17"/>
                        <a:pt x="504" y="42"/>
                      </a:cubicBezTo>
                      <a:lnTo>
                        <a:pt x="13" y="833"/>
                      </a:lnTo>
                      <a:cubicBezTo>
                        <a:pt x="13" y="833"/>
                        <a:pt x="13" y="846"/>
                        <a:pt x="0" y="859"/>
                      </a:cubicBezTo>
                      <a:lnTo>
                        <a:pt x="164" y="859"/>
                      </a:lnTo>
                      <a:lnTo>
                        <a:pt x="624" y="111"/>
                      </a:lnTo>
                      <a:cubicBezTo>
                        <a:pt x="638" y="68"/>
                        <a:pt x="624" y="29"/>
                        <a:pt x="598" y="16"/>
                      </a:cubicBezTo>
                      <a:cubicBezTo>
                        <a:pt x="583" y="5"/>
                        <a:pt x="569" y="1"/>
                        <a:pt x="5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47"/>
                <p:cNvSpPr/>
                <p:nvPr/>
              </p:nvSpPr>
              <p:spPr>
                <a:xfrm>
                  <a:off x="6536263" y="2928307"/>
                  <a:ext cx="48526" cy="9485"/>
                </a:xfrm>
                <a:custGeom>
                  <a:avLst/>
                  <a:gdLst/>
                  <a:ahLst/>
                  <a:cxnLst/>
                  <a:rect l="l" t="t" r="r" b="b"/>
                  <a:pathLst>
                    <a:path w="573" h="112" extrusionOk="0">
                      <a:moveTo>
                        <a:pt x="0" y="0"/>
                      </a:moveTo>
                      <a:lnTo>
                        <a:pt x="0" y="112"/>
                      </a:lnTo>
                      <a:lnTo>
                        <a:pt x="572" y="112"/>
                      </a:lnTo>
                      <a:lnTo>
                        <a:pt x="572" y="0"/>
                      </a:lnTo>
                      <a:close/>
                    </a:path>
                  </a:pathLst>
                </a:custGeom>
                <a:solidFill>
                  <a:srgbClr val="473A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80" name="Google Shape;3380;p47"/>
                <p:cNvGrpSpPr/>
                <p:nvPr/>
              </p:nvGrpSpPr>
              <p:grpSpPr>
                <a:xfrm>
                  <a:off x="4284955" y="2590958"/>
                  <a:ext cx="1837410" cy="766432"/>
                  <a:chOff x="3445543" y="2610469"/>
                  <a:chExt cx="5339754" cy="2227354"/>
                </a:xfrm>
              </p:grpSpPr>
              <p:sp>
                <p:nvSpPr>
                  <p:cNvPr id="3381" name="Google Shape;3381;p47"/>
                  <p:cNvSpPr/>
                  <p:nvPr/>
                </p:nvSpPr>
                <p:spPr>
                  <a:xfrm>
                    <a:off x="5287909" y="4172603"/>
                    <a:ext cx="622158" cy="665220"/>
                  </a:xfrm>
                  <a:custGeom>
                    <a:avLst/>
                    <a:gdLst/>
                    <a:ahLst/>
                    <a:cxnLst/>
                    <a:rect l="l" t="t" r="r" b="b"/>
                    <a:pathLst>
                      <a:path w="1936" h="2070" extrusionOk="0">
                        <a:moveTo>
                          <a:pt x="762" y="0"/>
                        </a:moveTo>
                        <a:lnTo>
                          <a:pt x="762" y="26"/>
                        </a:lnTo>
                        <a:cubicBezTo>
                          <a:pt x="328" y="124"/>
                          <a:pt x="1" y="533"/>
                          <a:pt x="1" y="1036"/>
                        </a:cubicBezTo>
                        <a:cubicBezTo>
                          <a:pt x="1" y="1540"/>
                          <a:pt x="328" y="1961"/>
                          <a:pt x="762" y="2056"/>
                        </a:cubicBezTo>
                        <a:lnTo>
                          <a:pt x="762" y="2069"/>
                        </a:lnTo>
                        <a:lnTo>
                          <a:pt x="968" y="2069"/>
                        </a:lnTo>
                        <a:cubicBezTo>
                          <a:pt x="1498" y="2069"/>
                          <a:pt x="1936" y="1608"/>
                          <a:pt x="1936" y="1036"/>
                        </a:cubicBezTo>
                        <a:cubicBezTo>
                          <a:pt x="1936" y="464"/>
                          <a:pt x="1498" y="0"/>
                          <a:pt x="9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47"/>
                  <p:cNvSpPr/>
                  <p:nvPr/>
                </p:nvSpPr>
                <p:spPr>
                  <a:xfrm>
                    <a:off x="5266056" y="4172603"/>
                    <a:ext cx="534747" cy="665220"/>
                  </a:xfrm>
                  <a:custGeom>
                    <a:avLst/>
                    <a:gdLst/>
                    <a:ahLst/>
                    <a:cxnLst/>
                    <a:rect l="l" t="t" r="r" b="b"/>
                    <a:pathLst>
                      <a:path w="1664" h="2070" extrusionOk="0">
                        <a:moveTo>
                          <a:pt x="830" y="0"/>
                        </a:moveTo>
                        <a:cubicBezTo>
                          <a:pt x="370" y="0"/>
                          <a:pt x="0" y="464"/>
                          <a:pt x="0" y="1036"/>
                        </a:cubicBezTo>
                        <a:cubicBezTo>
                          <a:pt x="0" y="1608"/>
                          <a:pt x="370" y="2069"/>
                          <a:pt x="830" y="2069"/>
                        </a:cubicBezTo>
                        <a:cubicBezTo>
                          <a:pt x="1295" y="2069"/>
                          <a:pt x="1664" y="1608"/>
                          <a:pt x="1664" y="1036"/>
                        </a:cubicBezTo>
                        <a:cubicBezTo>
                          <a:pt x="1664" y="464"/>
                          <a:pt x="1295" y="0"/>
                          <a:pt x="8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47"/>
                  <p:cNvSpPr/>
                  <p:nvPr/>
                </p:nvSpPr>
                <p:spPr>
                  <a:xfrm>
                    <a:off x="7839519" y="4172603"/>
                    <a:ext cx="622158" cy="665220"/>
                  </a:xfrm>
                  <a:custGeom>
                    <a:avLst/>
                    <a:gdLst/>
                    <a:ahLst/>
                    <a:cxnLst/>
                    <a:rect l="l" t="t" r="r" b="b"/>
                    <a:pathLst>
                      <a:path w="1936" h="2070" extrusionOk="0">
                        <a:moveTo>
                          <a:pt x="778" y="0"/>
                        </a:moveTo>
                        <a:lnTo>
                          <a:pt x="778" y="26"/>
                        </a:lnTo>
                        <a:cubicBezTo>
                          <a:pt x="327" y="124"/>
                          <a:pt x="0" y="533"/>
                          <a:pt x="0" y="1036"/>
                        </a:cubicBezTo>
                        <a:cubicBezTo>
                          <a:pt x="0" y="1540"/>
                          <a:pt x="327" y="1961"/>
                          <a:pt x="778" y="2056"/>
                        </a:cubicBezTo>
                        <a:lnTo>
                          <a:pt x="778" y="2069"/>
                        </a:lnTo>
                        <a:lnTo>
                          <a:pt x="968" y="2069"/>
                        </a:lnTo>
                        <a:cubicBezTo>
                          <a:pt x="1501" y="2069"/>
                          <a:pt x="1935" y="1608"/>
                          <a:pt x="1935" y="1036"/>
                        </a:cubicBezTo>
                        <a:cubicBezTo>
                          <a:pt x="1935" y="464"/>
                          <a:pt x="1501" y="0"/>
                          <a:pt x="9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47"/>
                  <p:cNvSpPr/>
                  <p:nvPr/>
                </p:nvSpPr>
                <p:spPr>
                  <a:xfrm>
                    <a:off x="7822487" y="4172603"/>
                    <a:ext cx="529927" cy="665220"/>
                  </a:xfrm>
                  <a:custGeom>
                    <a:avLst/>
                    <a:gdLst/>
                    <a:ahLst/>
                    <a:cxnLst/>
                    <a:rect l="l" t="t" r="r" b="b"/>
                    <a:pathLst>
                      <a:path w="1649" h="2070" extrusionOk="0">
                        <a:moveTo>
                          <a:pt x="831" y="0"/>
                        </a:moveTo>
                        <a:cubicBezTo>
                          <a:pt x="367" y="0"/>
                          <a:pt x="1" y="464"/>
                          <a:pt x="1" y="1036"/>
                        </a:cubicBezTo>
                        <a:cubicBezTo>
                          <a:pt x="1" y="1608"/>
                          <a:pt x="367" y="2069"/>
                          <a:pt x="831" y="2069"/>
                        </a:cubicBezTo>
                        <a:cubicBezTo>
                          <a:pt x="1279" y="2069"/>
                          <a:pt x="1648" y="1608"/>
                          <a:pt x="1648" y="1036"/>
                        </a:cubicBezTo>
                        <a:cubicBezTo>
                          <a:pt x="1648" y="464"/>
                          <a:pt x="1279" y="0"/>
                          <a:pt x="8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47"/>
                  <p:cNvSpPr/>
                  <p:nvPr/>
                </p:nvSpPr>
                <p:spPr>
                  <a:xfrm>
                    <a:off x="5025356" y="3730089"/>
                    <a:ext cx="3759941" cy="792480"/>
                  </a:xfrm>
                  <a:custGeom>
                    <a:avLst/>
                    <a:gdLst/>
                    <a:ahLst/>
                    <a:cxnLst/>
                    <a:rect l="l" t="t" r="r" b="b"/>
                    <a:pathLst>
                      <a:path w="11700" h="2466" extrusionOk="0">
                        <a:moveTo>
                          <a:pt x="8228" y="1"/>
                        </a:moveTo>
                        <a:lnTo>
                          <a:pt x="328" y="30"/>
                        </a:lnTo>
                        <a:lnTo>
                          <a:pt x="1" y="2466"/>
                        </a:lnTo>
                        <a:lnTo>
                          <a:pt x="11699" y="2466"/>
                        </a:lnTo>
                        <a:lnTo>
                          <a:pt x="11699" y="995"/>
                        </a:lnTo>
                        <a:lnTo>
                          <a:pt x="82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47"/>
                  <p:cNvSpPr/>
                  <p:nvPr/>
                </p:nvSpPr>
                <p:spPr>
                  <a:xfrm>
                    <a:off x="5025356" y="4374096"/>
                    <a:ext cx="3759941" cy="148469"/>
                  </a:xfrm>
                  <a:custGeom>
                    <a:avLst/>
                    <a:gdLst/>
                    <a:ahLst/>
                    <a:cxnLst/>
                    <a:rect l="l" t="t" r="r" b="b"/>
                    <a:pathLst>
                      <a:path w="11700" h="462" extrusionOk="0">
                        <a:moveTo>
                          <a:pt x="56" y="1"/>
                        </a:moveTo>
                        <a:lnTo>
                          <a:pt x="1" y="462"/>
                        </a:lnTo>
                        <a:lnTo>
                          <a:pt x="11699" y="462"/>
                        </a:lnTo>
                        <a:lnTo>
                          <a:pt x="116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47"/>
                  <p:cNvSpPr/>
                  <p:nvPr/>
                </p:nvSpPr>
                <p:spPr>
                  <a:xfrm>
                    <a:off x="5287909" y="2610469"/>
                    <a:ext cx="2381617" cy="1129589"/>
                  </a:xfrm>
                  <a:custGeom>
                    <a:avLst/>
                    <a:gdLst/>
                    <a:ahLst/>
                    <a:cxnLst/>
                    <a:rect l="l" t="t" r="r" b="b"/>
                    <a:pathLst>
                      <a:path w="7411" h="3515" extrusionOk="0">
                        <a:moveTo>
                          <a:pt x="926" y="1"/>
                        </a:moveTo>
                        <a:lnTo>
                          <a:pt x="1" y="3514"/>
                        </a:lnTo>
                        <a:lnTo>
                          <a:pt x="7411" y="3485"/>
                        </a:lnTo>
                        <a:lnTo>
                          <a:pt x="44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47"/>
                  <p:cNvSpPr/>
                  <p:nvPr/>
                </p:nvSpPr>
                <p:spPr>
                  <a:xfrm>
                    <a:off x="3520099" y="3730089"/>
                    <a:ext cx="3759941" cy="792480"/>
                  </a:xfrm>
                  <a:custGeom>
                    <a:avLst/>
                    <a:gdLst/>
                    <a:ahLst/>
                    <a:cxnLst/>
                    <a:rect l="l" t="t" r="r" b="b"/>
                    <a:pathLst>
                      <a:path w="11700" h="2466" extrusionOk="0">
                        <a:moveTo>
                          <a:pt x="328" y="1"/>
                        </a:moveTo>
                        <a:lnTo>
                          <a:pt x="1" y="2466"/>
                        </a:lnTo>
                        <a:lnTo>
                          <a:pt x="11699" y="2466"/>
                        </a:lnTo>
                        <a:lnTo>
                          <a:pt x="11699" y="995"/>
                        </a:lnTo>
                        <a:lnTo>
                          <a:pt x="82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47"/>
                  <p:cNvSpPr/>
                  <p:nvPr/>
                </p:nvSpPr>
                <p:spPr>
                  <a:xfrm>
                    <a:off x="3520099" y="4163926"/>
                    <a:ext cx="3759941" cy="358641"/>
                  </a:xfrm>
                  <a:custGeom>
                    <a:avLst/>
                    <a:gdLst/>
                    <a:ahLst/>
                    <a:cxnLst/>
                    <a:rect l="l" t="t" r="r" b="b"/>
                    <a:pathLst>
                      <a:path w="11700" h="1116" extrusionOk="0">
                        <a:moveTo>
                          <a:pt x="151" y="1"/>
                        </a:moveTo>
                        <a:lnTo>
                          <a:pt x="1" y="1116"/>
                        </a:lnTo>
                        <a:lnTo>
                          <a:pt x="11699" y="1116"/>
                        </a:lnTo>
                        <a:lnTo>
                          <a:pt x="116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47"/>
                  <p:cNvSpPr/>
                  <p:nvPr/>
                </p:nvSpPr>
                <p:spPr>
                  <a:xfrm>
                    <a:off x="3843710" y="2610469"/>
                    <a:ext cx="2319595" cy="1186149"/>
                  </a:xfrm>
                  <a:custGeom>
                    <a:avLst/>
                    <a:gdLst/>
                    <a:ahLst/>
                    <a:cxnLst/>
                    <a:rect l="l" t="t" r="r" b="b"/>
                    <a:pathLst>
                      <a:path w="7218" h="3691" extrusionOk="0">
                        <a:moveTo>
                          <a:pt x="1703" y="1"/>
                        </a:moveTo>
                        <a:lnTo>
                          <a:pt x="0" y="3691"/>
                        </a:lnTo>
                        <a:lnTo>
                          <a:pt x="0" y="3691"/>
                        </a:lnTo>
                        <a:lnTo>
                          <a:pt x="7218" y="3485"/>
                        </a:lnTo>
                        <a:lnTo>
                          <a:pt x="542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47"/>
                  <p:cNvSpPr/>
                  <p:nvPr/>
                </p:nvSpPr>
                <p:spPr>
                  <a:xfrm>
                    <a:off x="4009533" y="2679883"/>
                    <a:ext cx="1182293" cy="1060175"/>
                  </a:xfrm>
                  <a:custGeom>
                    <a:avLst/>
                    <a:gdLst/>
                    <a:ahLst/>
                    <a:cxnLst/>
                    <a:rect l="l" t="t" r="r" b="b"/>
                    <a:pathLst>
                      <a:path w="3679" h="3299" extrusionOk="0">
                        <a:moveTo>
                          <a:pt x="1488" y="0"/>
                        </a:moveTo>
                        <a:lnTo>
                          <a:pt x="1" y="3298"/>
                        </a:lnTo>
                        <a:lnTo>
                          <a:pt x="3489" y="3298"/>
                        </a:lnTo>
                        <a:lnTo>
                          <a:pt x="367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47"/>
                  <p:cNvSpPr/>
                  <p:nvPr/>
                </p:nvSpPr>
                <p:spPr>
                  <a:xfrm>
                    <a:off x="5243882" y="2679883"/>
                    <a:ext cx="814333" cy="1060175"/>
                  </a:xfrm>
                  <a:custGeom>
                    <a:avLst/>
                    <a:gdLst/>
                    <a:ahLst/>
                    <a:cxnLst/>
                    <a:rect l="l" t="t" r="r" b="b"/>
                    <a:pathLst>
                      <a:path w="2534" h="3299" extrusionOk="0">
                        <a:moveTo>
                          <a:pt x="193" y="0"/>
                        </a:moveTo>
                        <a:lnTo>
                          <a:pt x="1" y="3298"/>
                        </a:lnTo>
                        <a:lnTo>
                          <a:pt x="2534" y="3298"/>
                        </a:lnTo>
                        <a:lnTo>
                          <a:pt x="8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47"/>
                  <p:cNvSpPr/>
                  <p:nvPr/>
                </p:nvSpPr>
                <p:spPr>
                  <a:xfrm>
                    <a:off x="4298437" y="2679883"/>
                    <a:ext cx="893388" cy="424520"/>
                  </a:xfrm>
                  <a:custGeom>
                    <a:avLst/>
                    <a:gdLst/>
                    <a:ahLst/>
                    <a:cxnLst/>
                    <a:rect l="l" t="t" r="r" b="b"/>
                    <a:pathLst>
                      <a:path w="2780" h="1321" extrusionOk="0">
                        <a:moveTo>
                          <a:pt x="589" y="0"/>
                        </a:moveTo>
                        <a:lnTo>
                          <a:pt x="1" y="1321"/>
                        </a:lnTo>
                        <a:lnTo>
                          <a:pt x="2697" y="1321"/>
                        </a:lnTo>
                        <a:lnTo>
                          <a:pt x="2779" y="0"/>
                        </a:lnTo>
                        <a:close/>
                      </a:path>
                    </a:pathLst>
                  </a:custGeom>
                  <a:solidFill>
                    <a:srgbClr val="FFFFFF">
                      <a:alpha val="3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47"/>
                  <p:cNvSpPr/>
                  <p:nvPr/>
                </p:nvSpPr>
                <p:spPr>
                  <a:xfrm>
                    <a:off x="5279553" y="2679883"/>
                    <a:ext cx="459548" cy="424520"/>
                  </a:xfrm>
                  <a:custGeom>
                    <a:avLst/>
                    <a:gdLst/>
                    <a:ahLst/>
                    <a:cxnLst/>
                    <a:rect l="l" t="t" r="r" b="b"/>
                    <a:pathLst>
                      <a:path w="1430" h="1321" extrusionOk="0">
                        <a:moveTo>
                          <a:pt x="82" y="0"/>
                        </a:moveTo>
                        <a:lnTo>
                          <a:pt x="1" y="1321"/>
                        </a:lnTo>
                        <a:lnTo>
                          <a:pt x="1429" y="1321"/>
                        </a:lnTo>
                        <a:lnTo>
                          <a:pt x="775" y="0"/>
                        </a:lnTo>
                        <a:close/>
                      </a:path>
                    </a:pathLst>
                  </a:custGeom>
                  <a:solidFill>
                    <a:srgbClr val="FFFFFF">
                      <a:alpha val="3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47"/>
                  <p:cNvSpPr/>
                  <p:nvPr/>
                </p:nvSpPr>
                <p:spPr>
                  <a:xfrm>
                    <a:off x="5625338" y="2689202"/>
                    <a:ext cx="2044187" cy="1041215"/>
                  </a:xfrm>
                  <a:custGeom>
                    <a:avLst/>
                    <a:gdLst/>
                    <a:ahLst/>
                    <a:cxnLst/>
                    <a:rect l="l" t="t" r="r" b="b"/>
                    <a:pathLst>
                      <a:path w="6361" h="3240" extrusionOk="0">
                        <a:moveTo>
                          <a:pt x="0" y="1"/>
                        </a:moveTo>
                        <a:lnTo>
                          <a:pt x="1674" y="3240"/>
                        </a:lnTo>
                        <a:lnTo>
                          <a:pt x="6361" y="3240"/>
                        </a:lnTo>
                        <a:lnTo>
                          <a:pt x="355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47"/>
                  <p:cNvSpPr/>
                  <p:nvPr/>
                </p:nvSpPr>
                <p:spPr>
                  <a:xfrm>
                    <a:off x="5905566" y="2689202"/>
                    <a:ext cx="669398" cy="323933"/>
                  </a:xfrm>
                  <a:custGeom>
                    <a:avLst/>
                    <a:gdLst/>
                    <a:ahLst/>
                    <a:cxnLst/>
                    <a:rect l="l" t="t" r="r" b="b"/>
                    <a:pathLst>
                      <a:path w="2083" h="1008" extrusionOk="0">
                        <a:moveTo>
                          <a:pt x="1" y="1"/>
                        </a:moveTo>
                        <a:cubicBezTo>
                          <a:pt x="96" y="203"/>
                          <a:pt x="491" y="354"/>
                          <a:pt x="952" y="367"/>
                        </a:cubicBezTo>
                        <a:lnTo>
                          <a:pt x="952" y="612"/>
                        </a:lnTo>
                        <a:lnTo>
                          <a:pt x="599" y="612"/>
                        </a:lnTo>
                        <a:cubicBezTo>
                          <a:pt x="491" y="612"/>
                          <a:pt x="409" y="694"/>
                          <a:pt x="409" y="789"/>
                        </a:cubicBezTo>
                        <a:lnTo>
                          <a:pt x="409" y="831"/>
                        </a:lnTo>
                        <a:cubicBezTo>
                          <a:pt x="409" y="926"/>
                          <a:pt x="491" y="1008"/>
                          <a:pt x="599" y="1008"/>
                        </a:cubicBezTo>
                        <a:lnTo>
                          <a:pt x="1485" y="1008"/>
                        </a:lnTo>
                        <a:cubicBezTo>
                          <a:pt x="1593" y="1008"/>
                          <a:pt x="1674" y="926"/>
                          <a:pt x="1674" y="831"/>
                        </a:cubicBezTo>
                        <a:lnTo>
                          <a:pt x="1674" y="789"/>
                        </a:lnTo>
                        <a:cubicBezTo>
                          <a:pt x="1674" y="694"/>
                          <a:pt x="1593" y="612"/>
                          <a:pt x="1485" y="612"/>
                        </a:cubicBezTo>
                        <a:lnTo>
                          <a:pt x="1115" y="612"/>
                        </a:lnTo>
                        <a:lnTo>
                          <a:pt x="1115" y="367"/>
                        </a:lnTo>
                        <a:cubicBezTo>
                          <a:pt x="1593" y="354"/>
                          <a:pt x="1988" y="203"/>
                          <a:pt x="20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47"/>
                  <p:cNvSpPr/>
                  <p:nvPr/>
                </p:nvSpPr>
                <p:spPr>
                  <a:xfrm>
                    <a:off x="7095889" y="3461432"/>
                    <a:ext cx="275408" cy="268980"/>
                  </a:xfrm>
                  <a:custGeom>
                    <a:avLst/>
                    <a:gdLst/>
                    <a:ahLst/>
                    <a:cxnLst/>
                    <a:rect l="l" t="t" r="r" b="b"/>
                    <a:pathLst>
                      <a:path w="857" h="837" extrusionOk="0">
                        <a:moveTo>
                          <a:pt x="59" y="0"/>
                        </a:moveTo>
                        <a:cubicBezTo>
                          <a:pt x="43" y="0"/>
                          <a:pt x="26" y="7"/>
                          <a:pt x="13" y="20"/>
                        </a:cubicBezTo>
                        <a:cubicBezTo>
                          <a:pt x="0" y="33"/>
                          <a:pt x="0" y="75"/>
                          <a:pt x="13" y="102"/>
                        </a:cubicBezTo>
                        <a:lnTo>
                          <a:pt x="762" y="824"/>
                        </a:lnTo>
                        <a:cubicBezTo>
                          <a:pt x="762" y="824"/>
                          <a:pt x="791" y="837"/>
                          <a:pt x="804" y="837"/>
                        </a:cubicBezTo>
                        <a:cubicBezTo>
                          <a:pt x="817" y="837"/>
                          <a:pt x="830" y="824"/>
                          <a:pt x="843" y="811"/>
                        </a:cubicBezTo>
                        <a:cubicBezTo>
                          <a:pt x="856" y="798"/>
                          <a:pt x="856" y="755"/>
                          <a:pt x="830" y="742"/>
                        </a:cubicBezTo>
                        <a:lnTo>
                          <a:pt x="95" y="20"/>
                        </a:lnTo>
                        <a:cubicBezTo>
                          <a:pt x="88" y="7"/>
                          <a:pt x="74" y="0"/>
                          <a:pt x="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47"/>
                  <p:cNvSpPr/>
                  <p:nvPr/>
                </p:nvSpPr>
                <p:spPr>
                  <a:xfrm>
                    <a:off x="6368969" y="3445685"/>
                    <a:ext cx="56881" cy="280549"/>
                  </a:xfrm>
                  <a:custGeom>
                    <a:avLst/>
                    <a:gdLst/>
                    <a:ahLst/>
                    <a:cxnLst/>
                    <a:rect l="l" t="t" r="r" b="b"/>
                    <a:pathLst>
                      <a:path w="177" h="873" extrusionOk="0">
                        <a:moveTo>
                          <a:pt x="56" y="0"/>
                        </a:moveTo>
                        <a:cubicBezTo>
                          <a:pt x="30" y="0"/>
                          <a:pt x="0" y="30"/>
                          <a:pt x="0" y="69"/>
                        </a:cubicBezTo>
                        <a:lnTo>
                          <a:pt x="56" y="834"/>
                        </a:lnTo>
                        <a:cubicBezTo>
                          <a:pt x="56" y="860"/>
                          <a:pt x="82" y="873"/>
                          <a:pt x="111" y="873"/>
                        </a:cubicBezTo>
                        <a:lnTo>
                          <a:pt x="124" y="873"/>
                        </a:lnTo>
                        <a:cubicBezTo>
                          <a:pt x="151" y="873"/>
                          <a:pt x="177" y="847"/>
                          <a:pt x="164" y="817"/>
                        </a:cubicBezTo>
                        <a:lnTo>
                          <a:pt x="124" y="56"/>
                        </a:lnTo>
                        <a:cubicBezTo>
                          <a:pt x="124" y="30"/>
                          <a:pt x="95"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47"/>
                  <p:cNvSpPr/>
                  <p:nvPr/>
                </p:nvSpPr>
                <p:spPr>
                  <a:xfrm>
                    <a:off x="7271031" y="3704059"/>
                    <a:ext cx="148469" cy="26352"/>
                  </a:xfrm>
                  <a:custGeom>
                    <a:avLst/>
                    <a:gdLst/>
                    <a:ahLst/>
                    <a:cxnLst/>
                    <a:rect l="l" t="t" r="r" b="b"/>
                    <a:pathLst>
                      <a:path w="462" h="82" extrusionOk="0">
                        <a:moveTo>
                          <a:pt x="1" y="0"/>
                        </a:moveTo>
                        <a:lnTo>
                          <a:pt x="1" y="82"/>
                        </a:lnTo>
                        <a:lnTo>
                          <a:pt x="462" y="82"/>
                        </a:lnTo>
                        <a:lnTo>
                          <a:pt x="4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47"/>
                  <p:cNvSpPr/>
                  <p:nvPr/>
                </p:nvSpPr>
                <p:spPr>
                  <a:xfrm>
                    <a:off x="6338439" y="3704059"/>
                    <a:ext cx="149434" cy="26352"/>
                  </a:xfrm>
                  <a:custGeom>
                    <a:avLst/>
                    <a:gdLst/>
                    <a:ahLst/>
                    <a:cxnLst/>
                    <a:rect l="l" t="t" r="r" b="b"/>
                    <a:pathLst>
                      <a:path w="465" h="82" extrusionOk="0">
                        <a:moveTo>
                          <a:pt x="0" y="0"/>
                        </a:moveTo>
                        <a:lnTo>
                          <a:pt x="0" y="82"/>
                        </a:lnTo>
                        <a:lnTo>
                          <a:pt x="465" y="82"/>
                        </a:lnTo>
                        <a:lnTo>
                          <a:pt x="4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47"/>
                  <p:cNvSpPr/>
                  <p:nvPr/>
                </p:nvSpPr>
                <p:spPr>
                  <a:xfrm>
                    <a:off x="5625338" y="2689202"/>
                    <a:ext cx="2044187" cy="1041215"/>
                  </a:xfrm>
                  <a:custGeom>
                    <a:avLst/>
                    <a:gdLst/>
                    <a:ahLst/>
                    <a:cxnLst/>
                    <a:rect l="l" t="t" r="r" b="b"/>
                    <a:pathLst>
                      <a:path w="6361" h="3240" extrusionOk="0">
                        <a:moveTo>
                          <a:pt x="0" y="1"/>
                        </a:moveTo>
                        <a:lnTo>
                          <a:pt x="6361" y="3240"/>
                        </a:lnTo>
                        <a:lnTo>
                          <a:pt x="3553" y="1"/>
                        </a:lnTo>
                        <a:close/>
                      </a:path>
                    </a:pathLst>
                  </a:custGeom>
                  <a:solidFill>
                    <a:srgbClr val="FFFFFF">
                      <a:alpha val="3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47"/>
                  <p:cNvSpPr/>
                  <p:nvPr/>
                </p:nvSpPr>
                <p:spPr>
                  <a:xfrm>
                    <a:off x="8408650" y="4049522"/>
                    <a:ext cx="376637" cy="223990"/>
                  </a:xfrm>
                  <a:custGeom>
                    <a:avLst/>
                    <a:gdLst/>
                    <a:ahLst/>
                    <a:cxnLst/>
                    <a:rect l="l" t="t" r="r" b="b"/>
                    <a:pathLst>
                      <a:path w="1172" h="697" extrusionOk="0">
                        <a:moveTo>
                          <a:pt x="1" y="1"/>
                        </a:moveTo>
                        <a:lnTo>
                          <a:pt x="1" y="697"/>
                        </a:lnTo>
                        <a:lnTo>
                          <a:pt x="1171" y="697"/>
                        </a:lnTo>
                        <a:lnTo>
                          <a:pt x="11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47"/>
                  <p:cNvSpPr/>
                  <p:nvPr/>
                </p:nvSpPr>
                <p:spPr>
                  <a:xfrm>
                    <a:off x="7279707" y="4049522"/>
                    <a:ext cx="376315" cy="223990"/>
                  </a:xfrm>
                  <a:custGeom>
                    <a:avLst/>
                    <a:gdLst/>
                    <a:ahLst/>
                    <a:cxnLst/>
                    <a:rect l="l" t="t" r="r" b="b"/>
                    <a:pathLst>
                      <a:path w="1171" h="697" extrusionOk="0">
                        <a:moveTo>
                          <a:pt x="0" y="1"/>
                        </a:moveTo>
                        <a:lnTo>
                          <a:pt x="0" y="697"/>
                        </a:lnTo>
                        <a:lnTo>
                          <a:pt x="1170" y="697"/>
                        </a:lnTo>
                        <a:lnTo>
                          <a:pt x="11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47"/>
                  <p:cNvSpPr/>
                  <p:nvPr/>
                </p:nvSpPr>
                <p:spPr>
                  <a:xfrm>
                    <a:off x="3445543" y="4408803"/>
                    <a:ext cx="275729" cy="149434"/>
                  </a:xfrm>
                  <a:custGeom>
                    <a:avLst/>
                    <a:gdLst/>
                    <a:ahLst/>
                    <a:cxnLst/>
                    <a:rect l="l" t="t" r="r" b="b"/>
                    <a:pathLst>
                      <a:path w="858" h="465" extrusionOk="0">
                        <a:moveTo>
                          <a:pt x="1" y="1"/>
                        </a:moveTo>
                        <a:lnTo>
                          <a:pt x="1" y="465"/>
                        </a:lnTo>
                        <a:lnTo>
                          <a:pt x="857" y="465"/>
                        </a:lnTo>
                        <a:lnTo>
                          <a:pt x="8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47"/>
                  <p:cNvSpPr/>
                  <p:nvPr/>
                </p:nvSpPr>
                <p:spPr>
                  <a:xfrm>
                    <a:off x="6150443" y="4172603"/>
                    <a:ext cx="622158" cy="665220"/>
                  </a:xfrm>
                  <a:custGeom>
                    <a:avLst/>
                    <a:gdLst/>
                    <a:ahLst/>
                    <a:cxnLst/>
                    <a:rect l="l" t="t" r="r" b="b"/>
                    <a:pathLst>
                      <a:path w="1936" h="2070" extrusionOk="0">
                        <a:moveTo>
                          <a:pt x="762" y="0"/>
                        </a:moveTo>
                        <a:lnTo>
                          <a:pt x="762" y="26"/>
                        </a:lnTo>
                        <a:cubicBezTo>
                          <a:pt x="327" y="124"/>
                          <a:pt x="0" y="533"/>
                          <a:pt x="0" y="1036"/>
                        </a:cubicBezTo>
                        <a:cubicBezTo>
                          <a:pt x="0" y="1540"/>
                          <a:pt x="327" y="1961"/>
                          <a:pt x="762" y="2056"/>
                        </a:cubicBezTo>
                        <a:lnTo>
                          <a:pt x="762" y="2069"/>
                        </a:lnTo>
                        <a:lnTo>
                          <a:pt x="968" y="2069"/>
                        </a:lnTo>
                        <a:cubicBezTo>
                          <a:pt x="1497" y="2069"/>
                          <a:pt x="1935" y="1608"/>
                          <a:pt x="1935" y="1036"/>
                        </a:cubicBezTo>
                        <a:cubicBezTo>
                          <a:pt x="1935" y="464"/>
                          <a:pt x="1497" y="0"/>
                          <a:pt x="9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47"/>
                  <p:cNvSpPr/>
                  <p:nvPr/>
                </p:nvSpPr>
                <p:spPr>
                  <a:xfrm>
                    <a:off x="6128269" y="4172603"/>
                    <a:ext cx="534104" cy="665220"/>
                  </a:xfrm>
                  <a:custGeom>
                    <a:avLst/>
                    <a:gdLst/>
                    <a:ahLst/>
                    <a:cxnLst/>
                    <a:rect l="l" t="t" r="r" b="b"/>
                    <a:pathLst>
                      <a:path w="1662" h="2070" extrusionOk="0">
                        <a:moveTo>
                          <a:pt x="831" y="0"/>
                        </a:moveTo>
                        <a:cubicBezTo>
                          <a:pt x="370" y="0"/>
                          <a:pt x="1" y="464"/>
                          <a:pt x="1" y="1036"/>
                        </a:cubicBezTo>
                        <a:cubicBezTo>
                          <a:pt x="1" y="1608"/>
                          <a:pt x="370" y="2069"/>
                          <a:pt x="831" y="2069"/>
                        </a:cubicBezTo>
                        <a:cubicBezTo>
                          <a:pt x="1295" y="2069"/>
                          <a:pt x="1661" y="1608"/>
                          <a:pt x="1661" y="1036"/>
                        </a:cubicBezTo>
                        <a:cubicBezTo>
                          <a:pt x="1661" y="464"/>
                          <a:pt x="1295" y="0"/>
                          <a:pt x="8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47"/>
                  <p:cNvSpPr/>
                  <p:nvPr/>
                </p:nvSpPr>
                <p:spPr>
                  <a:xfrm>
                    <a:off x="6224999" y="4291185"/>
                    <a:ext cx="341608" cy="429019"/>
                  </a:xfrm>
                  <a:custGeom>
                    <a:avLst/>
                    <a:gdLst/>
                    <a:ahLst/>
                    <a:cxnLst/>
                    <a:rect l="l" t="t" r="r" b="b"/>
                    <a:pathLst>
                      <a:path w="1063" h="1335" extrusionOk="0">
                        <a:moveTo>
                          <a:pt x="530" y="0"/>
                        </a:moveTo>
                        <a:cubicBezTo>
                          <a:pt x="232" y="0"/>
                          <a:pt x="0" y="298"/>
                          <a:pt x="0" y="667"/>
                        </a:cubicBezTo>
                        <a:cubicBezTo>
                          <a:pt x="0" y="1033"/>
                          <a:pt x="232" y="1334"/>
                          <a:pt x="530" y="1334"/>
                        </a:cubicBezTo>
                        <a:cubicBezTo>
                          <a:pt x="831" y="1334"/>
                          <a:pt x="1063" y="1033"/>
                          <a:pt x="1063" y="667"/>
                        </a:cubicBezTo>
                        <a:cubicBezTo>
                          <a:pt x="1063" y="298"/>
                          <a:pt x="831" y="0"/>
                          <a:pt x="5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47"/>
                  <p:cNvSpPr/>
                  <p:nvPr/>
                </p:nvSpPr>
                <p:spPr>
                  <a:xfrm>
                    <a:off x="6316266" y="4408803"/>
                    <a:ext cx="158110" cy="192496"/>
                  </a:xfrm>
                  <a:custGeom>
                    <a:avLst/>
                    <a:gdLst/>
                    <a:ahLst/>
                    <a:cxnLst/>
                    <a:rect l="l" t="t" r="r" b="b"/>
                    <a:pathLst>
                      <a:path w="492" h="599" extrusionOk="0">
                        <a:moveTo>
                          <a:pt x="246" y="1"/>
                        </a:moveTo>
                        <a:cubicBezTo>
                          <a:pt x="112" y="1"/>
                          <a:pt x="1" y="138"/>
                          <a:pt x="1" y="301"/>
                        </a:cubicBezTo>
                        <a:cubicBezTo>
                          <a:pt x="1" y="465"/>
                          <a:pt x="112" y="599"/>
                          <a:pt x="246" y="599"/>
                        </a:cubicBezTo>
                        <a:cubicBezTo>
                          <a:pt x="383" y="599"/>
                          <a:pt x="491" y="465"/>
                          <a:pt x="491" y="301"/>
                        </a:cubicBezTo>
                        <a:cubicBezTo>
                          <a:pt x="491" y="138"/>
                          <a:pt x="383" y="1"/>
                          <a:pt x="2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47"/>
                  <p:cNvSpPr/>
                  <p:nvPr/>
                </p:nvSpPr>
                <p:spPr>
                  <a:xfrm>
                    <a:off x="3948795" y="4172603"/>
                    <a:ext cx="622158" cy="665220"/>
                  </a:xfrm>
                  <a:custGeom>
                    <a:avLst/>
                    <a:gdLst/>
                    <a:ahLst/>
                    <a:cxnLst/>
                    <a:rect l="l" t="t" r="r" b="b"/>
                    <a:pathLst>
                      <a:path w="1936" h="2070" extrusionOk="0">
                        <a:moveTo>
                          <a:pt x="778" y="0"/>
                        </a:moveTo>
                        <a:lnTo>
                          <a:pt x="778" y="26"/>
                        </a:lnTo>
                        <a:cubicBezTo>
                          <a:pt x="327" y="124"/>
                          <a:pt x="0" y="533"/>
                          <a:pt x="0" y="1036"/>
                        </a:cubicBezTo>
                        <a:cubicBezTo>
                          <a:pt x="0" y="1540"/>
                          <a:pt x="327" y="1961"/>
                          <a:pt x="778" y="2056"/>
                        </a:cubicBezTo>
                        <a:lnTo>
                          <a:pt x="778" y="2069"/>
                        </a:lnTo>
                        <a:lnTo>
                          <a:pt x="968" y="2069"/>
                        </a:lnTo>
                        <a:cubicBezTo>
                          <a:pt x="1497" y="2069"/>
                          <a:pt x="1935" y="1608"/>
                          <a:pt x="1935" y="1036"/>
                        </a:cubicBezTo>
                        <a:cubicBezTo>
                          <a:pt x="1935" y="464"/>
                          <a:pt x="1497" y="0"/>
                          <a:pt x="9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47"/>
                  <p:cNvSpPr/>
                  <p:nvPr/>
                </p:nvSpPr>
                <p:spPr>
                  <a:xfrm>
                    <a:off x="3930799" y="4172603"/>
                    <a:ext cx="535069" cy="665220"/>
                  </a:xfrm>
                  <a:custGeom>
                    <a:avLst/>
                    <a:gdLst/>
                    <a:ahLst/>
                    <a:cxnLst/>
                    <a:rect l="l" t="t" r="r" b="b"/>
                    <a:pathLst>
                      <a:path w="1665" h="2070" extrusionOk="0">
                        <a:moveTo>
                          <a:pt x="834" y="0"/>
                        </a:moveTo>
                        <a:cubicBezTo>
                          <a:pt x="370" y="0"/>
                          <a:pt x="1" y="464"/>
                          <a:pt x="1" y="1036"/>
                        </a:cubicBezTo>
                        <a:cubicBezTo>
                          <a:pt x="1" y="1608"/>
                          <a:pt x="370" y="2069"/>
                          <a:pt x="834" y="2069"/>
                        </a:cubicBezTo>
                        <a:cubicBezTo>
                          <a:pt x="1282" y="2069"/>
                          <a:pt x="1664" y="1608"/>
                          <a:pt x="1664" y="1036"/>
                        </a:cubicBezTo>
                        <a:cubicBezTo>
                          <a:pt x="1664" y="464"/>
                          <a:pt x="1282" y="0"/>
                          <a:pt x="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47"/>
                  <p:cNvSpPr/>
                  <p:nvPr/>
                </p:nvSpPr>
                <p:spPr>
                  <a:xfrm>
                    <a:off x="4023351" y="4291185"/>
                    <a:ext cx="345786" cy="429019"/>
                  </a:xfrm>
                  <a:custGeom>
                    <a:avLst/>
                    <a:gdLst/>
                    <a:ahLst/>
                    <a:cxnLst/>
                    <a:rect l="l" t="t" r="r" b="b"/>
                    <a:pathLst>
                      <a:path w="1076" h="1335" extrusionOk="0">
                        <a:moveTo>
                          <a:pt x="546" y="0"/>
                        </a:moveTo>
                        <a:cubicBezTo>
                          <a:pt x="246" y="0"/>
                          <a:pt x="0" y="298"/>
                          <a:pt x="0" y="667"/>
                        </a:cubicBezTo>
                        <a:cubicBezTo>
                          <a:pt x="0" y="1033"/>
                          <a:pt x="246" y="1334"/>
                          <a:pt x="546" y="1334"/>
                        </a:cubicBezTo>
                        <a:cubicBezTo>
                          <a:pt x="831" y="1334"/>
                          <a:pt x="1076" y="1033"/>
                          <a:pt x="1076" y="667"/>
                        </a:cubicBezTo>
                        <a:cubicBezTo>
                          <a:pt x="1076" y="298"/>
                          <a:pt x="831" y="0"/>
                          <a:pt x="5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47"/>
                  <p:cNvSpPr/>
                  <p:nvPr/>
                </p:nvSpPr>
                <p:spPr>
                  <a:xfrm>
                    <a:off x="4120081" y="4408803"/>
                    <a:ext cx="152647" cy="192496"/>
                  </a:xfrm>
                  <a:custGeom>
                    <a:avLst/>
                    <a:gdLst/>
                    <a:ahLst/>
                    <a:cxnLst/>
                    <a:rect l="l" t="t" r="r" b="b"/>
                    <a:pathLst>
                      <a:path w="475" h="599" extrusionOk="0">
                        <a:moveTo>
                          <a:pt x="245" y="1"/>
                        </a:moveTo>
                        <a:cubicBezTo>
                          <a:pt x="108" y="1"/>
                          <a:pt x="0" y="138"/>
                          <a:pt x="0" y="301"/>
                        </a:cubicBezTo>
                        <a:cubicBezTo>
                          <a:pt x="0" y="465"/>
                          <a:pt x="108" y="599"/>
                          <a:pt x="245" y="599"/>
                        </a:cubicBezTo>
                        <a:cubicBezTo>
                          <a:pt x="366" y="599"/>
                          <a:pt x="474" y="465"/>
                          <a:pt x="474" y="301"/>
                        </a:cubicBezTo>
                        <a:cubicBezTo>
                          <a:pt x="474" y="138"/>
                          <a:pt x="366" y="1"/>
                          <a:pt x="2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47"/>
                  <p:cNvSpPr/>
                  <p:nvPr/>
                </p:nvSpPr>
                <p:spPr>
                  <a:xfrm>
                    <a:off x="7699727" y="4067518"/>
                    <a:ext cx="665220" cy="48526"/>
                  </a:xfrm>
                  <a:custGeom>
                    <a:avLst/>
                    <a:gdLst/>
                    <a:ahLst/>
                    <a:cxnLst/>
                    <a:rect l="l" t="t" r="r" b="b"/>
                    <a:pathLst>
                      <a:path w="2070" h="151" extrusionOk="0">
                        <a:moveTo>
                          <a:pt x="1" y="0"/>
                        </a:moveTo>
                        <a:lnTo>
                          <a:pt x="1" y="151"/>
                        </a:lnTo>
                        <a:lnTo>
                          <a:pt x="2070" y="151"/>
                        </a:lnTo>
                        <a:lnTo>
                          <a:pt x="20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47"/>
                  <p:cNvSpPr/>
                  <p:nvPr/>
                </p:nvSpPr>
                <p:spPr>
                  <a:xfrm>
                    <a:off x="7699727" y="4146251"/>
                    <a:ext cx="665220" cy="48526"/>
                  </a:xfrm>
                  <a:custGeom>
                    <a:avLst/>
                    <a:gdLst/>
                    <a:ahLst/>
                    <a:cxnLst/>
                    <a:rect l="l" t="t" r="r" b="b"/>
                    <a:pathLst>
                      <a:path w="2070" h="151" extrusionOk="0">
                        <a:moveTo>
                          <a:pt x="1" y="0"/>
                        </a:moveTo>
                        <a:lnTo>
                          <a:pt x="1" y="151"/>
                        </a:lnTo>
                        <a:lnTo>
                          <a:pt x="2070" y="151"/>
                        </a:lnTo>
                        <a:lnTo>
                          <a:pt x="20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47"/>
                  <p:cNvSpPr/>
                  <p:nvPr/>
                </p:nvSpPr>
                <p:spPr>
                  <a:xfrm>
                    <a:off x="7699727" y="4224984"/>
                    <a:ext cx="665220" cy="48526"/>
                  </a:xfrm>
                  <a:custGeom>
                    <a:avLst/>
                    <a:gdLst/>
                    <a:ahLst/>
                    <a:cxnLst/>
                    <a:rect l="l" t="t" r="r" b="b"/>
                    <a:pathLst>
                      <a:path w="2070" h="151" extrusionOk="0">
                        <a:moveTo>
                          <a:pt x="1" y="1"/>
                        </a:moveTo>
                        <a:lnTo>
                          <a:pt x="1" y="151"/>
                        </a:lnTo>
                        <a:lnTo>
                          <a:pt x="2070" y="151"/>
                        </a:lnTo>
                        <a:lnTo>
                          <a:pt x="20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47"/>
                  <p:cNvSpPr/>
                  <p:nvPr/>
                </p:nvSpPr>
                <p:spPr>
                  <a:xfrm>
                    <a:off x="5310083" y="3804966"/>
                    <a:ext cx="223026" cy="100908"/>
                  </a:xfrm>
                  <a:custGeom>
                    <a:avLst/>
                    <a:gdLst/>
                    <a:ahLst/>
                    <a:cxnLst/>
                    <a:rect l="l" t="t" r="r" b="b"/>
                    <a:pathLst>
                      <a:path w="694" h="314" extrusionOk="0">
                        <a:moveTo>
                          <a:pt x="151" y="0"/>
                        </a:moveTo>
                        <a:cubicBezTo>
                          <a:pt x="69" y="0"/>
                          <a:pt x="0" y="69"/>
                          <a:pt x="0" y="163"/>
                        </a:cubicBezTo>
                        <a:cubicBezTo>
                          <a:pt x="0" y="245"/>
                          <a:pt x="69" y="314"/>
                          <a:pt x="151" y="314"/>
                        </a:cubicBezTo>
                        <a:lnTo>
                          <a:pt x="546" y="314"/>
                        </a:lnTo>
                        <a:cubicBezTo>
                          <a:pt x="628" y="314"/>
                          <a:pt x="693" y="245"/>
                          <a:pt x="693" y="163"/>
                        </a:cubicBezTo>
                        <a:cubicBezTo>
                          <a:pt x="693" y="69"/>
                          <a:pt x="628" y="0"/>
                          <a:pt x="5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47"/>
                  <p:cNvSpPr/>
                  <p:nvPr/>
                </p:nvSpPr>
                <p:spPr>
                  <a:xfrm>
                    <a:off x="4062236" y="3804966"/>
                    <a:ext cx="228167" cy="100908"/>
                  </a:xfrm>
                  <a:custGeom>
                    <a:avLst/>
                    <a:gdLst/>
                    <a:ahLst/>
                    <a:cxnLst/>
                    <a:rect l="l" t="t" r="r" b="b"/>
                    <a:pathLst>
                      <a:path w="710" h="314" extrusionOk="0">
                        <a:moveTo>
                          <a:pt x="164" y="0"/>
                        </a:moveTo>
                        <a:cubicBezTo>
                          <a:pt x="69" y="0"/>
                          <a:pt x="0" y="69"/>
                          <a:pt x="0" y="163"/>
                        </a:cubicBezTo>
                        <a:cubicBezTo>
                          <a:pt x="0" y="245"/>
                          <a:pt x="69" y="314"/>
                          <a:pt x="164" y="314"/>
                        </a:cubicBezTo>
                        <a:lnTo>
                          <a:pt x="559" y="314"/>
                        </a:lnTo>
                        <a:cubicBezTo>
                          <a:pt x="641" y="314"/>
                          <a:pt x="710" y="245"/>
                          <a:pt x="710" y="163"/>
                        </a:cubicBezTo>
                        <a:cubicBezTo>
                          <a:pt x="710" y="69"/>
                          <a:pt x="641" y="0"/>
                          <a:pt x="5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47"/>
                  <p:cNvSpPr/>
                  <p:nvPr/>
                </p:nvSpPr>
                <p:spPr>
                  <a:xfrm>
                    <a:off x="5756455" y="3616645"/>
                    <a:ext cx="376648" cy="184148"/>
                  </a:xfrm>
                  <a:custGeom>
                    <a:avLst/>
                    <a:gdLst/>
                    <a:ahLst/>
                    <a:cxnLst/>
                    <a:rect l="l" t="t" r="r" b="b"/>
                    <a:pathLst>
                      <a:path w="874" h="573" extrusionOk="0">
                        <a:moveTo>
                          <a:pt x="40" y="1"/>
                        </a:moveTo>
                        <a:cubicBezTo>
                          <a:pt x="27" y="1"/>
                          <a:pt x="1" y="14"/>
                          <a:pt x="1" y="40"/>
                        </a:cubicBezTo>
                        <a:lnTo>
                          <a:pt x="1" y="530"/>
                        </a:lnTo>
                        <a:cubicBezTo>
                          <a:pt x="1" y="547"/>
                          <a:pt x="27" y="573"/>
                          <a:pt x="40" y="573"/>
                        </a:cubicBezTo>
                        <a:lnTo>
                          <a:pt x="831" y="573"/>
                        </a:lnTo>
                        <a:cubicBezTo>
                          <a:pt x="857" y="573"/>
                          <a:pt x="873" y="547"/>
                          <a:pt x="873" y="530"/>
                        </a:cubicBezTo>
                        <a:lnTo>
                          <a:pt x="873" y="40"/>
                        </a:lnTo>
                        <a:cubicBezTo>
                          <a:pt x="873" y="14"/>
                          <a:pt x="857" y="1"/>
                          <a:pt x="8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3419" name="Google Shape;3419;p47"/>
            <p:cNvGrpSpPr/>
            <p:nvPr/>
          </p:nvGrpSpPr>
          <p:grpSpPr>
            <a:xfrm>
              <a:off x="5518089" y="3803645"/>
              <a:ext cx="374657" cy="463150"/>
              <a:chOff x="8243489" y="4050570"/>
              <a:chExt cx="374657" cy="463150"/>
            </a:xfrm>
          </p:grpSpPr>
          <p:sp>
            <p:nvSpPr>
              <p:cNvPr id="3420" name="Google Shape;3420;p47"/>
              <p:cNvSpPr/>
              <p:nvPr/>
            </p:nvSpPr>
            <p:spPr>
              <a:xfrm>
                <a:off x="8243489" y="4051225"/>
                <a:ext cx="374657" cy="461828"/>
              </a:xfrm>
              <a:custGeom>
                <a:avLst/>
                <a:gdLst/>
                <a:ahLst/>
                <a:cxnLst/>
                <a:rect l="l" t="t" r="r" b="b"/>
                <a:pathLst>
                  <a:path w="107815" h="132900" extrusionOk="0">
                    <a:moveTo>
                      <a:pt x="53908" y="30499"/>
                    </a:moveTo>
                    <a:cubicBezTo>
                      <a:pt x="65243" y="30499"/>
                      <a:pt x="74444" y="39725"/>
                      <a:pt x="74444" y="51162"/>
                    </a:cubicBezTo>
                    <a:cubicBezTo>
                      <a:pt x="74444" y="62472"/>
                      <a:pt x="65243" y="71698"/>
                      <a:pt x="53908" y="71698"/>
                    </a:cubicBezTo>
                    <a:cubicBezTo>
                      <a:pt x="42572" y="71698"/>
                      <a:pt x="33372" y="62472"/>
                      <a:pt x="33372" y="51162"/>
                    </a:cubicBezTo>
                    <a:cubicBezTo>
                      <a:pt x="33372" y="39725"/>
                      <a:pt x="42572" y="30499"/>
                      <a:pt x="53908" y="30499"/>
                    </a:cubicBezTo>
                    <a:close/>
                    <a:moveTo>
                      <a:pt x="53908" y="0"/>
                    </a:moveTo>
                    <a:cubicBezTo>
                      <a:pt x="24146" y="0"/>
                      <a:pt x="1" y="24145"/>
                      <a:pt x="1" y="53907"/>
                    </a:cubicBezTo>
                    <a:cubicBezTo>
                      <a:pt x="1" y="72867"/>
                      <a:pt x="9125" y="89489"/>
                      <a:pt x="19800" y="102629"/>
                    </a:cubicBezTo>
                    <a:cubicBezTo>
                      <a:pt x="35176" y="121462"/>
                      <a:pt x="53908" y="132899"/>
                      <a:pt x="53908" y="132899"/>
                    </a:cubicBezTo>
                    <a:cubicBezTo>
                      <a:pt x="53908" y="132899"/>
                      <a:pt x="107815" y="101460"/>
                      <a:pt x="107815" y="53907"/>
                    </a:cubicBezTo>
                    <a:cubicBezTo>
                      <a:pt x="107815" y="49993"/>
                      <a:pt x="107383" y="46282"/>
                      <a:pt x="106646" y="42571"/>
                    </a:cubicBezTo>
                    <a:cubicBezTo>
                      <a:pt x="101461" y="18223"/>
                      <a:pt x="79857" y="0"/>
                      <a:pt x="539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47"/>
              <p:cNvSpPr/>
              <p:nvPr/>
            </p:nvSpPr>
            <p:spPr>
              <a:xfrm>
                <a:off x="8244307" y="4050570"/>
                <a:ext cx="257600" cy="463150"/>
              </a:xfrm>
              <a:custGeom>
                <a:avLst/>
                <a:gdLst/>
                <a:ahLst/>
                <a:cxnLst/>
                <a:rect l="l" t="t" r="r" b="b"/>
                <a:pathLst>
                  <a:path w="10304" h="18526" extrusionOk="0">
                    <a:moveTo>
                      <a:pt x="10304" y="569"/>
                    </a:moveTo>
                    <a:cubicBezTo>
                      <a:pt x="10352" y="391"/>
                      <a:pt x="7780" y="-157"/>
                      <a:pt x="6521" y="43"/>
                    </a:cubicBezTo>
                    <a:cubicBezTo>
                      <a:pt x="5262" y="243"/>
                      <a:pt x="3802" y="856"/>
                      <a:pt x="2749" y="1767"/>
                    </a:cubicBezTo>
                    <a:cubicBezTo>
                      <a:pt x="1697" y="2678"/>
                      <a:pt x="575" y="4056"/>
                      <a:pt x="206" y="5509"/>
                    </a:cubicBezTo>
                    <a:cubicBezTo>
                      <a:pt x="-163" y="6962"/>
                      <a:pt x="-24" y="8869"/>
                      <a:pt x="533" y="10485"/>
                    </a:cubicBezTo>
                    <a:cubicBezTo>
                      <a:pt x="1090" y="12102"/>
                      <a:pt x="2383" y="13868"/>
                      <a:pt x="3548" y="15208"/>
                    </a:cubicBezTo>
                    <a:cubicBezTo>
                      <a:pt x="4713" y="16548"/>
                      <a:pt x="7296" y="18466"/>
                      <a:pt x="7523" y="18525"/>
                    </a:cubicBezTo>
                    <a:cubicBezTo>
                      <a:pt x="7750" y="18584"/>
                      <a:pt x="5678" y="16542"/>
                      <a:pt x="4908" y="15561"/>
                    </a:cubicBezTo>
                    <a:cubicBezTo>
                      <a:pt x="4138" y="14580"/>
                      <a:pt x="3455" y="13897"/>
                      <a:pt x="2903" y="12640"/>
                    </a:cubicBezTo>
                    <a:cubicBezTo>
                      <a:pt x="2351" y="11383"/>
                      <a:pt x="1592" y="9536"/>
                      <a:pt x="1595" y="8020"/>
                    </a:cubicBezTo>
                    <a:cubicBezTo>
                      <a:pt x="1598" y="6504"/>
                      <a:pt x="2149" y="4697"/>
                      <a:pt x="2922" y="3546"/>
                    </a:cubicBezTo>
                    <a:cubicBezTo>
                      <a:pt x="3696" y="2395"/>
                      <a:pt x="5006" y="1609"/>
                      <a:pt x="6236" y="1113"/>
                    </a:cubicBezTo>
                    <a:cubicBezTo>
                      <a:pt x="7466" y="617"/>
                      <a:pt x="10257" y="747"/>
                      <a:pt x="10304" y="569"/>
                    </a:cubicBezTo>
                    <a:close/>
                  </a:path>
                </a:pathLst>
              </a:custGeom>
              <a:solidFill>
                <a:srgbClr val="8162A7">
                  <a:alpha val="45910"/>
                </a:srgbClr>
              </a:solidFill>
              <a:ln>
                <a:noFill/>
              </a:ln>
            </p:spPr>
          </p:sp>
        </p:grpSp>
      </p:grpSp>
      <p:sp>
        <p:nvSpPr>
          <p:cNvPr id="2" name="TextBox 1">
            <a:extLst>
              <a:ext uri="{FF2B5EF4-FFF2-40B4-BE49-F238E27FC236}">
                <a16:creationId xmlns:a16="http://schemas.microsoft.com/office/drawing/2014/main" id="{32AF8B0B-233D-4A5E-A40A-8E9EEC6F76D3}"/>
              </a:ext>
            </a:extLst>
          </p:cNvPr>
          <p:cNvSpPr txBox="1"/>
          <p:nvPr/>
        </p:nvSpPr>
        <p:spPr>
          <a:xfrm>
            <a:off x="726673" y="2147392"/>
            <a:ext cx="3249175" cy="1015663"/>
          </a:xfrm>
          <a:prstGeom prst="rect">
            <a:avLst/>
          </a:prstGeom>
          <a:noFill/>
        </p:spPr>
        <p:txBody>
          <a:bodyPr wrap="square" rtlCol="0">
            <a:spAutoFit/>
          </a:bodyPr>
          <a:lstStyle/>
          <a:p>
            <a:endParaRPr lang="en-US" sz="1200" b="1" dirty="0">
              <a:solidFill>
                <a:schemeClr val="accent3">
                  <a:lumMod val="50000"/>
                </a:schemeClr>
              </a:solidFill>
              <a:latin typeface="DM Sans" panose="020B0604020202020204" charset="0"/>
            </a:endParaRPr>
          </a:p>
          <a:p>
            <a:r>
              <a:rPr lang="en-US" sz="1200" dirty="0">
                <a:solidFill>
                  <a:schemeClr val="accent3">
                    <a:lumMod val="50000"/>
                  </a:schemeClr>
                </a:solidFill>
                <a:latin typeface="DM Sans" panose="020B0604020202020204" charset="0"/>
              </a:rPr>
              <a:t>PPT designed and prepared by </a:t>
            </a:r>
            <a:r>
              <a:rPr lang="en-US" sz="1200" b="1" dirty="0">
                <a:solidFill>
                  <a:schemeClr val="accent3">
                    <a:lumMod val="50000"/>
                  </a:schemeClr>
                </a:solidFill>
                <a:latin typeface="DM Sans" panose="020B0604020202020204" charset="0"/>
              </a:rPr>
              <a:t>Pratik</a:t>
            </a:r>
            <a:r>
              <a:rPr lang="en-US" sz="1200" dirty="0">
                <a:solidFill>
                  <a:schemeClr val="accent3">
                    <a:lumMod val="50000"/>
                  </a:schemeClr>
                </a:solidFill>
                <a:latin typeface="DM Sans" panose="020B0604020202020204" charset="0"/>
              </a:rPr>
              <a:t>,</a:t>
            </a:r>
          </a:p>
          <a:p>
            <a:r>
              <a:rPr lang="en-US" sz="1200" dirty="0">
                <a:solidFill>
                  <a:schemeClr val="accent3">
                    <a:lumMod val="50000"/>
                  </a:schemeClr>
                </a:solidFill>
                <a:latin typeface="DM Sans" panose="020B0604020202020204" charset="0"/>
              </a:rPr>
              <a:t>Website created by </a:t>
            </a:r>
            <a:r>
              <a:rPr lang="en-US" sz="1200" b="1" dirty="0" err="1">
                <a:solidFill>
                  <a:schemeClr val="accent3">
                    <a:lumMod val="50000"/>
                  </a:schemeClr>
                </a:solidFill>
                <a:latin typeface="DM Sans" panose="020B0604020202020204" charset="0"/>
              </a:rPr>
              <a:t>Aliasgar</a:t>
            </a:r>
            <a:r>
              <a:rPr lang="en-US" sz="1200" dirty="0">
                <a:solidFill>
                  <a:schemeClr val="accent3">
                    <a:lumMod val="50000"/>
                  </a:schemeClr>
                </a:solidFill>
                <a:latin typeface="DM Sans" panose="020B0604020202020204" charset="0"/>
              </a:rPr>
              <a:t>,</a:t>
            </a:r>
          </a:p>
          <a:p>
            <a:r>
              <a:rPr lang="en-US" sz="1200" dirty="0">
                <a:solidFill>
                  <a:schemeClr val="accent3">
                    <a:lumMod val="50000"/>
                  </a:schemeClr>
                </a:solidFill>
                <a:latin typeface="DM Sans" panose="020B0604020202020204" charset="0"/>
              </a:rPr>
              <a:t>Content providers </a:t>
            </a:r>
            <a:r>
              <a:rPr lang="en-US" sz="1200" b="1" dirty="0" err="1">
                <a:solidFill>
                  <a:schemeClr val="accent3">
                    <a:lumMod val="50000"/>
                  </a:schemeClr>
                </a:solidFill>
                <a:latin typeface="DM Sans" panose="020B0604020202020204" charset="0"/>
              </a:rPr>
              <a:t>Vedant</a:t>
            </a:r>
            <a:r>
              <a:rPr lang="en-US" sz="1200" b="1" dirty="0">
                <a:solidFill>
                  <a:schemeClr val="accent3">
                    <a:lumMod val="50000"/>
                  </a:schemeClr>
                </a:solidFill>
                <a:latin typeface="DM Sans" panose="020B0604020202020204" charset="0"/>
              </a:rPr>
              <a:t>, Tushar &amp; Himanshu</a:t>
            </a:r>
            <a:endParaRPr lang="en-IN" sz="1200" b="1" dirty="0">
              <a:solidFill>
                <a:schemeClr val="accent3">
                  <a:lumMod val="50000"/>
                </a:schemeClr>
              </a:solidFill>
              <a:latin typeface="DM Sans" panose="020B0604020202020204" charset="0"/>
            </a:endParaRPr>
          </a:p>
        </p:txBody>
      </p:sp>
      <p:sp>
        <p:nvSpPr>
          <p:cNvPr id="3" name="Flowchart: Process 2">
            <a:extLst>
              <a:ext uri="{FF2B5EF4-FFF2-40B4-BE49-F238E27FC236}">
                <a16:creationId xmlns:a16="http://schemas.microsoft.com/office/drawing/2014/main" id="{87D44A3C-F41A-4085-8A03-1EE19E258326}"/>
              </a:ext>
            </a:extLst>
          </p:cNvPr>
          <p:cNvSpPr/>
          <p:nvPr/>
        </p:nvSpPr>
        <p:spPr>
          <a:xfrm>
            <a:off x="609600" y="3486150"/>
            <a:ext cx="4800600" cy="603842"/>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1CF879D7-253B-4208-8D66-6F68487154F8}"/>
              </a:ext>
            </a:extLst>
          </p:cNvPr>
          <p:cNvSpPr txBox="1"/>
          <p:nvPr/>
        </p:nvSpPr>
        <p:spPr>
          <a:xfrm>
            <a:off x="685800" y="3184116"/>
            <a:ext cx="4648200" cy="1384995"/>
          </a:xfrm>
          <a:prstGeom prst="rect">
            <a:avLst/>
          </a:prstGeom>
          <a:noFill/>
        </p:spPr>
        <p:txBody>
          <a:bodyPr wrap="square" rtlCol="0">
            <a:spAutoFit/>
          </a:bodyPr>
          <a:lstStyle/>
          <a:p>
            <a:r>
              <a:rPr lang="en-US" b="1" dirty="0">
                <a:solidFill>
                  <a:schemeClr val="tx1"/>
                </a:solidFill>
                <a:latin typeface="Poppins ExtraBold" panose="00000900000000000000" pitchFamily="2" charset="0"/>
                <a:cs typeface="Poppins ExtraBold" panose="00000900000000000000" pitchFamily="2" charset="0"/>
              </a:rPr>
              <a:t>Credits:</a:t>
            </a:r>
          </a:p>
          <a:p>
            <a:r>
              <a:rPr lang="en-US" dirty="0">
                <a:solidFill>
                  <a:schemeClr val="accent3">
                    <a:lumMod val="50000"/>
                  </a:schemeClr>
                </a:solidFill>
                <a:latin typeface="DM Sans" panose="020B0604020202020204" charset="0"/>
              </a:rPr>
              <a:t>Microsoft Office 2019</a:t>
            </a:r>
          </a:p>
          <a:p>
            <a:r>
              <a:rPr lang="en-US" dirty="0">
                <a:solidFill>
                  <a:schemeClr val="accent3">
                    <a:lumMod val="50000"/>
                  </a:schemeClr>
                </a:solidFill>
                <a:latin typeface="DM Sans" panose="020B0604020202020204" charset="0"/>
              </a:rPr>
              <a:t>Suggestions provided by </a:t>
            </a:r>
            <a:r>
              <a:rPr lang="en-US" dirty="0" err="1">
                <a:solidFill>
                  <a:schemeClr val="accent3">
                    <a:lumMod val="50000"/>
                  </a:schemeClr>
                </a:solidFill>
                <a:latin typeface="DM Sans" panose="020B0604020202020204" charset="0"/>
              </a:rPr>
              <a:t>ChatGPT</a:t>
            </a:r>
            <a:endParaRPr lang="en-US" dirty="0">
              <a:solidFill>
                <a:schemeClr val="accent3">
                  <a:lumMod val="50000"/>
                </a:schemeClr>
              </a:solidFill>
              <a:latin typeface="DM Sans" panose="020B0604020202020204" charset="0"/>
            </a:endParaRPr>
          </a:p>
          <a:p>
            <a:r>
              <a:rPr lang="en-US" dirty="0">
                <a:solidFill>
                  <a:schemeClr val="accent3">
                    <a:lumMod val="50000"/>
                  </a:schemeClr>
                </a:solidFill>
                <a:latin typeface="DM Sans" panose="020B0604020202020204" charset="0"/>
              </a:rPr>
              <a:t>Template by </a:t>
            </a:r>
            <a:r>
              <a:rPr lang="en-US" dirty="0" err="1">
                <a:solidFill>
                  <a:schemeClr val="accent3">
                    <a:lumMod val="50000"/>
                  </a:schemeClr>
                </a:solidFill>
                <a:latin typeface="DM Sans" panose="020B0604020202020204" charset="0"/>
              </a:rPr>
              <a:t>Slidesgo</a:t>
            </a:r>
            <a:endParaRPr lang="en-US" dirty="0">
              <a:solidFill>
                <a:schemeClr val="accent3">
                  <a:lumMod val="50000"/>
                </a:schemeClr>
              </a:solidFill>
              <a:latin typeface="DM Sans" panose="020B0604020202020204" charset="0"/>
            </a:endParaRPr>
          </a:p>
          <a:p>
            <a:r>
              <a:rPr lang="en-US" dirty="0">
                <a:solidFill>
                  <a:schemeClr val="accent3">
                    <a:lumMod val="50000"/>
                  </a:schemeClr>
                </a:solidFill>
                <a:latin typeface="DM Sans" panose="020B0604020202020204" charset="0"/>
              </a:rPr>
              <a:t>Icon by </a:t>
            </a:r>
            <a:r>
              <a:rPr lang="en-US" dirty="0" err="1">
                <a:solidFill>
                  <a:schemeClr val="accent3">
                    <a:lumMod val="50000"/>
                  </a:schemeClr>
                </a:solidFill>
                <a:latin typeface="DM Sans" panose="020B0604020202020204" charset="0"/>
              </a:rPr>
              <a:t>Flaticon</a:t>
            </a:r>
            <a:endParaRPr lang="en-US" dirty="0">
              <a:solidFill>
                <a:schemeClr val="accent3">
                  <a:lumMod val="50000"/>
                </a:schemeClr>
              </a:solidFill>
              <a:latin typeface="DM Sans" panose="020B0604020202020204" charset="0"/>
            </a:endParaRPr>
          </a:p>
          <a:p>
            <a:r>
              <a:rPr lang="en-US" dirty="0">
                <a:solidFill>
                  <a:schemeClr val="accent3">
                    <a:lumMod val="50000"/>
                  </a:schemeClr>
                </a:solidFill>
                <a:latin typeface="DM Sans" panose="020B0604020202020204" charset="0"/>
              </a:rPr>
              <a:t>Image by Google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Potential Queries</a:t>
            </a:r>
          </a:p>
        </p:txBody>
      </p:sp>
      <p:sp>
        <p:nvSpPr>
          <p:cNvPr id="3" name="Subtitle 2"/>
          <p:cNvSpPr>
            <a:spLocks noGrp="1"/>
          </p:cNvSpPr>
          <p:nvPr>
            <p:ph type="subTitle" idx="1"/>
          </p:nvPr>
        </p:nvSpPr>
        <p:spPr>
          <a:xfrm>
            <a:off x="713224" y="930738"/>
            <a:ext cx="8202176" cy="4079412"/>
          </a:xfrm>
        </p:spPr>
        <p:txBody>
          <a:bodyPr/>
          <a:lstStyle/>
          <a:p>
            <a:pPr algn="l">
              <a:buNone/>
            </a:pPr>
            <a:r>
              <a:rPr lang="en-US" sz="1400" b="1" dirty="0">
                <a:latin typeface="Poppins" panose="00000500000000000000" pitchFamily="2" charset="0"/>
                <a:cs typeface="Poppins" panose="00000500000000000000" pitchFamily="2" charset="0"/>
              </a:rPr>
              <a:t>1) Apps like Raksha App, 112 India, </a:t>
            </a:r>
            <a:r>
              <a:rPr lang="en-US" sz="1400" b="1" dirty="0" err="1">
                <a:latin typeface="Poppins" panose="00000500000000000000" pitchFamily="2" charset="0"/>
                <a:cs typeface="Poppins" panose="00000500000000000000" pitchFamily="2" charset="0"/>
              </a:rPr>
              <a:t>Acko</a:t>
            </a:r>
            <a:r>
              <a:rPr lang="en-US" sz="1400" b="1" dirty="0">
                <a:latin typeface="Poppins" panose="00000500000000000000" pitchFamily="2" charset="0"/>
                <a:cs typeface="Poppins" panose="00000500000000000000" pitchFamily="2" charset="0"/>
              </a:rPr>
              <a:t> insurance, and </a:t>
            </a:r>
            <a:r>
              <a:rPr lang="en-US" sz="1400" b="1" dirty="0" err="1">
                <a:latin typeface="Poppins" panose="00000500000000000000" pitchFamily="2" charset="0"/>
                <a:cs typeface="Poppins" panose="00000500000000000000" pitchFamily="2" charset="0"/>
              </a:rPr>
              <a:t>DriveUSafe</a:t>
            </a:r>
            <a:r>
              <a:rPr lang="en-US" sz="1400" b="1" dirty="0">
                <a:latin typeface="Poppins" panose="00000500000000000000" pitchFamily="2" charset="0"/>
                <a:cs typeface="Poppins" panose="00000500000000000000" pitchFamily="2" charset="0"/>
              </a:rPr>
              <a:t> have similar features. How is your App any different?</a:t>
            </a:r>
          </a:p>
          <a:p>
            <a:pPr algn="l">
              <a:buNone/>
            </a:pPr>
            <a:r>
              <a:rPr lang="en-US" sz="1400" dirty="0">
                <a:solidFill>
                  <a:schemeClr val="tx1"/>
                </a:solidFill>
                <a:latin typeface="Poppins" panose="00000500000000000000" pitchFamily="2" charset="0"/>
                <a:cs typeface="Poppins" panose="00000500000000000000" pitchFamily="2" charset="0"/>
              </a:rPr>
              <a:t>Solution: That’s true. But we are trying to provide the user with every possible feature in just one app. Secondly, the user gets to engage with several features that are not yet recognized by any other app like SMS service in villages, Instant alert, AI powered feature for better guidance, The Score System and so on.</a:t>
            </a:r>
            <a:endParaRPr lang="en-US" sz="1400" dirty="0">
              <a:latin typeface="Poppins" panose="00000500000000000000" pitchFamily="2" charset="0"/>
              <a:cs typeface="Poppins" panose="00000500000000000000" pitchFamily="2" charset="0"/>
            </a:endParaRPr>
          </a:p>
          <a:p>
            <a:pPr algn="l">
              <a:buNone/>
            </a:pPr>
            <a:r>
              <a:rPr lang="en-US" sz="1400" b="1" dirty="0">
                <a:latin typeface="Poppins" panose="00000500000000000000" pitchFamily="2" charset="0"/>
                <a:cs typeface="Poppins" panose="00000500000000000000" pitchFamily="2" charset="0"/>
              </a:rPr>
              <a:t>2) What if your app mistakenly sent any fake alert causing misunderstanding among services and families?</a:t>
            </a:r>
          </a:p>
          <a:p>
            <a:pPr algn="l">
              <a:buNone/>
            </a:pPr>
            <a:r>
              <a:rPr lang="en-US" sz="1400" dirty="0">
                <a:solidFill>
                  <a:schemeClr val="tx1"/>
                </a:solidFill>
                <a:latin typeface="Poppins" panose="00000500000000000000" pitchFamily="2" charset="0"/>
                <a:cs typeface="Poppins" panose="00000500000000000000" pitchFamily="2" charset="0"/>
              </a:rPr>
              <a:t>Solution: The user gets to cancel any alert within a frame of time.</a:t>
            </a:r>
            <a:endParaRPr lang="en-US" sz="1400" dirty="0">
              <a:latin typeface="Poppins" panose="00000500000000000000" pitchFamily="2" charset="0"/>
              <a:cs typeface="Poppins" panose="00000500000000000000" pitchFamily="2" charset="0"/>
            </a:endParaRPr>
          </a:p>
          <a:p>
            <a:pPr algn="l">
              <a:buNone/>
            </a:pPr>
            <a:r>
              <a:rPr lang="en-US" sz="1400" b="1" dirty="0">
                <a:latin typeface="Poppins" panose="00000500000000000000" pitchFamily="2" charset="0"/>
                <a:cs typeface="Poppins" panose="00000500000000000000" pitchFamily="2" charset="0"/>
              </a:rPr>
              <a:t>3) What about privacy and security? </a:t>
            </a:r>
          </a:p>
          <a:p>
            <a:pPr algn="l">
              <a:buNone/>
            </a:pPr>
            <a:r>
              <a:rPr lang="en-US" sz="1400" dirty="0">
                <a:solidFill>
                  <a:schemeClr val="tx1"/>
                </a:solidFill>
                <a:latin typeface="Poppins" panose="00000500000000000000" pitchFamily="2" charset="0"/>
                <a:cs typeface="Poppins" panose="00000500000000000000" pitchFamily="2" charset="0"/>
              </a:rPr>
              <a:t>Solution: We will ensure that the app is 100% secured and fully encrypted. We will update the app fixing bugs and software related issues on the regular basis.</a:t>
            </a:r>
            <a:endParaRPr lang="en-US" sz="1400" dirty="0">
              <a:latin typeface="Poppins" panose="00000500000000000000" pitchFamily="2" charset="0"/>
              <a:cs typeface="Poppins" panose="00000500000000000000" pitchFamily="2" charset="0"/>
            </a:endParaRPr>
          </a:p>
          <a:p>
            <a:pPr algn="l">
              <a:buNone/>
            </a:pPr>
            <a:r>
              <a:rPr lang="en-US" sz="1400" b="1" dirty="0">
                <a:latin typeface="Poppins" panose="00000500000000000000" pitchFamily="2" charset="0"/>
                <a:cs typeface="Poppins" panose="00000500000000000000" pitchFamily="2" charset="0"/>
              </a:rPr>
              <a:t>4) How will you convince people to use your app?</a:t>
            </a:r>
          </a:p>
          <a:p>
            <a:pPr algn="l">
              <a:buNone/>
            </a:pPr>
            <a:r>
              <a:rPr lang="en-US" sz="1400" dirty="0">
                <a:solidFill>
                  <a:schemeClr val="tx1"/>
                </a:solidFill>
                <a:latin typeface="Poppins" panose="00000500000000000000" pitchFamily="2" charset="0"/>
                <a:cs typeface="Poppins" panose="00000500000000000000" pitchFamily="2" charset="0"/>
              </a:rPr>
              <a:t>Solution: We will promote our app among traffic authorities to launch awareness campaigns. Conduct events so that the app could gain recognition.</a:t>
            </a:r>
          </a:p>
          <a:p>
            <a:pPr algn="l">
              <a:buNone/>
            </a:pP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47"/>
        <p:cNvGrpSpPr/>
        <p:nvPr/>
      </p:nvGrpSpPr>
      <p:grpSpPr>
        <a:xfrm>
          <a:off x="0" y="0"/>
          <a:ext cx="0" cy="0"/>
          <a:chOff x="0" y="0"/>
          <a:chExt cx="0" cy="0"/>
        </a:xfrm>
      </p:grpSpPr>
      <p:sp>
        <p:nvSpPr>
          <p:cNvPr id="2248" name="Google Shape;2248;p31"/>
          <p:cNvSpPr/>
          <p:nvPr/>
        </p:nvSpPr>
        <p:spPr>
          <a:xfrm>
            <a:off x="4691250" y="1434025"/>
            <a:ext cx="2827800" cy="2827800"/>
          </a:xfrm>
          <a:prstGeom prst="ellipse">
            <a:avLst/>
          </a:prstGeom>
          <a:solidFill>
            <a:srgbClr val="897FBB">
              <a:alpha val="29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49" name="Google Shape;2249;p31"/>
          <p:cNvGrpSpPr/>
          <p:nvPr/>
        </p:nvGrpSpPr>
        <p:grpSpPr>
          <a:xfrm flipH="1">
            <a:off x="5276906" y="3091479"/>
            <a:ext cx="6382937" cy="1623549"/>
            <a:chOff x="713181" y="3935229"/>
            <a:chExt cx="6382937" cy="1623549"/>
          </a:xfrm>
        </p:grpSpPr>
        <p:sp>
          <p:nvSpPr>
            <p:cNvPr id="2250" name="Google Shape;2250;p31"/>
            <p:cNvSpPr/>
            <p:nvPr/>
          </p:nvSpPr>
          <p:spPr>
            <a:xfrm rot="5400000" flipH="1">
              <a:off x="3092875" y="1555535"/>
              <a:ext cx="1623549" cy="6382937"/>
            </a:xfrm>
            <a:custGeom>
              <a:avLst/>
              <a:gdLst/>
              <a:ahLst/>
              <a:cxnLst/>
              <a:rect l="l" t="t" r="r" b="b"/>
              <a:pathLst>
                <a:path w="12220" h="44059" extrusionOk="0">
                  <a:moveTo>
                    <a:pt x="9359" y="0"/>
                  </a:moveTo>
                  <a:lnTo>
                    <a:pt x="9359" y="18593"/>
                  </a:lnTo>
                  <a:lnTo>
                    <a:pt x="9359" y="27156"/>
                  </a:lnTo>
                  <a:cubicBezTo>
                    <a:pt x="9359" y="27621"/>
                    <a:pt x="9003" y="28003"/>
                    <a:pt x="8568" y="28055"/>
                  </a:cubicBezTo>
                  <a:lnTo>
                    <a:pt x="8444" y="28055"/>
                  </a:lnTo>
                  <a:cubicBezTo>
                    <a:pt x="7940" y="28055"/>
                    <a:pt x="7532" y="27647"/>
                    <a:pt x="7532" y="27156"/>
                  </a:cubicBezTo>
                  <a:lnTo>
                    <a:pt x="7532" y="18168"/>
                  </a:lnTo>
                  <a:cubicBezTo>
                    <a:pt x="7532" y="16099"/>
                    <a:pt x="5845" y="14409"/>
                    <a:pt x="3773" y="14409"/>
                  </a:cubicBezTo>
                  <a:cubicBezTo>
                    <a:pt x="1704" y="14409"/>
                    <a:pt x="1" y="16099"/>
                    <a:pt x="1" y="18168"/>
                  </a:cubicBezTo>
                  <a:lnTo>
                    <a:pt x="1" y="30141"/>
                  </a:lnTo>
                  <a:lnTo>
                    <a:pt x="1" y="44059"/>
                  </a:lnTo>
                  <a:lnTo>
                    <a:pt x="2861" y="44059"/>
                  </a:lnTo>
                  <a:lnTo>
                    <a:pt x="2861" y="29065"/>
                  </a:lnTo>
                  <a:lnTo>
                    <a:pt x="2861" y="18168"/>
                  </a:lnTo>
                  <a:cubicBezTo>
                    <a:pt x="2861" y="17677"/>
                    <a:pt x="3270" y="17269"/>
                    <a:pt x="3773" y="17269"/>
                  </a:cubicBezTo>
                  <a:cubicBezTo>
                    <a:pt x="4276" y="17269"/>
                    <a:pt x="4685" y="17677"/>
                    <a:pt x="4685" y="18168"/>
                  </a:cubicBezTo>
                  <a:lnTo>
                    <a:pt x="4685" y="27156"/>
                  </a:lnTo>
                  <a:cubicBezTo>
                    <a:pt x="4685" y="29186"/>
                    <a:pt x="6306" y="30863"/>
                    <a:pt x="8336" y="30915"/>
                  </a:cubicBezTo>
                  <a:cubicBezTo>
                    <a:pt x="8378" y="30915"/>
                    <a:pt x="8405" y="30932"/>
                    <a:pt x="8444" y="30932"/>
                  </a:cubicBezTo>
                  <a:cubicBezTo>
                    <a:pt x="10529" y="30932"/>
                    <a:pt x="12219" y="29229"/>
                    <a:pt x="12219" y="27156"/>
                  </a:cubicBezTo>
                  <a:lnTo>
                    <a:pt x="12219" y="18619"/>
                  </a:lnTo>
                  <a:lnTo>
                    <a:pt x="12219" y="0"/>
                  </a:lnTo>
                  <a:close/>
                </a:path>
              </a:pathLst>
            </a:custGeom>
            <a:solidFill>
              <a:schemeClr val="accent5"/>
            </a:solidFill>
            <a:ln>
              <a:noFill/>
            </a:ln>
            <a:effectLst>
              <a:outerShdw dist="57150" dir="6300000" algn="bl" rotWithShape="0">
                <a:schemeClr val="dk1">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51" name="Google Shape;2251;p31"/>
            <p:cNvGrpSpPr/>
            <p:nvPr/>
          </p:nvGrpSpPr>
          <p:grpSpPr>
            <a:xfrm rot="5400000" flipH="1">
              <a:off x="3392071" y="1847512"/>
              <a:ext cx="1257637" cy="5799004"/>
              <a:chOff x="3563222" y="101822"/>
              <a:chExt cx="1212180" cy="5125965"/>
            </a:xfrm>
          </p:grpSpPr>
          <p:sp>
            <p:nvSpPr>
              <p:cNvPr id="2252" name="Google Shape;2252;p31"/>
              <p:cNvSpPr/>
              <p:nvPr/>
            </p:nvSpPr>
            <p:spPr>
              <a:xfrm>
                <a:off x="3563222" y="4946702"/>
                <a:ext cx="13830" cy="55833"/>
              </a:xfrm>
              <a:custGeom>
                <a:avLst/>
                <a:gdLst/>
                <a:ahLst/>
                <a:cxnLst/>
                <a:rect l="l" t="t" r="r" b="b"/>
                <a:pathLst>
                  <a:path w="108" h="436" extrusionOk="0">
                    <a:moveTo>
                      <a:pt x="0" y="1"/>
                    </a:moveTo>
                    <a:lnTo>
                      <a:pt x="0" y="436"/>
                    </a:lnTo>
                    <a:lnTo>
                      <a:pt x="108" y="436"/>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31"/>
              <p:cNvSpPr/>
              <p:nvPr/>
            </p:nvSpPr>
            <p:spPr>
              <a:xfrm>
                <a:off x="3563222" y="5060160"/>
                <a:ext cx="13830" cy="55833"/>
              </a:xfrm>
              <a:custGeom>
                <a:avLst/>
                <a:gdLst/>
                <a:ahLst/>
                <a:cxnLst/>
                <a:rect l="l" t="t" r="r" b="b"/>
                <a:pathLst>
                  <a:path w="108" h="436" extrusionOk="0">
                    <a:moveTo>
                      <a:pt x="0" y="1"/>
                    </a:moveTo>
                    <a:lnTo>
                      <a:pt x="0" y="435"/>
                    </a:lnTo>
                    <a:lnTo>
                      <a:pt x="108" y="435"/>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31"/>
              <p:cNvSpPr/>
              <p:nvPr/>
            </p:nvSpPr>
            <p:spPr>
              <a:xfrm>
                <a:off x="3563222" y="4833244"/>
                <a:ext cx="13830" cy="58010"/>
              </a:xfrm>
              <a:custGeom>
                <a:avLst/>
                <a:gdLst/>
                <a:ahLst/>
                <a:cxnLst/>
                <a:rect l="l" t="t" r="r" b="b"/>
                <a:pathLst>
                  <a:path w="108" h="453" extrusionOk="0">
                    <a:moveTo>
                      <a:pt x="0" y="1"/>
                    </a:moveTo>
                    <a:lnTo>
                      <a:pt x="0" y="452"/>
                    </a:lnTo>
                    <a:lnTo>
                      <a:pt x="108" y="452"/>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31"/>
              <p:cNvSpPr/>
              <p:nvPr/>
            </p:nvSpPr>
            <p:spPr>
              <a:xfrm>
                <a:off x="3563222" y="5171569"/>
                <a:ext cx="13830" cy="56217"/>
              </a:xfrm>
              <a:custGeom>
                <a:avLst/>
                <a:gdLst/>
                <a:ahLst/>
                <a:cxnLst/>
                <a:rect l="l" t="t" r="r" b="b"/>
                <a:pathLst>
                  <a:path w="108" h="439" extrusionOk="0">
                    <a:moveTo>
                      <a:pt x="0" y="0"/>
                    </a:moveTo>
                    <a:lnTo>
                      <a:pt x="0" y="438"/>
                    </a:lnTo>
                    <a:lnTo>
                      <a:pt x="108" y="438"/>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31"/>
              <p:cNvSpPr/>
              <p:nvPr/>
            </p:nvSpPr>
            <p:spPr>
              <a:xfrm>
                <a:off x="3563222" y="4043522"/>
                <a:ext cx="13830" cy="55705"/>
              </a:xfrm>
              <a:custGeom>
                <a:avLst/>
                <a:gdLst/>
                <a:ahLst/>
                <a:cxnLst/>
                <a:rect l="l" t="t" r="r" b="b"/>
                <a:pathLst>
                  <a:path w="108" h="435"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31"/>
              <p:cNvSpPr/>
              <p:nvPr/>
            </p:nvSpPr>
            <p:spPr>
              <a:xfrm>
                <a:off x="3563222" y="4154802"/>
                <a:ext cx="13830" cy="57882"/>
              </a:xfrm>
              <a:custGeom>
                <a:avLst/>
                <a:gdLst/>
                <a:ahLst/>
                <a:cxnLst/>
                <a:rect l="l" t="t" r="r" b="b"/>
                <a:pathLst>
                  <a:path w="108" h="452" extrusionOk="0">
                    <a:moveTo>
                      <a:pt x="0" y="0"/>
                    </a:moveTo>
                    <a:lnTo>
                      <a:pt x="0" y="452"/>
                    </a:lnTo>
                    <a:lnTo>
                      <a:pt x="108" y="452"/>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31"/>
              <p:cNvSpPr/>
              <p:nvPr/>
            </p:nvSpPr>
            <p:spPr>
              <a:xfrm>
                <a:off x="3563222" y="3818271"/>
                <a:ext cx="13830" cy="55833"/>
              </a:xfrm>
              <a:custGeom>
                <a:avLst/>
                <a:gdLst/>
                <a:ahLst/>
                <a:cxnLst/>
                <a:rect l="l" t="t" r="r" b="b"/>
                <a:pathLst>
                  <a:path w="108" h="436"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31"/>
              <p:cNvSpPr/>
              <p:nvPr/>
            </p:nvSpPr>
            <p:spPr>
              <a:xfrm>
                <a:off x="3563222" y="3930064"/>
                <a:ext cx="13830" cy="55705"/>
              </a:xfrm>
              <a:custGeom>
                <a:avLst/>
                <a:gdLst/>
                <a:ahLst/>
                <a:cxnLst/>
                <a:rect l="l" t="t" r="r" b="b"/>
                <a:pathLst>
                  <a:path w="108" h="435"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31"/>
              <p:cNvSpPr/>
              <p:nvPr/>
            </p:nvSpPr>
            <p:spPr>
              <a:xfrm>
                <a:off x="3563222" y="4268260"/>
                <a:ext cx="13830" cy="55833"/>
              </a:xfrm>
              <a:custGeom>
                <a:avLst/>
                <a:gdLst/>
                <a:ahLst/>
                <a:cxnLst/>
                <a:rect l="l" t="t" r="r" b="b"/>
                <a:pathLst>
                  <a:path w="108" h="436"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31"/>
              <p:cNvSpPr/>
              <p:nvPr/>
            </p:nvSpPr>
            <p:spPr>
              <a:xfrm>
                <a:off x="3563222" y="4380053"/>
                <a:ext cx="13830" cy="57370"/>
              </a:xfrm>
              <a:custGeom>
                <a:avLst/>
                <a:gdLst/>
                <a:ahLst/>
                <a:cxnLst/>
                <a:rect l="l" t="t" r="r" b="b"/>
                <a:pathLst>
                  <a:path w="108" h="448" extrusionOk="0">
                    <a:moveTo>
                      <a:pt x="0" y="0"/>
                    </a:moveTo>
                    <a:lnTo>
                      <a:pt x="0" y="448"/>
                    </a:lnTo>
                    <a:lnTo>
                      <a:pt x="108" y="448"/>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31"/>
              <p:cNvSpPr/>
              <p:nvPr/>
            </p:nvSpPr>
            <p:spPr>
              <a:xfrm>
                <a:off x="3563222" y="4493383"/>
                <a:ext cx="13830" cy="55833"/>
              </a:xfrm>
              <a:custGeom>
                <a:avLst/>
                <a:gdLst/>
                <a:ahLst/>
                <a:cxnLst/>
                <a:rect l="l" t="t" r="r" b="b"/>
                <a:pathLst>
                  <a:path w="108" h="436" extrusionOk="0">
                    <a:moveTo>
                      <a:pt x="0" y="1"/>
                    </a:moveTo>
                    <a:lnTo>
                      <a:pt x="0" y="436"/>
                    </a:lnTo>
                    <a:lnTo>
                      <a:pt x="108" y="436"/>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31"/>
              <p:cNvSpPr/>
              <p:nvPr/>
            </p:nvSpPr>
            <p:spPr>
              <a:xfrm>
                <a:off x="3563222" y="4718250"/>
                <a:ext cx="13830" cy="59547"/>
              </a:xfrm>
              <a:custGeom>
                <a:avLst/>
                <a:gdLst/>
                <a:ahLst/>
                <a:cxnLst/>
                <a:rect l="l" t="t" r="r" b="b"/>
                <a:pathLst>
                  <a:path w="108" h="465" extrusionOk="0">
                    <a:moveTo>
                      <a:pt x="0" y="0"/>
                    </a:moveTo>
                    <a:lnTo>
                      <a:pt x="0" y="26"/>
                    </a:lnTo>
                    <a:lnTo>
                      <a:pt x="0" y="435"/>
                    </a:lnTo>
                    <a:lnTo>
                      <a:pt x="0" y="464"/>
                    </a:lnTo>
                    <a:lnTo>
                      <a:pt x="108" y="464"/>
                    </a:lnTo>
                    <a:lnTo>
                      <a:pt x="108" y="435"/>
                    </a:lnTo>
                    <a:lnTo>
                      <a:pt x="108" y="26"/>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31"/>
              <p:cNvSpPr/>
              <p:nvPr/>
            </p:nvSpPr>
            <p:spPr>
              <a:xfrm>
                <a:off x="3563222" y="4606457"/>
                <a:ext cx="13830" cy="56217"/>
              </a:xfrm>
              <a:custGeom>
                <a:avLst/>
                <a:gdLst/>
                <a:ahLst/>
                <a:cxnLst/>
                <a:rect l="l" t="t" r="r" b="b"/>
                <a:pathLst>
                  <a:path w="108" h="439" extrusionOk="0">
                    <a:moveTo>
                      <a:pt x="0" y="0"/>
                    </a:moveTo>
                    <a:lnTo>
                      <a:pt x="0" y="438"/>
                    </a:lnTo>
                    <a:lnTo>
                      <a:pt x="108" y="438"/>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31"/>
              <p:cNvSpPr/>
              <p:nvPr/>
            </p:nvSpPr>
            <p:spPr>
              <a:xfrm>
                <a:off x="3746086" y="1978230"/>
                <a:ext cx="57882" cy="31502"/>
              </a:xfrm>
              <a:custGeom>
                <a:avLst/>
                <a:gdLst/>
                <a:ahLst/>
                <a:cxnLst/>
                <a:rect l="l" t="t" r="r" b="b"/>
                <a:pathLst>
                  <a:path w="452" h="246" extrusionOk="0">
                    <a:moveTo>
                      <a:pt x="438" y="0"/>
                    </a:moveTo>
                    <a:cubicBezTo>
                      <a:pt x="288" y="43"/>
                      <a:pt x="138" y="82"/>
                      <a:pt x="0" y="151"/>
                    </a:cubicBezTo>
                    <a:lnTo>
                      <a:pt x="43" y="246"/>
                    </a:lnTo>
                    <a:cubicBezTo>
                      <a:pt x="180" y="193"/>
                      <a:pt x="314" y="151"/>
                      <a:pt x="451" y="112"/>
                    </a:cubicBezTo>
                    <a:lnTo>
                      <a:pt x="4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31"/>
              <p:cNvSpPr/>
              <p:nvPr/>
            </p:nvSpPr>
            <p:spPr>
              <a:xfrm>
                <a:off x="3563222" y="2663843"/>
                <a:ext cx="13830" cy="55833"/>
              </a:xfrm>
              <a:custGeom>
                <a:avLst/>
                <a:gdLst/>
                <a:ahLst/>
                <a:cxnLst/>
                <a:rect l="l" t="t" r="r" b="b"/>
                <a:pathLst>
                  <a:path w="108" h="436" extrusionOk="0">
                    <a:moveTo>
                      <a:pt x="0" y="1"/>
                    </a:moveTo>
                    <a:lnTo>
                      <a:pt x="0" y="435"/>
                    </a:lnTo>
                    <a:lnTo>
                      <a:pt x="108" y="435"/>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31"/>
              <p:cNvSpPr/>
              <p:nvPr/>
            </p:nvSpPr>
            <p:spPr>
              <a:xfrm>
                <a:off x="3563222" y="2777301"/>
                <a:ext cx="13830" cy="55833"/>
              </a:xfrm>
              <a:custGeom>
                <a:avLst/>
                <a:gdLst/>
                <a:ahLst/>
                <a:cxnLst/>
                <a:rect l="l" t="t" r="r" b="b"/>
                <a:pathLst>
                  <a:path w="108" h="436"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31"/>
              <p:cNvSpPr/>
              <p:nvPr/>
            </p:nvSpPr>
            <p:spPr>
              <a:xfrm>
                <a:off x="3563222" y="2438721"/>
                <a:ext cx="13830" cy="56089"/>
              </a:xfrm>
              <a:custGeom>
                <a:avLst/>
                <a:gdLst/>
                <a:ahLst/>
                <a:cxnLst/>
                <a:rect l="l" t="t" r="r" b="b"/>
                <a:pathLst>
                  <a:path w="108" h="438" extrusionOk="0">
                    <a:moveTo>
                      <a:pt x="0" y="0"/>
                    </a:moveTo>
                    <a:lnTo>
                      <a:pt x="0" y="438"/>
                    </a:lnTo>
                    <a:lnTo>
                      <a:pt x="108" y="438"/>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31"/>
              <p:cNvSpPr/>
              <p:nvPr/>
            </p:nvSpPr>
            <p:spPr>
              <a:xfrm>
                <a:off x="3587424" y="2107567"/>
                <a:ext cx="40338" cy="55833"/>
              </a:xfrm>
              <a:custGeom>
                <a:avLst/>
                <a:gdLst/>
                <a:ahLst/>
                <a:cxnLst/>
                <a:rect l="l" t="t" r="r" b="b"/>
                <a:pathLst>
                  <a:path w="315" h="436" extrusionOk="0">
                    <a:moveTo>
                      <a:pt x="220" y="1"/>
                    </a:moveTo>
                    <a:cubicBezTo>
                      <a:pt x="138" y="121"/>
                      <a:pt x="69" y="259"/>
                      <a:pt x="1" y="393"/>
                    </a:cubicBezTo>
                    <a:lnTo>
                      <a:pt x="112" y="435"/>
                    </a:lnTo>
                    <a:cubicBezTo>
                      <a:pt x="164" y="298"/>
                      <a:pt x="233" y="177"/>
                      <a:pt x="314" y="53"/>
                    </a:cubicBezTo>
                    <a:lnTo>
                      <a:pt x="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31"/>
              <p:cNvSpPr/>
              <p:nvPr/>
            </p:nvSpPr>
            <p:spPr>
              <a:xfrm>
                <a:off x="3563222" y="2325263"/>
                <a:ext cx="13830" cy="57882"/>
              </a:xfrm>
              <a:custGeom>
                <a:avLst/>
                <a:gdLst/>
                <a:ahLst/>
                <a:cxnLst/>
                <a:rect l="l" t="t" r="r" b="b"/>
                <a:pathLst>
                  <a:path w="108" h="452" extrusionOk="0">
                    <a:moveTo>
                      <a:pt x="0" y="0"/>
                    </a:moveTo>
                    <a:lnTo>
                      <a:pt x="0" y="451"/>
                    </a:lnTo>
                    <a:lnTo>
                      <a:pt x="108" y="451"/>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31"/>
              <p:cNvSpPr/>
              <p:nvPr/>
            </p:nvSpPr>
            <p:spPr>
              <a:xfrm>
                <a:off x="3651837" y="2025483"/>
                <a:ext cx="52504" cy="46997"/>
              </a:xfrm>
              <a:custGeom>
                <a:avLst/>
                <a:gdLst/>
                <a:ahLst/>
                <a:cxnLst/>
                <a:rect l="l" t="t" r="r" b="b"/>
                <a:pathLst>
                  <a:path w="410" h="367" extrusionOk="0">
                    <a:moveTo>
                      <a:pt x="344" y="1"/>
                    </a:moveTo>
                    <a:cubicBezTo>
                      <a:pt x="220" y="83"/>
                      <a:pt x="112" y="177"/>
                      <a:pt x="1" y="285"/>
                    </a:cubicBezTo>
                    <a:lnTo>
                      <a:pt x="83" y="367"/>
                    </a:lnTo>
                    <a:cubicBezTo>
                      <a:pt x="181" y="259"/>
                      <a:pt x="289" y="177"/>
                      <a:pt x="410" y="96"/>
                    </a:cubicBezTo>
                    <a:lnTo>
                      <a:pt x="3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31"/>
              <p:cNvSpPr/>
              <p:nvPr/>
            </p:nvSpPr>
            <p:spPr>
              <a:xfrm>
                <a:off x="3563222" y="2212189"/>
                <a:ext cx="21001" cy="57498"/>
              </a:xfrm>
              <a:custGeom>
                <a:avLst/>
                <a:gdLst/>
                <a:ahLst/>
                <a:cxnLst/>
                <a:rect l="l" t="t" r="r" b="b"/>
                <a:pathLst>
                  <a:path w="164" h="449" extrusionOk="0">
                    <a:moveTo>
                      <a:pt x="56" y="1"/>
                    </a:moveTo>
                    <a:cubicBezTo>
                      <a:pt x="26" y="148"/>
                      <a:pt x="13" y="298"/>
                      <a:pt x="0" y="448"/>
                    </a:cubicBezTo>
                    <a:lnTo>
                      <a:pt x="121" y="448"/>
                    </a:lnTo>
                    <a:cubicBezTo>
                      <a:pt x="121" y="311"/>
                      <a:pt x="137" y="164"/>
                      <a:pt x="163" y="27"/>
                    </a:cubicBezTo>
                    <a:lnTo>
                      <a:pt x="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31"/>
              <p:cNvSpPr/>
              <p:nvPr/>
            </p:nvSpPr>
            <p:spPr>
              <a:xfrm>
                <a:off x="3563222" y="2550386"/>
                <a:ext cx="13830" cy="57498"/>
              </a:xfrm>
              <a:custGeom>
                <a:avLst/>
                <a:gdLst/>
                <a:ahLst/>
                <a:cxnLst/>
                <a:rect l="l" t="t" r="r" b="b"/>
                <a:pathLst>
                  <a:path w="108" h="449" extrusionOk="0">
                    <a:moveTo>
                      <a:pt x="0" y="1"/>
                    </a:moveTo>
                    <a:lnTo>
                      <a:pt x="0" y="449"/>
                    </a:lnTo>
                    <a:lnTo>
                      <a:pt x="108" y="449"/>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31"/>
              <p:cNvSpPr/>
              <p:nvPr/>
            </p:nvSpPr>
            <p:spPr>
              <a:xfrm>
                <a:off x="3563222" y="3452030"/>
                <a:ext cx="13830" cy="55833"/>
              </a:xfrm>
              <a:custGeom>
                <a:avLst/>
                <a:gdLst/>
                <a:ahLst/>
                <a:cxnLst/>
                <a:rect l="l" t="t" r="r" b="b"/>
                <a:pathLst>
                  <a:path w="108" h="436"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31"/>
              <p:cNvSpPr/>
              <p:nvPr/>
            </p:nvSpPr>
            <p:spPr>
              <a:xfrm>
                <a:off x="3563222" y="3565488"/>
                <a:ext cx="13830" cy="55705"/>
              </a:xfrm>
              <a:custGeom>
                <a:avLst/>
                <a:gdLst/>
                <a:ahLst/>
                <a:cxnLst/>
                <a:rect l="l" t="t" r="r" b="b"/>
                <a:pathLst>
                  <a:path w="108" h="435"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31"/>
              <p:cNvSpPr/>
              <p:nvPr/>
            </p:nvSpPr>
            <p:spPr>
              <a:xfrm>
                <a:off x="3563222" y="2888582"/>
                <a:ext cx="13830" cy="56217"/>
              </a:xfrm>
              <a:custGeom>
                <a:avLst/>
                <a:gdLst/>
                <a:ahLst/>
                <a:cxnLst/>
                <a:rect l="l" t="t" r="r" b="b"/>
                <a:pathLst>
                  <a:path w="108" h="439" extrusionOk="0">
                    <a:moveTo>
                      <a:pt x="0" y="1"/>
                    </a:moveTo>
                    <a:lnTo>
                      <a:pt x="0" y="439"/>
                    </a:lnTo>
                    <a:lnTo>
                      <a:pt x="108" y="439"/>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31"/>
              <p:cNvSpPr/>
              <p:nvPr/>
            </p:nvSpPr>
            <p:spPr>
              <a:xfrm>
                <a:off x="3563222" y="3790226"/>
                <a:ext cx="13830" cy="19337"/>
              </a:xfrm>
              <a:custGeom>
                <a:avLst/>
                <a:gdLst/>
                <a:ahLst/>
                <a:cxnLst/>
                <a:rect l="l" t="t" r="r" b="b"/>
                <a:pathLst>
                  <a:path w="108" h="151" extrusionOk="0">
                    <a:moveTo>
                      <a:pt x="0" y="0"/>
                    </a:moveTo>
                    <a:lnTo>
                      <a:pt x="0" y="151"/>
                    </a:lnTo>
                    <a:lnTo>
                      <a:pt x="108" y="151"/>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31"/>
              <p:cNvSpPr/>
              <p:nvPr/>
            </p:nvSpPr>
            <p:spPr>
              <a:xfrm>
                <a:off x="3563222" y="3677153"/>
                <a:ext cx="13830" cy="55833"/>
              </a:xfrm>
              <a:custGeom>
                <a:avLst/>
                <a:gdLst/>
                <a:ahLst/>
                <a:cxnLst/>
                <a:rect l="l" t="t" r="r" b="b"/>
                <a:pathLst>
                  <a:path w="108" h="436" extrusionOk="0">
                    <a:moveTo>
                      <a:pt x="0" y="1"/>
                    </a:moveTo>
                    <a:lnTo>
                      <a:pt x="0" y="436"/>
                    </a:lnTo>
                    <a:lnTo>
                      <a:pt x="108" y="436"/>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31"/>
              <p:cNvSpPr/>
              <p:nvPr/>
            </p:nvSpPr>
            <p:spPr>
              <a:xfrm>
                <a:off x="3563222" y="3002040"/>
                <a:ext cx="13830" cy="55833"/>
              </a:xfrm>
              <a:custGeom>
                <a:avLst/>
                <a:gdLst/>
                <a:ahLst/>
                <a:cxnLst/>
                <a:rect l="l" t="t" r="r" b="b"/>
                <a:pathLst>
                  <a:path w="108" h="436" extrusionOk="0">
                    <a:moveTo>
                      <a:pt x="0" y="1"/>
                    </a:moveTo>
                    <a:lnTo>
                      <a:pt x="0" y="435"/>
                    </a:lnTo>
                    <a:lnTo>
                      <a:pt x="108" y="435"/>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31"/>
              <p:cNvSpPr/>
              <p:nvPr/>
            </p:nvSpPr>
            <p:spPr>
              <a:xfrm>
                <a:off x="3563222" y="3113833"/>
                <a:ext cx="13830" cy="57498"/>
              </a:xfrm>
              <a:custGeom>
                <a:avLst/>
                <a:gdLst/>
                <a:ahLst/>
                <a:cxnLst/>
                <a:rect l="l" t="t" r="r" b="b"/>
                <a:pathLst>
                  <a:path w="108" h="449" extrusionOk="0">
                    <a:moveTo>
                      <a:pt x="0" y="0"/>
                    </a:moveTo>
                    <a:lnTo>
                      <a:pt x="0" y="448"/>
                    </a:lnTo>
                    <a:lnTo>
                      <a:pt x="108" y="448"/>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31"/>
              <p:cNvSpPr/>
              <p:nvPr/>
            </p:nvSpPr>
            <p:spPr>
              <a:xfrm>
                <a:off x="3563222" y="3338572"/>
                <a:ext cx="13830" cy="57882"/>
              </a:xfrm>
              <a:custGeom>
                <a:avLst/>
                <a:gdLst/>
                <a:ahLst/>
                <a:cxnLst/>
                <a:rect l="l" t="t" r="r" b="b"/>
                <a:pathLst>
                  <a:path w="108" h="452" extrusionOk="0">
                    <a:moveTo>
                      <a:pt x="0" y="1"/>
                    </a:moveTo>
                    <a:lnTo>
                      <a:pt x="0" y="452"/>
                    </a:lnTo>
                    <a:lnTo>
                      <a:pt x="108" y="452"/>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31"/>
              <p:cNvSpPr/>
              <p:nvPr/>
            </p:nvSpPr>
            <p:spPr>
              <a:xfrm>
                <a:off x="3563222" y="3227291"/>
                <a:ext cx="13830" cy="55705"/>
              </a:xfrm>
              <a:custGeom>
                <a:avLst/>
                <a:gdLst/>
                <a:ahLst/>
                <a:cxnLst/>
                <a:rect l="l" t="t" r="r" b="b"/>
                <a:pathLst>
                  <a:path w="108" h="435" extrusionOk="0">
                    <a:moveTo>
                      <a:pt x="0" y="0"/>
                    </a:moveTo>
                    <a:lnTo>
                      <a:pt x="0" y="435"/>
                    </a:lnTo>
                    <a:lnTo>
                      <a:pt x="108" y="435"/>
                    </a:ln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31"/>
              <p:cNvSpPr/>
              <p:nvPr/>
            </p:nvSpPr>
            <p:spPr>
              <a:xfrm>
                <a:off x="4161244" y="2921749"/>
                <a:ext cx="16135" cy="56217"/>
              </a:xfrm>
              <a:custGeom>
                <a:avLst/>
                <a:gdLst/>
                <a:ahLst/>
                <a:cxnLst/>
                <a:rect l="l" t="t" r="r" b="b"/>
                <a:pathLst>
                  <a:path w="126" h="439" extrusionOk="0">
                    <a:moveTo>
                      <a:pt x="1" y="0"/>
                    </a:moveTo>
                    <a:lnTo>
                      <a:pt x="1" y="438"/>
                    </a:lnTo>
                    <a:lnTo>
                      <a:pt x="125" y="438"/>
                    </a:lnTo>
                    <a:lnTo>
                      <a:pt x="1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31"/>
              <p:cNvSpPr/>
              <p:nvPr/>
            </p:nvSpPr>
            <p:spPr>
              <a:xfrm>
                <a:off x="4161244" y="2358685"/>
                <a:ext cx="16135" cy="57498"/>
              </a:xfrm>
              <a:custGeom>
                <a:avLst/>
                <a:gdLst/>
                <a:ahLst/>
                <a:cxnLst/>
                <a:rect l="l" t="t" r="r" b="b"/>
                <a:pathLst>
                  <a:path w="126" h="449" extrusionOk="0">
                    <a:moveTo>
                      <a:pt x="1" y="1"/>
                    </a:moveTo>
                    <a:lnTo>
                      <a:pt x="1" y="449"/>
                    </a:lnTo>
                    <a:lnTo>
                      <a:pt x="125" y="449"/>
                    </a:lnTo>
                    <a:lnTo>
                      <a:pt x="1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31"/>
              <p:cNvSpPr/>
              <p:nvPr/>
            </p:nvSpPr>
            <p:spPr>
              <a:xfrm>
                <a:off x="4161244" y="2471759"/>
                <a:ext cx="16135" cy="56217"/>
              </a:xfrm>
              <a:custGeom>
                <a:avLst/>
                <a:gdLst/>
                <a:ahLst/>
                <a:cxnLst/>
                <a:rect l="l" t="t" r="r" b="b"/>
                <a:pathLst>
                  <a:path w="126" h="439" extrusionOk="0">
                    <a:moveTo>
                      <a:pt x="1" y="0"/>
                    </a:moveTo>
                    <a:lnTo>
                      <a:pt x="1" y="438"/>
                    </a:lnTo>
                    <a:lnTo>
                      <a:pt x="125" y="438"/>
                    </a:lnTo>
                    <a:lnTo>
                      <a:pt x="1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31"/>
              <p:cNvSpPr/>
              <p:nvPr/>
            </p:nvSpPr>
            <p:spPr>
              <a:xfrm>
                <a:off x="4161244" y="2583424"/>
                <a:ext cx="16135" cy="58010"/>
              </a:xfrm>
              <a:custGeom>
                <a:avLst/>
                <a:gdLst/>
                <a:ahLst/>
                <a:cxnLst/>
                <a:rect l="l" t="t" r="r" b="b"/>
                <a:pathLst>
                  <a:path w="126" h="453" extrusionOk="0">
                    <a:moveTo>
                      <a:pt x="1" y="1"/>
                    </a:moveTo>
                    <a:lnTo>
                      <a:pt x="1" y="452"/>
                    </a:lnTo>
                    <a:lnTo>
                      <a:pt x="125" y="452"/>
                    </a:lnTo>
                    <a:lnTo>
                      <a:pt x="1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31"/>
              <p:cNvSpPr/>
              <p:nvPr/>
            </p:nvSpPr>
            <p:spPr>
              <a:xfrm>
                <a:off x="4161244" y="3373787"/>
                <a:ext cx="16135" cy="55705"/>
              </a:xfrm>
              <a:custGeom>
                <a:avLst/>
                <a:gdLst/>
                <a:ahLst/>
                <a:cxnLst/>
                <a:rect l="l" t="t" r="r" b="b"/>
                <a:pathLst>
                  <a:path w="126" h="435" extrusionOk="0">
                    <a:moveTo>
                      <a:pt x="1" y="0"/>
                    </a:moveTo>
                    <a:lnTo>
                      <a:pt x="1" y="422"/>
                    </a:lnTo>
                    <a:lnTo>
                      <a:pt x="1" y="435"/>
                    </a:lnTo>
                    <a:lnTo>
                      <a:pt x="125" y="435"/>
                    </a:lnTo>
                    <a:lnTo>
                      <a:pt x="125" y="422"/>
                    </a:lnTo>
                    <a:lnTo>
                      <a:pt x="1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31"/>
              <p:cNvSpPr/>
              <p:nvPr/>
            </p:nvSpPr>
            <p:spPr>
              <a:xfrm>
                <a:off x="4393154" y="3710319"/>
                <a:ext cx="57882" cy="22666"/>
              </a:xfrm>
              <a:custGeom>
                <a:avLst/>
                <a:gdLst/>
                <a:ahLst/>
                <a:cxnLst/>
                <a:rect l="l" t="t" r="r" b="b"/>
                <a:pathLst>
                  <a:path w="452" h="177" extrusionOk="0">
                    <a:moveTo>
                      <a:pt x="30" y="0"/>
                    </a:moveTo>
                    <a:lnTo>
                      <a:pt x="1" y="108"/>
                    </a:lnTo>
                    <a:cubicBezTo>
                      <a:pt x="138" y="151"/>
                      <a:pt x="288" y="177"/>
                      <a:pt x="439" y="177"/>
                    </a:cubicBezTo>
                    <a:lnTo>
                      <a:pt x="452" y="69"/>
                    </a:lnTo>
                    <a:cubicBezTo>
                      <a:pt x="301" y="52"/>
                      <a:pt x="164" y="39"/>
                      <a:pt x="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31"/>
              <p:cNvSpPr/>
              <p:nvPr/>
            </p:nvSpPr>
            <p:spPr>
              <a:xfrm>
                <a:off x="4161244" y="2696882"/>
                <a:ext cx="16135" cy="55833"/>
              </a:xfrm>
              <a:custGeom>
                <a:avLst/>
                <a:gdLst/>
                <a:ahLst/>
                <a:cxnLst/>
                <a:rect l="l" t="t" r="r" b="b"/>
                <a:pathLst>
                  <a:path w="126" h="436" extrusionOk="0">
                    <a:moveTo>
                      <a:pt x="1" y="1"/>
                    </a:moveTo>
                    <a:lnTo>
                      <a:pt x="1" y="435"/>
                    </a:lnTo>
                    <a:lnTo>
                      <a:pt x="125" y="435"/>
                    </a:lnTo>
                    <a:lnTo>
                      <a:pt x="1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31"/>
              <p:cNvSpPr/>
              <p:nvPr/>
            </p:nvSpPr>
            <p:spPr>
              <a:xfrm>
                <a:off x="4168415" y="3483403"/>
                <a:ext cx="29837" cy="57882"/>
              </a:xfrm>
              <a:custGeom>
                <a:avLst/>
                <a:gdLst/>
                <a:ahLst/>
                <a:cxnLst/>
                <a:rect l="l" t="t" r="r" b="b"/>
                <a:pathLst>
                  <a:path w="233" h="452" extrusionOk="0">
                    <a:moveTo>
                      <a:pt x="108" y="1"/>
                    </a:moveTo>
                    <a:lnTo>
                      <a:pt x="0" y="27"/>
                    </a:lnTo>
                    <a:cubicBezTo>
                      <a:pt x="27" y="164"/>
                      <a:pt x="69" y="314"/>
                      <a:pt x="121" y="452"/>
                    </a:cubicBezTo>
                    <a:lnTo>
                      <a:pt x="233" y="409"/>
                    </a:lnTo>
                    <a:cubicBezTo>
                      <a:pt x="177" y="288"/>
                      <a:pt x="134" y="138"/>
                      <a:pt x="1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31"/>
              <p:cNvSpPr/>
              <p:nvPr/>
            </p:nvSpPr>
            <p:spPr>
              <a:xfrm>
                <a:off x="4288532" y="3664603"/>
                <a:ext cx="56217" cy="40338"/>
              </a:xfrm>
              <a:custGeom>
                <a:avLst/>
                <a:gdLst/>
                <a:ahLst/>
                <a:cxnLst/>
                <a:rect l="l" t="t" r="r" b="b"/>
                <a:pathLst>
                  <a:path w="439" h="315" extrusionOk="0">
                    <a:moveTo>
                      <a:pt x="69" y="1"/>
                    </a:moveTo>
                    <a:lnTo>
                      <a:pt x="1" y="83"/>
                    </a:lnTo>
                    <a:cubicBezTo>
                      <a:pt x="125" y="181"/>
                      <a:pt x="259" y="246"/>
                      <a:pt x="396" y="315"/>
                    </a:cubicBezTo>
                    <a:lnTo>
                      <a:pt x="439" y="220"/>
                    </a:lnTo>
                    <a:cubicBezTo>
                      <a:pt x="314" y="151"/>
                      <a:pt x="193" y="83"/>
                      <a:pt x="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31"/>
              <p:cNvSpPr/>
              <p:nvPr/>
            </p:nvSpPr>
            <p:spPr>
              <a:xfrm>
                <a:off x="4210290" y="3584696"/>
                <a:ext cx="45332" cy="54168"/>
              </a:xfrm>
              <a:custGeom>
                <a:avLst/>
                <a:gdLst/>
                <a:ahLst/>
                <a:cxnLst/>
                <a:rect l="l" t="t" r="r" b="b"/>
                <a:pathLst>
                  <a:path w="354" h="423" extrusionOk="0">
                    <a:moveTo>
                      <a:pt x="95" y="1"/>
                    </a:moveTo>
                    <a:lnTo>
                      <a:pt x="0" y="69"/>
                    </a:lnTo>
                    <a:cubicBezTo>
                      <a:pt x="82" y="190"/>
                      <a:pt x="177" y="314"/>
                      <a:pt x="285" y="422"/>
                    </a:cubicBezTo>
                    <a:lnTo>
                      <a:pt x="353" y="341"/>
                    </a:lnTo>
                    <a:cubicBezTo>
                      <a:pt x="259" y="233"/>
                      <a:pt x="177" y="122"/>
                      <a:pt x="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31"/>
              <p:cNvSpPr/>
              <p:nvPr/>
            </p:nvSpPr>
            <p:spPr>
              <a:xfrm>
                <a:off x="3857879" y="1971571"/>
                <a:ext cx="57882" cy="17288"/>
              </a:xfrm>
              <a:custGeom>
                <a:avLst/>
                <a:gdLst/>
                <a:ahLst/>
                <a:cxnLst/>
                <a:rect l="l" t="t" r="r" b="b"/>
                <a:pathLst>
                  <a:path w="452" h="135" extrusionOk="0">
                    <a:moveTo>
                      <a:pt x="0" y="0"/>
                    </a:moveTo>
                    <a:lnTo>
                      <a:pt x="13" y="108"/>
                    </a:lnTo>
                    <a:lnTo>
                      <a:pt x="95" y="108"/>
                    </a:lnTo>
                    <a:cubicBezTo>
                      <a:pt x="206" y="108"/>
                      <a:pt x="327" y="121"/>
                      <a:pt x="435" y="134"/>
                    </a:cubicBezTo>
                    <a:lnTo>
                      <a:pt x="451" y="26"/>
                    </a:lnTo>
                    <a:cubicBezTo>
                      <a:pt x="340" y="13"/>
                      <a:pt x="219" y="0"/>
                      <a:pt x="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31"/>
              <p:cNvSpPr/>
              <p:nvPr/>
            </p:nvSpPr>
            <p:spPr>
              <a:xfrm>
                <a:off x="4161244" y="2245228"/>
                <a:ext cx="16135" cy="57498"/>
              </a:xfrm>
              <a:custGeom>
                <a:avLst/>
                <a:gdLst/>
                <a:ahLst/>
                <a:cxnLst/>
                <a:rect l="l" t="t" r="r" b="b"/>
                <a:pathLst>
                  <a:path w="126" h="449" extrusionOk="0">
                    <a:moveTo>
                      <a:pt x="109" y="1"/>
                    </a:moveTo>
                    <a:lnTo>
                      <a:pt x="1" y="14"/>
                    </a:lnTo>
                    <a:lnTo>
                      <a:pt x="1" y="259"/>
                    </a:lnTo>
                    <a:lnTo>
                      <a:pt x="1" y="449"/>
                    </a:lnTo>
                    <a:lnTo>
                      <a:pt x="125" y="449"/>
                    </a:lnTo>
                    <a:lnTo>
                      <a:pt x="125" y="259"/>
                    </a:lnTo>
                    <a:cubicBezTo>
                      <a:pt x="125" y="164"/>
                      <a:pt x="109" y="83"/>
                      <a:pt x="1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31"/>
              <p:cNvSpPr/>
              <p:nvPr/>
            </p:nvSpPr>
            <p:spPr>
              <a:xfrm>
                <a:off x="4129870" y="2135227"/>
                <a:ext cx="33167" cy="57882"/>
              </a:xfrm>
              <a:custGeom>
                <a:avLst/>
                <a:gdLst/>
                <a:ahLst/>
                <a:cxnLst/>
                <a:rect l="l" t="t" r="r" b="b"/>
                <a:pathLst>
                  <a:path w="259" h="452" extrusionOk="0">
                    <a:moveTo>
                      <a:pt x="96" y="0"/>
                    </a:moveTo>
                    <a:lnTo>
                      <a:pt x="1" y="56"/>
                    </a:lnTo>
                    <a:cubicBezTo>
                      <a:pt x="56" y="177"/>
                      <a:pt x="109" y="314"/>
                      <a:pt x="151" y="451"/>
                    </a:cubicBezTo>
                    <a:lnTo>
                      <a:pt x="259" y="422"/>
                    </a:lnTo>
                    <a:cubicBezTo>
                      <a:pt x="220" y="275"/>
                      <a:pt x="164" y="138"/>
                      <a:pt x="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31"/>
              <p:cNvSpPr/>
              <p:nvPr/>
            </p:nvSpPr>
            <p:spPr>
              <a:xfrm>
                <a:off x="4062129" y="2046484"/>
                <a:ext cx="48662" cy="50711"/>
              </a:xfrm>
              <a:custGeom>
                <a:avLst/>
                <a:gdLst/>
                <a:ahLst/>
                <a:cxnLst/>
                <a:rect l="l" t="t" r="r" b="b"/>
                <a:pathLst>
                  <a:path w="380" h="396" extrusionOk="0">
                    <a:moveTo>
                      <a:pt x="66" y="0"/>
                    </a:moveTo>
                    <a:lnTo>
                      <a:pt x="0" y="82"/>
                    </a:lnTo>
                    <a:cubicBezTo>
                      <a:pt x="108" y="177"/>
                      <a:pt x="203" y="285"/>
                      <a:pt x="285" y="396"/>
                    </a:cubicBezTo>
                    <a:lnTo>
                      <a:pt x="379" y="327"/>
                    </a:lnTo>
                    <a:cubicBezTo>
                      <a:pt x="285" y="203"/>
                      <a:pt x="177" y="95"/>
                      <a:pt x="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31"/>
              <p:cNvSpPr/>
              <p:nvPr/>
            </p:nvSpPr>
            <p:spPr>
              <a:xfrm>
                <a:off x="3965830" y="1988731"/>
                <a:ext cx="57882" cy="36881"/>
              </a:xfrm>
              <a:custGeom>
                <a:avLst/>
                <a:gdLst/>
                <a:ahLst/>
                <a:cxnLst/>
                <a:rect l="l" t="t" r="r" b="b"/>
                <a:pathLst>
                  <a:path w="452" h="288" extrusionOk="0">
                    <a:moveTo>
                      <a:pt x="43" y="0"/>
                    </a:moveTo>
                    <a:lnTo>
                      <a:pt x="0" y="95"/>
                    </a:lnTo>
                    <a:cubicBezTo>
                      <a:pt x="138" y="151"/>
                      <a:pt x="275" y="206"/>
                      <a:pt x="396" y="288"/>
                    </a:cubicBezTo>
                    <a:lnTo>
                      <a:pt x="452" y="193"/>
                    </a:lnTo>
                    <a:cubicBezTo>
                      <a:pt x="327" y="111"/>
                      <a:pt x="193" y="56"/>
                      <a:pt x="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31"/>
              <p:cNvSpPr/>
              <p:nvPr/>
            </p:nvSpPr>
            <p:spPr>
              <a:xfrm>
                <a:off x="4161244" y="3260329"/>
                <a:ext cx="16135" cy="55833"/>
              </a:xfrm>
              <a:custGeom>
                <a:avLst/>
                <a:gdLst/>
                <a:ahLst/>
                <a:cxnLst/>
                <a:rect l="l" t="t" r="r" b="b"/>
                <a:pathLst>
                  <a:path w="126" h="436" extrusionOk="0">
                    <a:moveTo>
                      <a:pt x="1" y="0"/>
                    </a:moveTo>
                    <a:lnTo>
                      <a:pt x="1" y="435"/>
                    </a:lnTo>
                    <a:lnTo>
                      <a:pt x="125" y="435"/>
                    </a:lnTo>
                    <a:lnTo>
                      <a:pt x="1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31"/>
              <p:cNvSpPr/>
              <p:nvPr/>
            </p:nvSpPr>
            <p:spPr>
              <a:xfrm>
                <a:off x="4161244" y="3035079"/>
                <a:ext cx="16135" cy="56217"/>
              </a:xfrm>
              <a:custGeom>
                <a:avLst/>
                <a:gdLst/>
                <a:ahLst/>
                <a:cxnLst/>
                <a:rect l="l" t="t" r="r" b="b"/>
                <a:pathLst>
                  <a:path w="126" h="439" extrusionOk="0">
                    <a:moveTo>
                      <a:pt x="1" y="1"/>
                    </a:moveTo>
                    <a:lnTo>
                      <a:pt x="1" y="439"/>
                    </a:lnTo>
                    <a:lnTo>
                      <a:pt x="125" y="439"/>
                    </a:lnTo>
                    <a:lnTo>
                      <a:pt x="1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31"/>
              <p:cNvSpPr/>
              <p:nvPr/>
            </p:nvSpPr>
            <p:spPr>
              <a:xfrm>
                <a:off x="4161244" y="2810340"/>
                <a:ext cx="16135" cy="55833"/>
              </a:xfrm>
              <a:custGeom>
                <a:avLst/>
                <a:gdLst/>
                <a:ahLst/>
                <a:cxnLst/>
                <a:rect l="l" t="t" r="r" b="b"/>
                <a:pathLst>
                  <a:path w="126" h="436" extrusionOk="0">
                    <a:moveTo>
                      <a:pt x="1" y="1"/>
                    </a:moveTo>
                    <a:lnTo>
                      <a:pt x="1" y="435"/>
                    </a:lnTo>
                    <a:lnTo>
                      <a:pt x="125" y="435"/>
                    </a:lnTo>
                    <a:lnTo>
                      <a:pt x="1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31"/>
              <p:cNvSpPr/>
              <p:nvPr/>
            </p:nvSpPr>
            <p:spPr>
              <a:xfrm>
                <a:off x="4161244" y="3146872"/>
                <a:ext cx="16135" cy="57498"/>
              </a:xfrm>
              <a:custGeom>
                <a:avLst/>
                <a:gdLst/>
                <a:ahLst/>
                <a:cxnLst/>
                <a:rect l="l" t="t" r="r" b="b"/>
                <a:pathLst>
                  <a:path w="126" h="449" extrusionOk="0">
                    <a:moveTo>
                      <a:pt x="1" y="1"/>
                    </a:moveTo>
                    <a:lnTo>
                      <a:pt x="1" y="448"/>
                    </a:lnTo>
                    <a:lnTo>
                      <a:pt x="125" y="448"/>
                    </a:lnTo>
                    <a:lnTo>
                      <a:pt x="1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31"/>
              <p:cNvSpPr/>
              <p:nvPr/>
            </p:nvSpPr>
            <p:spPr>
              <a:xfrm>
                <a:off x="4761060" y="1231918"/>
                <a:ext cx="14342" cy="55833"/>
              </a:xfrm>
              <a:custGeom>
                <a:avLst/>
                <a:gdLst/>
                <a:ahLst/>
                <a:cxnLst/>
                <a:rect l="l" t="t" r="r" b="b"/>
                <a:pathLst>
                  <a:path w="112" h="436" extrusionOk="0">
                    <a:moveTo>
                      <a:pt x="1" y="0"/>
                    </a:moveTo>
                    <a:lnTo>
                      <a:pt x="1" y="435"/>
                    </a:lnTo>
                    <a:lnTo>
                      <a:pt x="112" y="435"/>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31"/>
              <p:cNvSpPr/>
              <p:nvPr/>
            </p:nvSpPr>
            <p:spPr>
              <a:xfrm>
                <a:off x="4761060" y="1343711"/>
                <a:ext cx="14342" cy="57498"/>
              </a:xfrm>
              <a:custGeom>
                <a:avLst/>
                <a:gdLst/>
                <a:ahLst/>
                <a:cxnLst/>
                <a:rect l="l" t="t" r="r" b="b"/>
                <a:pathLst>
                  <a:path w="112" h="449" extrusionOk="0">
                    <a:moveTo>
                      <a:pt x="1" y="0"/>
                    </a:moveTo>
                    <a:lnTo>
                      <a:pt x="1" y="448"/>
                    </a:lnTo>
                    <a:lnTo>
                      <a:pt x="112" y="448"/>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31"/>
              <p:cNvSpPr/>
              <p:nvPr/>
            </p:nvSpPr>
            <p:spPr>
              <a:xfrm>
                <a:off x="4761060" y="1003338"/>
                <a:ext cx="14342" cy="59547"/>
              </a:xfrm>
              <a:custGeom>
                <a:avLst/>
                <a:gdLst/>
                <a:ahLst/>
                <a:cxnLst/>
                <a:rect l="l" t="t" r="r" b="b"/>
                <a:pathLst>
                  <a:path w="112" h="465" extrusionOk="0">
                    <a:moveTo>
                      <a:pt x="1" y="1"/>
                    </a:moveTo>
                    <a:lnTo>
                      <a:pt x="1" y="27"/>
                    </a:lnTo>
                    <a:lnTo>
                      <a:pt x="1" y="436"/>
                    </a:lnTo>
                    <a:lnTo>
                      <a:pt x="1" y="465"/>
                    </a:lnTo>
                    <a:lnTo>
                      <a:pt x="112" y="465"/>
                    </a:lnTo>
                    <a:lnTo>
                      <a:pt x="112" y="436"/>
                    </a:lnTo>
                    <a:lnTo>
                      <a:pt x="112" y="27"/>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31"/>
              <p:cNvSpPr/>
              <p:nvPr/>
            </p:nvSpPr>
            <p:spPr>
              <a:xfrm>
                <a:off x="4761060" y="1118460"/>
                <a:ext cx="14342" cy="57882"/>
              </a:xfrm>
              <a:custGeom>
                <a:avLst/>
                <a:gdLst/>
                <a:ahLst/>
                <a:cxnLst/>
                <a:rect l="l" t="t" r="r" b="b"/>
                <a:pathLst>
                  <a:path w="112" h="452" extrusionOk="0">
                    <a:moveTo>
                      <a:pt x="1" y="1"/>
                    </a:moveTo>
                    <a:lnTo>
                      <a:pt x="1" y="452"/>
                    </a:lnTo>
                    <a:lnTo>
                      <a:pt x="112" y="452"/>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31"/>
              <p:cNvSpPr/>
              <p:nvPr/>
            </p:nvSpPr>
            <p:spPr>
              <a:xfrm>
                <a:off x="4761060" y="2020105"/>
                <a:ext cx="14342" cy="56217"/>
              </a:xfrm>
              <a:custGeom>
                <a:avLst/>
                <a:gdLst/>
                <a:ahLst/>
                <a:cxnLst/>
                <a:rect l="l" t="t" r="r" b="b"/>
                <a:pathLst>
                  <a:path w="112" h="439" extrusionOk="0">
                    <a:moveTo>
                      <a:pt x="1" y="0"/>
                    </a:moveTo>
                    <a:lnTo>
                      <a:pt x="1" y="438"/>
                    </a:lnTo>
                    <a:lnTo>
                      <a:pt x="112" y="438"/>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31"/>
              <p:cNvSpPr/>
              <p:nvPr/>
            </p:nvSpPr>
            <p:spPr>
              <a:xfrm>
                <a:off x="4761060" y="2131898"/>
                <a:ext cx="14342" cy="57370"/>
              </a:xfrm>
              <a:custGeom>
                <a:avLst/>
                <a:gdLst/>
                <a:ahLst/>
                <a:cxnLst/>
                <a:rect l="l" t="t" r="r" b="b"/>
                <a:pathLst>
                  <a:path w="112" h="448" extrusionOk="0">
                    <a:moveTo>
                      <a:pt x="1" y="0"/>
                    </a:moveTo>
                    <a:lnTo>
                      <a:pt x="1" y="448"/>
                    </a:lnTo>
                    <a:lnTo>
                      <a:pt x="112" y="448"/>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31"/>
              <p:cNvSpPr/>
              <p:nvPr/>
            </p:nvSpPr>
            <p:spPr>
              <a:xfrm>
                <a:off x="4761060" y="1456657"/>
                <a:ext cx="14342" cy="56217"/>
              </a:xfrm>
              <a:custGeom>
                <a:avLst/>
                <a:gdLst/>
                <a:ahLst/>
                <a:cxnLst/>
                <a:rect l="l" t="t" r="r" b="b"/>
                <a:pathLst>
                  <a:path w="112" h="439" extrusionOk="0">
                    <a:moveTo>
                      <a:pt x="1" y="1"/>
                    </a:moveTo>
                    <a:lnTo>
                      <a:pt x="1" y="439"/>
                    </a:lnTo>
                    <a:lnTo>
                      <a:pt x="112" y="43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31"/>
              <p:cNvSpPr/>
              <p:nvPr/>
            </p:nvSpPr>
            <p:spPr>
              <a:xfrm>
                <a:off x="4761060" y="2245228"/>
                <a:ext cx="14342" cy="55833"/>
              </a:xfrm>
              <a:custGeom>
                <a:avLst/>
                <a:gdLst/>
                <a:ahLst/>
                <a:cxnLst/>
                <a:rect l="l" t="t" r="r" b="b"/>
                <a:pathLst>
                  <a:path w="112" h="436" extrusionOk="0">
                    <a:moveTo>
                      <a:pt x="1" y="1"/>
                    </a:moveTo>
                    <a:lnTo>
                      <a:pt x="1" y="436"/>
                    </a:lnTo>
                    <a:lnTo>
                      <a:pt x="112" y="436"/>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31"/>
              <p:cNvSpPr/>
              <p:nvPr/>
            </p:nvSpPr>
            <p:spPr>
              <a:xfrm>
                <a:off x="4761060" y="1570115"/>
                <a:ext cx="14342" cy="56217"/>
              </a:xfrm>
              <a:custGeom>
                <a:avLst/>
                <a:gdLst/>
                <a:ahLst/>
                <a:cxnLst/>
                <a:rect l="l" t="t" r="r" b="b"/>
                <a:pathLst>
                  <a:path w="112" h="439" extrusionOk="0">
                    <a:moveTo>
                      <a:pt x="1" y="1"/>
                    </a:moveTo>
                    <a:lnTo>
                      <a:pt x="1" y="439"/>
                    </a:lnTo>
                    <a:lnTo>
                      <a:pt x="112" y="43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31"/>
              <p:cNvSpPr/>
              <p:nvPr/>
            </p:nvSpPr>
            <p:spPr>
              <a:xfrm>
                <a:off x="4761060" y="1681908"/>
                <a:ext cx="14342" cy="55833"/>
              </a:xfrm>
              <a:custGeom>
                <a:avLst/>
                <a:gdLst/>
                <a:ahLst/>
                <a:cxnLst/>
                <a:rect l="l" t="t" r="r" b="b"/>
                <a:pathLst>
                  <a:path w="112" h="436" extrusionOk="0">
                    <a:moveTo>
                      <a:pt x="1" y="0"/>
                    </a:moveTo>
                    <a:lnTo>
                      <a:pt x="1" y="435"/>
                    </a:lnTo>
                    <a:lnTo>
                      <a:pt x="112" y="435"/>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31"/>
              <p:cNvSpPr/>
              <p:nvPr/>
            </p:nvSpPr>
            <p:spPr>
              <a:xfrm>
                <a:off x="4761060" y="1906647"/>
                <a:ext cx="14342" cy="57882"/>
              </a:xfrm>
              <a:custGeom>
                <a:avLst/>
                <a:gdLst/>
                <a:ahLst/>
                <a:cxnLst/>
                <a:rect l="l" t="t" r="r" b="b"/>
                <a:pathLst>
                  <a:path w="112" h="452" extrusionOk="0">
                    <a:moveTo>
                      <a:pt x="1" y="1"/>
                    </a:moveTo>
                    <a:lnTo>
                      <a:pt x="1" y="452"/>
                    </a:lnTo>
                    <a:lnTo>
                      <a:pt x="112" y="452"/>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31"/>
              <p:cNvSpPr/>
              <p:nvPr/>
            </p:nvSpPr>
            <p:spPr>
              <a:xfrm>
                <a:off x="4761060" y="1795366"/>
                <a:ext cx="14342" cy="55705"/>
              </a:xfrm>
              <a:custGeom>
                <a:avLst/>
                <a:gdLst/>
                <a:ahLst/>
                <a:cxnLst/>
                <a:rect l="l" t="t" r="r" b="b"/>
                <a:pathLst>
                  <a:path w="112" h="435" extrusionOk="0">
                    <a:moveTo>
                      <a:pt x="1" y="0"/>
                    </a:moveTo>
                    <a:lnTo>
                      <a:pt x="1" y="435"/>
                    </a:lnTo>
                    <a:lnTo>
                      <a:pt x="112" y="435"/>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31"/>
              <p:cNvSpPr/>
              <p:nvPr/>
            </p:nvSpPr>
            <p:spPr>
              <a:xfrm>
                <a:off x="4761060" y="328609"/>
                <a:ext cx="14342" cy="55833"/>
              </a:xfrm>
              <a:custGeom>
                <a:avLst/>
                <a:gdLst/>
                <a:ahLst/>
                <a:cxnLst/>
                <a:rect l="l" t="t" r="r" b="b"/>
                <a:pathLst>
                  <a:path w="112" h="436" extrusionOk="0">
                    <a:moveTo>
                      <a:pt x="1" y="1"/>
                    </a:moveTo>
                    <a:lnTo>
                      <a:pt x="1" y="435"/>
                    </a:lnTo>
                    <a:lnTo>
                      <a:pt x="112" y="435"/>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31"/>
              <p:cNvSpPr/>
              <p:nvPr/>
            </p:nvSpPr>
            <p:spPr>
              <a:xfrm>
                <a:off x="4761060" y="440018"/>
                <a:ext cx="14342" cy="56217"/>
              </a:xfrm>
              <a:custGeom>
                <a:avLst/>
                <a:gdLst/>
                <a:ahLst/>
                <a:cxnLst/>
                <a:rect l="l" t="t" r="r" b="b"/>
                <a:pathLst>
                  <a:path w="112" h="439" extrusionOk="0">
                    <a:moveTo>
                      <a:pt x="1" y="0"/>
                    </a:moveTo>
                    <a:lnTo>
                      <a:pt x="1" y="438"/>
                    </a:lnTo>
                    <a:lnTo>
                      <a:pt x="112" y="438"/>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31"/>
              <p:cNvSpPr/>
              <p:nvPr/>
            </p:nvSpPr>
            <p:spPr>
              <a:xfrm>
                <a:off x="4761060" y="101822"/>
                <a:ext cx="14342" cy="57370"/>
              </a:xfrm>
              <a:custGeom>
                <a:avLst/>
                <a:gdLst/>
                <a:ahLst/>
                <a:cxnLst/>
                <a:rect l="l" t="t" r="r" b="b"/>
                <a:pathLst>
                  <a:path w="112" h="448" extrusionOk="0">
                    <a:moveTo>
                      <a:pt x="1" y="0"/>
                    </a:moveTo>
                    <a:lnTo>
                      <a:pt x="1" y="448"/>
                    </a:lnTo>
                    <a:lnTo>
                      <a:pt x="112" y="448"/>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31"/>
              <p:cNvSpPr/>
              <p:nvPr/>
            </p:nvSpPr>
            <p:spPr>
              <a:xfrm>
                <a:off x="4761060" y="215152"/>
                <a:ext cx="14342" cy="55833"/>
              </a:xfrm>
              <a:custGeom>
                <a:avLst/>
                <a:gdLst/>
                <a:ahLst/>
                <a:cxnLst/>
                <a:rect l="l" t="t" r="r" b="b"/>
                <a:pathLst>
                  <a:path w="112" h="436" extrusionOk="0">
                    <a:moveTo>
                      <a:pt x="1" y="1"/>
                    </a:moveTo>
                    <a:lnTo>
                      <a:pt x="1" y="436"/>
                    </a:lnTo>
                    <a:lnTo>
                      <a:pt x="112" y="436"/>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31"/>
              <p:cNvSpPr/>
              <p:nvPr/>
            </p:nvSpPr>
            <p:spPr>
              <a:xfrm>
                <a:off x="4761060" y="553476"/>
                <a:ext cx="14342" cy="55705"/>
              </a:xfrm>
              <a:custGeom>
                <a:avLst/>
                <a:gdLst/>
                <a:ahLst/>
                <a:cxnLst/>
                <a:rect l="l" t="t" r="r" b="b"/>
                <a:pathLst>
                  <a:path w="112" h="435" extrusionOk="0">
                    <a:moveTo>
                      <a:pt x="1" y="0"/>
                    </a:moveTo>
                    <a:lnTo>
                      <a:pt x="1" y="435"/>
                    </a:lnTo>
                    <a:lnTo>
                      <a:pt x="112" y="435"/>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31"/>
              <p:cNvSpPr/>
              <p:nvPr/>
            </p:nvSpPr>
            <p:spPr>
              <a:xfrm>
                <a:off x="4761060" y="665141"/>
                <a:ext cx="14342" cy="57498"/>
              </a:xfrm>
              <a:custGeom>
                <a:avLst/>
                <a:gdLst/>
                <a:ahLst/>
                <a:cxnLst/>
                <a:rect l="l" t="t" r="r" b="b"/>
                <a:pathLst>
                  <a:path w="112" h="449" extrusionOk="0">
                    <a:moveTo>
                      <a:pt x="1" y="1"/>
                    </a:moveTo>
                    <a:lnTo>
                      <a:pt x="1" y="449"/>
                    </a:lnTo>
                    <a:lnTo>
                      <a:pt x="112" y="44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31"/>
              <p:cNvSpPr/>
              <p:nvPr/>
            </p:nvSpPr>
            <p:spPr>
              <a:xfrm>
                <a:off x="4761060" y="778599"/>
                <a:ext cx="14342" cy="55833"/>
              </a:xfrm>
              <a:custGeom>
                <a:avLst/>
                <a:gdLst/>
                <a:ahLst/>
                <a:cxnLst/>
                <a:rect l="l" t="t" r="r" b="b"/>
                <a:pathLst>
                  <a:path w="112" h="436" extrusionOk="0">
                    <a:moveTo>
                      <a:pt x="1" y="1"/>
                    </a:moveTo>
                    <a:lnTo>
                      <a:pt x="1" y="435"/>
                    </a:lnTo>
                    <a:lnTo>
                      <a:pt x="112" y="435"/>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31"/>
              <p:cNvSpPr/>
              <p:nvPr/>
            </p:nvSpPr>
            <p:spPr>
              <a:xfrm>
                <a:off x="4761060" y="889880"/>
                <a:ext cx="14342" cy="58010"/>
              </a:xfrm>
              <a:custGeom>
                <a:avLst/>
                <a:gdLst/>
                <a:ahLst/>
                <a:cxnLst/>
                <a:rect l="l" t="t" r="r" b="b"/>
                <a:pathLst>
                  <a:path w="112" h="453" extrusionOk="0">
                    <a:moveTo>
                      <a:pt x="1" y="1"/>
                    </a:moveTo>
                    <a:lnTo>
                      <a:pt x="1" y="452"/>
                    </a:lnTo>
                    <a:lnTo>
                      <a:pt x="112" y="452"/>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31"/>
              <p:cNvSpPr/>
              <p:nvPr/>
            </p:nvSpPr>
            <p:spPr>
              <a:xfrm>
                <a:off x="4761060" y="2921749"/>
                <a:ext cx="14342" cy="56217"/>
              </a:xfrm>
              <a:custGeom>
                <a:avLst/>
                <a:gdLst/>
                <a:ahLst/>
                <a:cxnLst/>
                <a:rect l="l" t="t" r="r" b="b"/>
                <a:pathLst>
                  <a:path w="112" h="439" extrusionOk="0">
                    <a:moveTo>
                      <a:pt x="1" y="0"/>
                    </a:moveTo>
                    <a:lnTo>
                      <a:pt x="1" y="438"/>
                    </a:lnTo>
                    <a:lnTo>
                      <a:pt x="112" y="438"/>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31"/>
              <p:cNvSpPr/>
              <p:nvPr/>
            </p:nvSpPr>
            <p:spPr>
              <a:xfrm>
                <a:off x="4761060" y="2358685"/>
                <a:ext cx="14342" cy="55833"/>
              </a:xfrm>
              <a:custGeom>
                <a:avLst/>
                <a:gdLst/>
                <a:ahLst/>
                <a:cxnLst/>
                <a:rect l="l" t="t" r="r" b="b"/>
                <a:pathLst>
                  <a:path w="112" h="436" extrusionOk="0">
                    <a:moveTo>
                      <a:pt x="1" y="1"/>
                    </a:moveTo>
                    <a:lnTo>
                      <a:pt x="1" y="435"/>
                    </a:lnTo>
                    <a:lnTo>
                      <a:pt x="112" y="435"/>
                    </a:lnTo>
                    <a:lnTo>
                      <a:pt x="112" y="148"/>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31"/>
              <p:cNvSpPr/>
              <p:nvPr/>
            </p:nvSpPr>
            <p:spPr>
              <a:xfrm>
                <a:off x="4761060" y="2470094"/>
                <a:ext cx="14342" cy="57882"/>
              </a:xfrm>
              <a:custGeom>
                <a:avLst/>
                <a:gdLst/>
                <a:ahLst/>
                <a:cxnLst/>
                <a:rect l="l" t="t" r="r" b="b"/>
                <a:pathLst>
                  <a:path w="112" h="452" extrusionOk="0">
                    <a:moveTo>
                      <a:pt x="1" y="0"/>
                    </a:moveTo>
                    <a:lnTo>
                      <a:pt x="1" y="451"/>
                    </a:lnTo>
                    <a:lnTo>
                      <a:pt x="112" y="451"/>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31"/>
              <p:cNvSpPr/>
              <p:nvPr/>
            </p:nvSpPr>
            <p:spPr>
              <a:xfrm>
                <a:off x="4761060" y="2583424"/>
                <a:ext cx="14342" cy="55833"/>
              </a:xfrm>
              <a:custGeom>
                <a:avLst/>
                <a:gdLst/>
                <a:ahLst/>
                <a:cxnLst/>
                <a:rect l="l" t="t" r="r" b="b"/>
                <a:pathLst>
                  <a:path w="112" h="436" extrusionOk="0">
                    <a:moveTo>
                      <a:pt x="1" y="1"/>
                    </a:moveTo>
                    <a:lnTo>
                      <a:pt x="1" y="436"/>
                    </a:lnTo>
                    <a:lnTo>
                      <a:pt x="112" y="436"/>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31"/>
              <p:cNvSpPr/>
              <p:nvPr/>
            </p:nvSpPr>
            <p:spPr>
              <a:xfrm>
                <a:off x="4761060" y="3368281"/>
                <a:ext cx="14342" cy="55833"/>
              </a:xfrm>
              <a:custGeom>
                <a:avLst/>
                <a:gdLst/>
                <a:ahLst/>
                <a:cxnLst/>
                <a:rect l="l" t="t" r="r" b="b"/>
                <a:pathLst>
                  <a:path w="112" h="436" extrusionOk="0">
                    <a:moveTo>
                      <a:pt x="1" y="1"/>
                    </a:moveTo>
                    <a:lnTo>
                      <a:pt x="1" y="422"/>
                    </a:lnTo>
                    <a:lnTo>
                      <a:pt x="1" y="435"/>
                    </a:lnTo>
                    <a:lnTo>
                      <a:pt x="112" y="435"/>
                    </a:lnTo>
                    <a:lnTo>
                      <a:pt x="112" y="422"/>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31"/>
              <p:cNvSpPr/>
              <p:nvPr/>
            </p:nvSpPr>
            <p:spPr>
              <a:xfrm>
                <a:off x="4485739" y="3710319"/>
                <a:ext cx="59547" cy="22666"/>
              </a:xfrm>
              <a:custGeom>
                <a:avLst/>
                <a:gdLst/>
                <a:ahLst/>
                <a:cxnLst/>
                <a:rect l="l" t="t" r="r" b="b"/>
                <a:pathLst>
                  <a:path w="465" h="177" extrusionOk="0">
                    <a:moveTo>
                      <a:pt x="435" y="0"/>
                    </a:moveTo>
                    <a:cubicBezTo>
                      <a:pt x="288" y="26"/>
                      <a:pt x="150" y="52"/>
                      <a:pt x="0" y="69"/>
                    </a:cubicBezTo>
                    <a:lnTo>
                      <a:pt x="13" y="177"/>
                    </a:lnTo>
                    <a:cubicBezTo>
                      <a:pt x="163" y="164"/>
                      <a:pt x="314" y="134"/>
                      <a:pt x="464" y="108"/>
                    </a:cubicBezTo>
                    <a:lnTo>
                      <a:pt x="4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31"/>
              <p:cNvSpPr/>
              <p:nvPr/>
            </p:nvSpPr>
            <p:spPr>
              <a:xfrm>
                <a:off x="4761060" y="2696882"/>
                <a:ext cx="14342" cy="55833"/>
              </a:xfrm>
              <a:custGeom>
                <a:avLst/>
                <a:gdLst/>
                <a:ahLst/>
                <a:cxnLst/>
                <a:rect l="l" t="t" r="r" b="b"/>
                <a:pathLst>
                  <a:path w="112" h="436" extrusionOk="0">
                    <a:moveTo>
                      <a:pt x="1" y="1"/>
                    </a:moveTo>
                    <a:lnTo>
                      <a:pt x="1" y="435"/>
                    </a:lnTo>
                    <a:lnTo>
                      <a:pt x="112" y="435"/>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31"/>
              <p:cNvSpPr/>
              <p:nvPr/>
            </p:nvSpPr>
            <p:spPr>
              <a:xfrm>
                <a:off x="4740187" y="3480074"/>
                <a:ext cx="29837" cy="57498"/>
              </a:xfrm>
              <a:custGeom>
                <a:avLst/>
                <a:gdLst/>
                <a:ahLst/>
                <a:cxnLst/>
                <a:rect l="l" t="t" r="r" b="b"/>
                <a:pathLst>
                  <a:path w="233" h="449" extrusionOk="0">
                    <a:moveTo>
                      <a:pt x="125" y="0"/>
                    </a:moveTo>
                    <a:cubicBezTo>
                      <a:pt x="98" y="134"/>
                      <a:pt x="56" y="272"/>
                      <a:pt x="0" y="409"/>
                    </a:cubicBezTo>
                    <a:lnTo>
                      <a:pt x="98" y="448"/>
                    </a:lnTo>
                    <a:cubicBezTo>
                      <a:pt x="151" y="314"/>
                      <a:pt x="206" y="164"/>
                      <a:pt x="232" y="13"/>
                    </a:cubicBezTo>
                    <a:lnTo>
                      <a:pt x="1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31"/>
              <p:cNvSpPr/>
              <p:nvPr/>
            </p:nvSpPr>
            <p:spPr>
              <a:xfrm>
                <a:off x="4592025" y="3662938"/>
                <a:ext cx="56217" cy="42003"/>
              </a:xfrm>
              <a:custGeom>
                <a:avLst/>
                <a:gdLst/>
                <a:ahLst/>
                <a:cxnLst/>
                <a:rect l="l" t="t" r="r" b="b"/>
                <a:pathLst>
                  <a:path w="439" h="328" extrusionOk="0">
                    <a:moveTo>
                      <a:pt x="370" y="1"/>
                    </a:moveTo>
                    <a:cubicBezTo>
                      <a:pt x="259" y="83"/>
                      <a:pt x="138" y="164"/>
                      <a:pt x="0" y="220"/>
                    </a:cubicBezTo>
                    <a:lnTo>
                      <a:pt x="56" y="328"/>
                    </a:lnTo>
                    <a:cubicBezTo>
                      <a:pt x="193" y="259"/>
                      <a:pt x="314" y="177"/>
                      <a:pt x="438" y="96"/>
                    </a:cubicBezTo>
                    <a:lnTo>
                      <a:pt x="3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31"/>
              <p:cNvSpPr/>
              <p:nvPr/>
            </p:nvSpPr>
            <p:spPr>
              <a:xfrm>
                <a:off x="4681153" y="3580982"/>
                <a:ext cx="45332" cy="52376"/>
              </a:xfrm>
              <a:custGeom>
                <a:avLst/>
                <a:gdLst/>
                <a:ahLst/>
                <a:cxnLst/>
                <a:rect l="l" t="t" r="r" b="b"/>
                <a:pathLst>
                  <a:path w="354" h="409" extrusionOk="0">
                    <a:moveTo>
                      <a:pt x="259" y="0"/>
                    </a:moveTo>
                    <a:cubicBezTo>
                      <a:pt x="190" y="124"/>
                      <a:pt x="95" y="232"/>
                      <a:pt x="1" y="343"/>
                    </a:cubicBezTo>
                    <a:lnTo>
                      <a:pt x="82" y="409"/>
                    </a:lnTo>
                    <a:cubicBezTo>
                      <a:pt x="177" y="301"/>
                      <a:pt x="272" y="180"/>
                      <a:pt x="354" y="56"/>
                    </a:cubicBezTo>
                    <a:lnTo>
                      <a:pt x="2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31"/>
              <p:cNvSpPr/>
              <p:nvPr/>
            </p:nvSpPr>
            <p:spPr>
              <a:xfrm>
                <a:off x="4761060" y="3260329"/>
                <a:ext cx="14342" cy="55833"/>
              </a:xfrm>
              <a:custGeom>
                <a:avLst/>
                <a:gdLst/>
                <a:ahLst/>
                <a:cxnLst/>
                <a:rect l="l" t="t" r="r" b="b"/>
                <a:pathLst>
                  <a:path w="112" h="436" extrusionOk="0">
                    <a:moveTo>
                      <a:pt x="1" y="0"/>
                    </a:moveTo>
                    <a:lnTo>
                      <a:pt x="1" y="435"/>
                    </a:lnTo>
                    <a:lnTo>
                      <a:pt x="112" y="435"/>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31"/>
              <p:cNvSpPr/>
              <p:nvPr/>
            </p:nvSpPr>
            <p:spPr>
              <a:xfrm>
                <a:off x="4761060" y="3035079"/>
                <a:ext cx="14342" cy="56217"/>
              </a:xfrm>
              <a:custGeom>
                <a:avLst/>
                <a:gdLst/>
                <a:ahLst/>
                <a:cxnLst/>
                <a:rect l="l" t="t" r="r" b="b"/>
                <a:pathLst>
                  <a:path w="112" h="439" extrusionOk="0">
                    <a:moveTo>
                      <a:pt x="1" y="1"/>
                    </a:moveTo>
                    <a:lnTo>
                      <a:pt x="1" y="439"/>
                    </a:lnTo>
                    <a:lnTo>
                      <a:pt x="112" y="43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31"/>
              <p:cNvSpPr/>
              <p:nvPr/>
            </p:nvSpPr>
            <p:spPr>
              <a:xfrm>
                <a:off x="4761060" y="2808675"/>
                <a:ext cx="14342" cy="55833"/>
              </a:xfrm>
              <a:custGeom>
                <a:avLst/>
                <a:gdLst/>
                <a:ahLst/>
                <a:cxnLst/>
                <a:rect l="l" t="t" r="r" b="b"/>
                <a:pathLst>
                  <a:path w="112" h="436" extrusionOk="0">
                    <a:moveTo>
                      <a:pt x="1" y="0"/>
                    </a:moveTo>
                    <a:lnTo>
                      <a:pt x="1" y="435"/>
                    </a:lnTo>
                    <a:lnTo>
                      <a:pt x="112" y="435"/>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31"/>
              <p:cNvSpPr/>
              <p:nvPr/>
            </p:nvSpPr>
            <p:spPr>
              <a:xfrm>
                <a:off x="4761060" y="3146872"/>
                <a:ext cx="14342" cy="57498"/>
              </a:xfrm>
              <a:custGeom>
                <a:avLst/>
                <a:gdLst/>
                <a:ahLst/>
                <a:cxnLst/>
                <a:rect l="l" t="t" r="r" b="b"/>
                <a:pathLst>
                  <a:path w="112" h="449" extrusionOk="0">
                    <a:moveTo>
                      <a:pt x="1" y="1"/>
                    </a:moveTo>
                    <a:lnTo>
                      <a:pt x="1" y="448"/>
                    </a:lnTo>
                    <a:lnTo>
                      <a:pt x="112" y="448"/>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36" name="Google Shape;2336;p31"/>
          <p:cNvGrpSpPr/>
          <p:nvPr/>
        </p:nvGrpSpPr>
        <p:grpSpPr>
          <a:xfrm>
            <a:off x="5015418" y="667998"/>
            <a:ext cx="2982182" cy="3840892"/>
            <a:chOff x="5015418" y="667998"/>
            <a:chExt cx="2982182" cy="3840892"/>
          </a:xfrm>
        </p:grpSpPr>
        <p:grpSp>
          <p:nvGrpSpPr>
            <p:cNvPr id="2337" name="Google Shape;2337;p31"/>
            <p:cNvGrpSpPr/>
            <p:nvPr/>
          </p:nvGrpSpPr>
          <p:grpSpPr>
            <a:xfrm rot="562879">
              <a:off x="5272673" y="1086045"/>
              <a:ext cx="1763974" cy="3301153"/>
              <a:chOff x="5120779" y="818439"/>
              <a:chExt cx="1836564" cy="3437000"/>
            </a:xfrm>
          </p:grpSpPr>
          <p:sp>
            <p:nvSpPr>
              <p:cNvPr id="2338" name="Google Shape;2338;p31"/>
              <p:cNvSpPr/>
              <p:nvPr/>
            </p:nvSpPr>
            <p:spPr>
              <a:xfrm>
                <a:off x="5120779" y="818439"/>
                <a:ext cx="1836564" cy="3437000"/>
              </a:xfrm>
              <a:custGeom>
                <a:avLst/>
                <a:gdLst/>
                <a:ahLst/>
                <a:cxnLst/>
                <a:rect l="l" t="t" r="r" b="b"/>
                <a:pathLst>
                  <a:path w="37357" h="69911" extrusionOk="0">
                    <a:moveTo>
                      <a:pt x="3283" y="0"/>
                    </a:moveTo>
                    <a:cubicBezTo>
                      <a:pt x="1520" y="0"/>
                      <a:pt x="1" y="1520"/>
                      <a:pt x="1" y="3435"/>
                    </a:cubicBezTo>
                    <a:lnTo>
                      <a:pt x="1" y="66627"/>
                    </a:lnTo>
                    <a:cubicBezTo>
                      <a:pt x="1" y="68390"/>
                      <a:pt x="1520" y="69910"/>
                      <a:pt x="3283" y="69910"/>
                    </a:cubicBezTo>
                    <a:lnTo>
                      <a:pt x="34074" y="69910"/>
                    </a:lnTo>
                    <a:cubicBezTo>
                      <a:pt x="35837" y="69910"/>
                      <a:pt x="37357" y="68390"/>
                      <a:pt x="37357" y="66627"/>
                    </a:cubicBezTo>
                    <a:lnTo>
                      <a:pt x="37357" y="3435"/>
                    </a:lnTo>
                    <a:cubicBezTo>
                      <a:pt x="37357" y="1520"/>
                      <a:pt x="35837" y="0"/>
                      <a:pt x="340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31"/>
              <p:cNvSpPr/>
              <p:nvPr/>
            </p:nvSpPr>
            <p:spPr>
              <a:xfrm>
                <a:off x="5819675" y="947325"/>
                <a:ext cx="438600" cy="723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31"/>
              <p:cNvSpPr/>
              <p:nvPr/>
            </p:nvSpPr>
            <p:spPr>
              <a:xfrm>
                <a:off x="5878717" y="3947980"/>
                <a:ext cx="320700" cy="1938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41" name="Google Shape;2341;p31"/>
            <p:cNvSpPr/>
            <p:nvPr/>
          </p:nvSpPr>
          <p:spPr>
            <a:xfrm flipH="1">
              <a:off x="6748100" y="667998"/>
              <a:ext cx="1249500" cy="397200"/>
            </a:xfrm>
            <a:prstGeom prst="wedgeRectCallout">
              <a:avLst>
                <a:gd name="adj1" fmla="val -11597"/>
                <a:gd name="adj2" fmla="val 110983"/>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chemeClr val="accent5"/>
                  </a:solidFill>
                  <a:latin typeface="Poppins"/>
                  <a:ea typeface="Poppins"/>
                  <a:cs typeface="Poppins"/>
                  <a:sym typeface="Poppins"/>
                </a:rPr>
                <a:t>REPORT!</a:t>
              </a:r>
              <a:endParaRPr sz="1600" b="1">
                <a:solidFill>
                  <a:schemeClr val="accent5"/>
                </a:solidFill>
                <a:latin typeface="Poppins"/>
                <a:ea typeface="Poppins"/>
                <a:cs typeface="Poppins"/>
                <a:sym typeface="Poppins"/>
              </a:endParaRPr>
            </a:p>
          </p:txBody>
        </p:sp>
      </p:grpSp>
      <p:sp>
        <p:nvSpPr>
          <p:cNvPr id="2342" name="Google Shape;2342;p31"/>
          <p:cNvSpPr txBox="1">
            <a:spLocks noGrp="1"/>
          </p:cNvSpPr>
          <p:nvPr>
            <p:ph type="title"/>
          </p:nvPr>
        </p:nvSpPr>
        <p:spPr>
          <a:xfrm>
            <a:off x="457200" y="742950"/>
            <a:ext cx="3327000" cy="5727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solidFill>
                  <a:schemeClr val="tx1"/>
                </a:solidFill>
              </a:rPr>
              <a:t>Ideators</a:t>
            </a:r>
            <a:endParaRPr>
              <a:solidFill>
                <a:schemeClr val="tx1"/>
              </a:solidFill>
            </a:endParaRPr>
          </a:p>
        </p:txBody>
      </p:sp>
      <p:sp>
        <p:nvSpPr>
          <p:cNvPr id="2343" name="Google Shape;2343;p31"/>
          <p:cNvSpPr txBox="1">
            <a:spLocks noGrp="1"/>
          </p:cNvSpPr>
          <p:nvPr>
            <p:ph type="subTitle" idx="1"/>
          </p:nvPr>
        </p:nvSpPr>
        <p:spPr>
          <a:xfrm>
            <a:off x="457200" y="1581150"/>
            <a:ext cx="3844000" cy="1732850"/>
          </a:xfrm>
          <a:prstGeom prst="rect">
            <a:avLst/>
          </a:prstGeom>
        </p:spPr>
        <p:txBody>
          <a:bodyPr spcFirstLastPara="1" wrap="square" lIns="91425" tIns="91425" rIns="91425" bIns="91425" anchor="t" anchorCtr="0">
            <a:noAutofit/>
          </a:bodyPr>
          <a:lstStyle/>
          <a:p>
            <a:pPr marL="0" indent="0">
              <a:buSzPts val="1100"/>
              <a:buNone/>
            </a:pPr>
            <a:r>
              <a:rPr lang="en" sz="2000" dirty="0">
                <a:latin typeface="Arial Black" pitchFamily="34" charset="0"/>
              </a:rPr>
              <a:t>TUSHAR KARDAM</a:t>
            </a:r>
          </a:p>
          <a:p>
            <a:pPr marL="0" indent="0">
              <a:buSzPts val="1100"/>
              <a:buNone/>
            </a:pPr>
            <a:r>
              <a:rPr lang="en" sz="2000" dirty="0">
                <a:latin typeface="Arial Black" pitchFamily="34" charset="0"/>
              </a:rPr>
              <a:t>ALIASGAR HUSAIN</a:t>
            </a:r>
          </a:p>
          <a:p>
            <a:pPr marL="0" indent="0">
              <a:buSzPts val="1100"/>
              <a:buNone/>
            </a:pPr>
            <a:r>
              <a:rPr lang="en" sz="2000" dirty="0">
                <a:latin typeface="Arial Black" pitchFamily="34" charset="0"/>
              </a:rPr>
              <a:t>PRATIK TIWARI</a:t>
            </a:r>
          </a:p>
          <a:p>
            <a:pPr marL="0" indent="0">
              <a:buSzPts val="1100"/>
              <a:buNone/>
            </a:pPr>
            <a:r>
              <a:rPr lang="en" sz="2000" dirty="0">
                <a:latin typeface="Arial Black" pitchFamily="34" charset="0"/>
              </a:rPr>
              <a:t>VEDANT WADIBHASME</a:t>
            </a:r>
          </a:p>
          <a:p>
            <a:pPr marL="0" indent="0">
              <a:buSzPts val="1100"/>
              <a:buNone/>
            </a:pPr>
            <a:r>
              <a:rPr lang="en" sz="2000" dirty="0">
                <a:latin typeface="Arial Black" pitchFamily="34" charset="0"/>
              </a:rPr>
              <a:t>HIMANSHU DAYARAMANI</a:t>
            </a:r>
            <a:endParaRPr sz="2000">
              <a:latin typeface="Arial Black" pitchFamily="34" charset="0"/>
            </a:endParaRPr>
          </a:p>
        </p:txBody>
      </p:sp>
      <p:pic>
        <p:nvPicPr>
          <p:cNvPr id="2344" name="Google Shape;2344;p31"/>
          <p:cNvPicPr preferRelativeResize="0">
            <a:picLocks noGrp="1"/>
          </p:cNvPicPr>
          <p:nvPr>
            <p:ph type="pic" idx="2"/>
          </p:nvPr>
        </p:nvPicPr>
        <p:blipFill rotWithShape="1">
          <a:blip r:embed="rId3">
            <a:alphaModFix/>
          </a:blip>
          <a:srcRect/>
          <a:stretch/>
        </p:blipFill>
        <p:spPr>
          <a:xfrm rot="573371">
            <a:off x="5391518" y="1391185"/>
            <a:ext cx="1513140" cy="2622434"/>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85750"/>
            <a:ext cx="7704000" cy="572700"/>
          </a:xfrm>
        </p:spPr>
        <p:txBody>
          <a:bodyPr/>
          <a:lstStyle/>
          <a:p>
            <a:r>
              <a:rPr lang="en-US" dirty="0"/>
              <a:t>Table Of Contents</a:t>
            </a:r>
          </a:p>
        </p:txBody>
      </p:sp>
      <p:graphicFrame>
        <p:nvGraphicFramePr>
          <p:cNvPr id="3" name="Table 2"/>
          <p:cNvGraphicFramePr>
            <a:graphicFrameLocks noGrp="1"/>
          </p:cNvGraphicFramePr>
          <p:nvPr>
            <p:extLst>
              <p:ext uri="{D42A27DB-BD31-4B8C-83A1-F6EECF244321}">
                <p14:modId xmlns:p14="http://schemas.microsoft.com/office/powerpoint/2010/main" val="3432310019"/>
              </p:ext>
            </p:extLst>
          </p:nvPr>
        </p:nvGraphicFramePr>
        <p:xfrm>
          <a:off x="1494385" y="968882"/>
          <a:ext cx="6038478" cy="3547041"/>
        </p:xfrm>
        <a:graphic>
          <a:graphicData uri="http://schemas.openxmlformats.org/drawingml/2006/table">
            <a:tbl>
              <a:tblPr firstRow="1" bandRow="1">
                <a:tableStyleId>{3C2FFA5D-87B4-456A-9821-1D502468CF0F}</a:tableStyleId>
              </a:tblPr>
              <a:tblGrid>
                <a:gridCol w="1056734">
                  <a:extLst>
                    <a:ext uri="{9D8B030D-6E8A-4147-A177-3AD203B41FA5}">
                      <a16:colId xmlns:a16="http://schemas.microsoft.com/office/drawing/2014/main" val="20000"/>
                    </a:ext>
                  </a:extLst>
                </a:gridCol>
                <a:gridCol w="4981744">
                  <a:extLst>
                    <a:ext uri="{9D8B030D-6E8A-4147-A177-3AD203B41FA5}">
                      <a16:colId xmlns:a16="http://schemas.microsoft.com/office/drawing/2014/main" val="20001"/>
                    </a:ext>
                  </a:extLst>
                </a:gridCol>
              </a:tblGrid>
              <a:tr h="360249">
                <a:tc>
                  <a:txBody>
                    <a:bodyPr/>
                    <a:lstStyle/>
                    <a:p>
                      <a:pPr algn="ctr"/>
                      <a:r>
                        <a:rPr lang="en-US" dirty="0"/>
                        <a:t>SLIDES</a:t>
                      </a:r>
                    </a:p>
                  </a:txBody>
                  <a:tcPr/>
                </a:tc>
                <a:tc>
                  <a:txBody>
                    <a:bodyPr/>
                    <a:lstStyle/>
                    <a:p>
                      <a:pPr algn="ctr"/>
                      <a:r>
                        <a:rPr lang="en-US" dirty="0"/>
                        <a:t>CONTENTS</a:t>
                      </a:r>
                    </a:p>
                  </a:txBody>
                  <a:tcPr/>
                </a:tc>
                <a:extLst>
                  <a:ext uri="{0D108BD9-81ED-4DB2-BD59-A6C34878D82A}">
                    <a16:rowId xmlns:a16="http://schemas.microsoft.com/office/drawing/2014/main" val="10000"/>
                  </a:ext>
                </a:extLst>
              </a:tr>
              <a:tr h="360249">
                <a:tc>
                  <a:txBody>
                    <a:bodyPr/>
                    <a:lstStyle/>
                    <a:p>
                      <a:r>
                        <a:rPr lang="en-US" dirty="0"/>
                        <a:t>1</a:t>
                      </a:r>
                    </a:p>
                  </a:txBody>
                  <a:tcPr/>
                </a:tc>
                <a:tc>
                  <a:txBody>
                    <a:bodyPr/>
                    <a:lstStyle/>
                    <a:p>
                      <a:r>
                        <a:rPr lang="en-US" dirty="0"/>
                        <a:t>Problem Statement</a:t>
                      </a:r>
                    </a:p>
                  </a:txBody>
                  <a:tcPr/>
                </a:tc>
                <a:extLst>
                  <a:ext uri="{0D108BD9-81ED-4DB2-BD59-A6C34878D82A}">
                    <a16:rowId xmlns:a16="http://schemas.microsoft.com/office/drawing/2014/main" val="10001"/>
                  </a:ext>
                </a:extLst>
              </a:tr>
              <a:tr h="360249">
                <a:tc>
                  <a:txBody>
                    <a:bodyPr/>
                    <a:lstStyle/>
                    <a:p>
                      <a:r>
                        <a:rPr lang="en-US" dirty="0"/>
                        <a:t>2</a:t>
                      </a:r>
                    </a:p>
                  </a:txBody>
                  <a:tcPr/>
                </a:tc>
                <a:tc>
                  <a:txBody>
                    <a:bodyPr/>
                    <a:lstStyle/>
                    <a:p>
                      <a:r>
                        <a:rPr lang="en-US" dirty="0"/>
                        <a:t>Solution Overview</a:t>
                      </a:r>
                    </a:p>
                  </a:txBody>
                  <a:tcPr/>
                </a:tc>
                <a:extLst>
                  <a:ext uri="{0D108BD9-81ED-4DB2-BD59-A6C34878D82A}">
                    <a16:rowId xmlns:a16="http://schemas.microsoft.com/office/drawing/2014/main" val="10002"/>
                  </a:ext>
                </a:extLst>
              </a:tr>
              <a:tr h="360249">
                <a:tc>
                  <a:txBody>
                    <a:bodyPr/>
                    <a:lstStyle/>
                    <a:p>
                      <a:r>
                        <a:rPr lang="en-US" dirty="0"/>
                        <a:t>3</a:t>
                      </a:r>
                    </a:p>
                  </a:txBody>
                  <a:tcPr/>
                </a:tc>
                <a:tc>
                  <a:txBody>
                    <a:bodyPr/>
                    <a:lstStyle/>
                    <a:p>
                      <a:r>
                        <a:rPr lang="en-US" dirty="0"/>
                        <a:t>Technical Uniqueness</a:t>
                      </a:r>
                    </a:p>
                  </a:txBody>
                  <a:tcPr/>
                </a:tc>
                <a:extLst>
                  <a:ext uri="{0D108BD9-81ED-4DB2-BD59-A6C34878D82A}">
                    <a16:rowId xmlns:a16="http://schemas.microsoft.com/office/drawing/2014/main" val="10003"/>
                  </a:ext>
                </a:extLst>
              </a:tr>
              <a:tr h="360249">
                <a:tc>
                  <a:txBody>
                    <a:bodyPr/>
                    <a:lstStyle/>
                    <a:p>
                      <a:r>
                        <a:rPr lang="en-US" dirty="0"/>
                        <a:t>4</a:t>
                      </a:r>
                    </a:p>
                  </a:txBody>
                  <a:tcPr/>
                </a:tc>
                <a:tc>
                  <a:txBody>
                    <a:bodyPr/>
                    <a:lstStyle/>
                    <a:p>
                      <a:r>
                        <a:rPr lang="en-US" dirty="0"/>
                        <a:t>Operating Sensors (Hardware)</a:t>
                      </a:r>
                    </a:p>
                  </a:txBody>
                  <a:tcPr/>
                </a:tc>
                <a:extLst>
                  <a:ext uri="{0D108BD9-81ED-4DB2-BD59-A6C34878D82A}">
                    <a16:rowId xmlns:a16="http://schemas.microsoft.com/office/drawing/2014/main" val="2023461785"/>
                  </a:ext>
                </a:extLst>
              </a:tr>
              <a:tr h="360249">
                <a:tc>
                  <a:txBody>
                    <a:bodyPr/>
                    <a:lstStyle/>
                    <a:p>
                      <a:r>
                        <a:rPr lang="en-US" dirty="0"/>
                        <a:t>5</a:t>
                      </a:r>
                    </a:p>
                  </a:txBody>
                  <a:tcPr/>
                </a:tc>
                <a:tc>
                  <a:txBody>
                    <a:bodyPr/>
                    <a:lstStyle/>
                    <a:p>
                      <a:r>
                        <a:rPr lang="en-US" dirty="0"/>
                        <a:t>GPS Helmet (Hardware)</a:t>
                      </a:r>
                    </a:p>
                  </a:txBody>
                  <a:tcPr/>
                </a:tc>
                <a:extLst>
                  <a:ext uri="{0D108BD9-81ED-4DB2-BD59-A6C34878D82A}">
                    <a16:rowId xmlns:a16="http://schemas.microsoft.com/office/drawing/2014/main" val="10004"/>
                  </a:ext>
                </a:extLst>
              </a:tr>
              <a:tr h="360249">
                <a:tc>
                  <a:txBody>
                    <a:bodyPr/>
                    <a:lstStyle/>
                    <a:p>
                      <a:r>
                        <a:rPr lang="en-US" dirty="0"/>
                        <a:t>6</a:t>
                      </a:r>
                    </a:p>
                  </a:txBody>
                  <a:tcPr/>
                </a:tc>
                <a:tc>
                  <a:txBody>
                    <a:bodyPr/>
                    <a:lstStyle/>
                    <a:p>
                      <a:r>
                        <a:rPr lang="en-US" dirty="0"/>
                        <a:t>Marketing and Outreach plan</a:t>
                      </a:r>
                    </a:p>
                  </a:txBody>
                  <a:tcPr/>
                </a:tc>
                <a:extLst>
                  <a:ext uri="{0D108BD9-81ED-4DB2-BD59-A6C34878D82A}">
                    <a16:rowId xmlns:a16="http://schemas.microsoft.com/office/drawing/2014/main" val="10005"/>
                  </a:ext>
                </a:extLst>
              </a:tr>
              <a:tr h="360249">
                <a:tc>
                  <a:txBody>
                    <a:bodyPr/>
                    <a:lstStyle/>
                    <a:p>
                      <a:r>
                        <a:rPr lang="en-US" dirty="0"/>
                        <a:t>7</a:t>
                      </a:r>
                    </a:p>
                  </a:txBody>
                  <a:tcPr/>
                </a:tc>
                <a:tc>
                  <a:txBody>
                    <a:bodyPr/>
                    <a:lstStyle/>
                    <a:p>
                      <a:r>
                        <a:rPr lang="en-US" dirty="0"/>
                        <a:t>Monetization Strategy</a:t>
                      </a:r>
                    </a:p>
                  </a:txBody>
                  <a:tcPr/>
                </a:tc>
                <a:extLst>
                  <a:ext uri="{0D108BD9-81ED-4DB2-BD59-A6C34878D82A}">
                    <a16:rowId xmlns:a16="http://schemas.microsoft.com/office/drawing/2014/main" val="10006"/>
                  </a:ext>
                </a:extLst>
              </a:tr>
              <a:tr h="360249">
                <a:tc>
                  <a:txBody>
                    <a:bodyPr/>
                    <a:lstStyle/>
                    <a:p>
                      <a:r>
                        <a:rPr lang="en-US" dirty="0"/>
                        <a:t>8</a:t>
                      </a:r>
                    </a:p>
                  </a:txBody>
                  <a:tcPr/>
                </a:tc>
                <a:tc>
                  <a:txBody>
                    <a:bodyPr/>
                    <a:lstStyle/>
                    <a:p>
                      <a:r>
                        <a:rPr lang="en-US" dirty="0"/>
                        <a:t>Conclusion</a:t>
                      </a:r>
                    </a:p>
                  </a:txBody>
                  <a:tcPr/>
                </a:tc>
                <a:extLst>
                  <a:ext uri="{0D108BD9-81ED-4DB2-BD59-A6C34878D82A}">
                    <a16:rowId xmlns:a16="http://schemas.microsoft.com/office/drawing/2014/main" val="10007"/>
                  </a:ext>
                </a:extLst>
              </a:tr>
              <a:tr h="280528">
                <a:tc>
                  <a:txBody>
                    <a:bodyPr/>
                    <a:lstStyle/>
                    <a:p>
                      <a:r>
                        <a:rPr lang="en-US" dirty="0"/>
                        <a:t>9</a:t>
                      </a:r>
                    </a:p>
                  </a:txBody>
                  <a:tcPr/>
                </a:tc>
                <a:tc>
                  <a:txBody>
                    <a:bodyPr/>
                    <a:lstStyle/>
                    <a:p>
                      <a:r>
                        <a:rPr lang="en-US" dirty="0"/>
                        <a:t>Questions</a:t>
                      </a:r>
                    </a:p>
                  </a:txBody>
                  <a:tcPr/>
                </a:tc>
                <a:extLst>
                  <a:ext uri="{0D108BD9-81ED-4DB2-BD59-A6C34878D82A}">
                    <a16:rowId xmlns:a16="http://schemas.microsoft.com/office/drawing/2014/main" val="799744642"/>
                  </a:ext>
                </a:extLst>
              </a:tr>
            </a:tbl>
          </a:graphicData>
        </a:graphic>
      </p:graphicFrame>
      <p:grpSp>
        <p:nvGrpSpPr>
          <p:cNvPr id="4" name="Google Shape;2479;p33"/>
          <p:cNvGrpSpPr/>
          <p:nvPr/>
        </p:nvGrpSpPr>
        <p:grpSpPr>
          <a:xfrm>
            <a:off x="1262261" y="407095"/>
            <a:ext cx="455077" cy="430750"/>
            <a:chOff x="1548875" y="1666725"/>
            <a:chExt cx="700550" cy="663100"/>
          </a:xfrm>
        </p:grpSpPr>
        <p:sp>
          <p:nvSpPr>
            <p:cNvPr id="5" name="Google Shape;2480;p33"/>
            <p:cNvSpPr/>
            <p:nvPr/>
          </p:nvSpPr>
          <p:spPr>
            <a:xfrm>
              <a:off x="1548875" y="1989850"/>
              <a:ext cx="495050" cy="339975"/>
            </a:xfrm>
            <a:custGeom>
              <a:avLst/>
              <a:gdLst/>
              <a:ahLst/>
              <a:cxnLst/>
              <a:rect l="l" t="t" r="r" b="b"/>
              <a:pathLst>
                <a:path w="19802" h="13599" extrusionOk="0">
                  <a:moveTo>
                    <a:pt x="4757" y="1"/>
                  </a:moveTo>
                  <a:lnTo>
                    <a:pt x="4757" y="2586"/>
                  </a:lnTo>
                  <a:cubicBezTo>
                    <a:pt x="1913" y="3051"/>
                    <a:pt x="0" y="5378"/>
                    <a:pt x="0" y="7963"/>
                  </a:cubicBezTo>
                  <a:cubicBezTo>
                    <a:pt x="0" y="11013"/>
                    <a:pt x="2378" y="13598"/>
                    <a:pt x="5377" y="13598"/>
                  </a:cubicBezTo>
                  <a:lnTo>
                    <a:pt x="19802" y="13598"/>
                  </a:lnTo>
                  <a:cubicBezTo>
                    <a:pt x="19388" y="13133"/>
                    <a:pt x="18974" y="12512"/>
                    <a:pt x="18509" y="11840"/>
                  </a:cubicBezTo>
                  <a:lnTo>
                    <a:pt x="5377" y="11840"/>
                  </a:lnTo>
                  <a:cubicBezTo>
                    <a:pt x="3464" y="11840"/>
                    <a:pt x="1706" y="10134"/>
                    <a:pt x="1706" y="7963"/>
                  </a:cubicBezTo>
                  <a:cubicBezTo>
                    <a:pt x="1706" y="6257"/>
                    <a:pt x="2999" y="4757"/>
                    <a:pt x="4757" y="4344"/>
                  </a:cubicBezTo>
                  <a:lnTo>
                    <a:pt x="4757" y="8428"/>
                  </a:lnTo>
                  <a:lnTo>
                    <a:pt x="6463" y="8428"/>
                  </a:lnTo>
                  <a:lnTo>
                    <a:pt x="6463" y="10134"/>
                  </a:lnTo>
                  <a:lnTo>
                    <a:pt x="8169" y="10134"/>
                  </a:lnTo>
                  <a:lnTo>
                    <a:pt x="8169" y="8428"/>
                  </a:lnTo>
                  <a:lnTo>
                    <a:pt x="9668" y="8428"/>
                  </a:lnTo>
                  <a:lnTo>
                    <a:pt x="9668" y="4344"/>
                  </a:lnTo>
                  <a:lnTo>
                    <a:pt x="16803" y="4344"/>
                  </a:lnTo>
                  <a:cubicBezTo>
                    <a:pt x="17010" y="3672"/>
                    <a:pt x="17423" y="3051"/>
                    <a:pt x="18095" y="2586"/>
                  </a:cubicBezTo>
                  <a:lnTo>
                    <a:pt x="9668" y="2586"/>
                  </a:lnTo>
                  <a:lnTo>
                    <a:pt x="96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 name="Google Shape;2481;p33"/>
            <p:cNvSpPr/>
            <p:nvPr/>
          </p:nvSpPr>
          <p:spPr>
            <a:xfrm>
              <a:off x="1797025" y="1731350"/>
              <a:ext cx="452400" cy="350300"/>
            </a:xfrm>
            <a:custGeom>
              <a:avLst/>
              <a:gdLst/>
              <a:ahLst/>
              <a:cxnLst/>
              <a:rect l="l" t="t" r="r" b="b"/>
              <a:pathLst>
                <a:path w="18096" h="14012" extrusionOk="0">
                  <a:moveTo>
                    <a:pt x="7084" y="1"/>
                  </a:moveTo>
                  <a:lnTo>
                    <a:pt x="7084" y="5171"/>
                  </a:lnTo>
                  <a:lnTo>
                    <a:pt x="1035" y="5171"/>
                  </a:lnTo>
                  <a:cubicBezTo>
                    <a:pt x="828" y="5636"/>
                    <a:pt x="414" y="6257"/>
                    <a:pt x="1" y="6929"/>
                  </a:cubicBezTo>
                  <a:lnTo>
                    <a:pt x="7084" y="6929"/>
                  </a:lnTo>
                  <a:lnTo>
                    <a:pt x="7084" y="8428"/>
                  </a:lnTo>
                  <a:lnTo>
                    <a:pt x="8790" y="8428"/>
                  </a:lnTo>
                  <a:lnTo>
                    <a:pt x="8790" y="9927"/>
                  </a:lnTo>
                  <a:lnTo>
                    <a:pt x="10548" y="9927"/>
                  </a:lnTo>
                  <a:lnTo>
                    <a:pt x="10548" y="8428"/>
                  </a:lnTo>
                  <a:lnTo>
                    <a:pt x="12254" y="8428"/>
                  </a:lnTo>
                  <a:lnTo>
                    <a:pt x="12254" y="6929"/>
                  </a:lnTo>
                  <a:lnTo>
                    <a:pt x="13340" y="6929"/>
                  </a:lnTo>
                  <a:cubicBezTo>
                    <a:pt x="15046" y="6929"/>
                    <a:pt x="16545" y="8221"/>
                    <a:pt x="16545" y="9927"/>
                  </a:cubicBezTo>
                  <a:cubicBezTo>
                    <a:pt x="16545" y="11013"/>
                    <a:pt x="15718" y="12099"/>
                    <a:pt x="14839" y="12512"/>
                  </a:cubicBezTo>
                  <a:cubicBezTo>
                    <a:pt x="15252" y="12926"/>
                    <a:pt x="15718" y="13391"/>
                    <a:pt x="15925" y="14012"/>
                  </a:cubicBezTo>
                  <a:cubicBezTo>
                    <a:pt x="17217" y="13133"/>
                    <a:pt x="18096" y="11633"/>
                    <a:pt x="18096" y="9927"/>
                  </a:cubicBezTo>
                  <a:cubicBezTo>
                    <a:pt x="18096" y="7342"/>
                    <a:pt x="16131" y="5171"/>
                    <a:pt x="13340" y="5171"/>
                  </a:cubicBezTo>
                  <a:lnTo>
                    <a:pt x="12254" y="5171"/>
                  </a:lnTo>
                  <a:lnTo>
                    <a:pt x="122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7" name="Google Shape;2482;p33"/>
            <p:cNvSpPr/>
            <p:nvPr/>
          </p:nvSpPr>
          <p:spPr>
            <a:xfrm>
              <a:off x="2001250" y="2060300"/>
              <a:ext cx="177100" cy="252725"/>
            </a:xfrm>
            <a:custGeom>
              <a:avLst/>
              <a:gdLst/>
              <a:ahLst/>
              <a:cxnLst/>
              <a:rect l="l" t="t" r="r" b="b"/>
              <a:pathLst>
                <a:path w="7084" h="10109" extrusionOk="0">
                  <a:moveTo>
                    <a:pt x="4292" y="2560"/>
                  </a:moveTo>
                  <a:lnTo>
                    <a:pt x="4292" y="4318"/>
                  </a:lnTo>
                  <a:lnTo>
                    <a:pt x="2585" y="4318"/>
                  </a:lnTo>
                  <a:lnTo>
                    <a:pt x="2585" y="2560"/>
                  </a:lnTo>
                  <a:close/>
                  <a:moveTo>
                    <a:pt x="3483" y="1"/>
                  </a:moveTo>
                  <a:cubicBezTo>
                    <a:pt x="1644" y="1"/>
                    <a:pt x="0" y="1504"/>
                    <a:pt x="0" y="3645"/>
                  </a:cubicBezTo>
                  <a:cubicBezTo>
                    <a:pt x="0" y="5610"/>
                    <a:pt x="1913" y="8609"/>
                    <a:pt x="3464" y="10108"/>
                  </a:cubicBezTo>
                  <a:cubicBezTo>
                    <a:pt x="4964" y="8609"/>
                    <a:pt x="7083" y="5610"/>
                    <a:pt x="6877" y="3645"/>
                  </a:cubicBezTo>
                  <a:cubicBezTo>
                    <a:pt x="6877" y="2353"/>
                    <a:pt x="6256" y="1267"/>
                    <a:pt x="5171" y="440"/>
                  </a:cubicBezTo>
                  <a:cubicBezTo>
                    <a:pt x="4617" y="139"/>
                    <a:pt x="4041" y="1"/>
                    <a:pt x="34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 name="Google Shape;2483;p33"/>
            <p:cNvSpPr/>
            <p:nvPr/>
          </p:nvSpPr>
          <p:spPr>
            <a:xfrm>
              <a:off x="1635475" y="1666725"/>
              <a:ext cx="177100" cy="253375"/>
            </a:xfrm>
            <a:custGeom>
              <a:avLst/>
              <a:gdLst/>
              <a:ahLst/>
              <a:cxnLst/>
              <a:rect l="l" t="t" r="r" b="b"/>
              <a:pathLst>
                <a:path w="7084" h="10135" extrusionOk="0">
                  <a:moveTo>
                    <a:pt x="4498" y="2586"/>
                  </a:moveTo>
                  <a:lnTo>
                    <a:pt x="4498" y="4344"/>
                  </a:lnTo>
                  <a:lnTo>
                    <a:pt x="2792" y="4344"/>
                  </a:lnTo>
                  <a:lnTo>
                    <a:pt x="2792" y="2586"/>
                  </a:lnTo>
                  <a:close/>
                  <a:moveTo>
                    <a:pt x="3619" y="1"/>
                  </a:moveTo>
                  <a:cubicBezTo>
                    <a:pt x="1706" y="1"/>
                    <a:pt x="207" y="1759"/>
                    <a:pt x="207" y="3672"/>
                  </a:cubicBezTo>
                  <a:cubicBezTo>
                    <a:pt x="0" y="5636"/>
                    <a:pt x="2327" y="8842"/>
                    <a:pt x="3619" y="10134"/>
                  </a:cubicBezTo>
                  <a:cubicBezTo>
                    <a:pt x="4085" y="9721"/>
                    <a:pt x="5170" y="8428"/>
                    <a:pt x="5584" y="7756"/>
                  </a:cubicBezTo>
                  <a:cubicBezTo>
                    <a:pt x="6463" y="6257"/>
                    <a:pt x="7083" y="4757"/>
                    <a:pt x="7083" y="3672"/>
                  </a:cubicBezTo>
                  <a:cubicBezTo>
                    <a:pt x="7083" y="1759"/>
                    <a:pt x="5584" y="1"/>
                    <a:pt x="36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grpSp>
        <p:nvGrpSpPr>
          <p:cNvPr id="9" name="Google Shape;2479;p33"/>
          <p:cNvGrpSpPr/>
          <p:nvPr/>
        </p:nvGrpSpPr>
        <p:grpSpPr>
          <a:xfrm>
            <a:off x="7239000" y="396181"/>
            <a:ext cx="455077" cy="430750"/>
            <a:chOff x="1548875" y="1666725"/>
            <a:chExt cx="700550" cy="663100"/>
          </a:xfrm>
        </p:grpSpPr>
        <p:sp>
          <p:nvSpPr>
            <p:cNvPr id="10" name="Google Shape;2480;p33"/>
            <p:cNvSpPr/>
            <p:nvPr/>
          </p:nvSpPr>
          <p:spPr>
            <a:xfrm>
              <a:off x="1548875" y="1989850"/>
              <a:ext cx="495050" cy="339975"/>
            </a:xfrm>
            <a:custGeom>
              <a:avLst/>
              <a:gdLst/>
              <a:ahLst/>
              <a:cxnLst/>
              <a:rect l="l" t="t" r="r" b="b"/>
              <a:pathLst>
                <a:path w="19802" h="13599" extrusionOk="0">
                  <a:moveTo>
                    <a:pt x="4757" y="1"/>
                  </a:moveTo>
                  <a:lnTo>
                    <a:pt x="4757" y="2586"/>
                  </a:lnTo>
                  <a:cubicBezTo>
                    <a:pt x="1913" y="3051"/>
                    <a:pt x="0" y="5378"/>
                    <a:pt x="0" y="7963"/>
                  </a:cubicBezTo>
                  <a:cubicBezTo>
                    <a:pt x="0" y="11013"/>
                    <a:pt x="2378" y="13598"/>
                    <a:pt x="5377" y="13598"/>
                  </a:cubicBezTo>
                  <a:lnTo>
                    <a:pt x="19802" y="13598"/>
                  </a:lnTo>
                  <a:cubicBezTo>
                    <a:pt x="19388" y="13133"/>
                    <a:pt x="18974" y="12512"/>
                    <a:pt x="18509" y="11840"/>
                  </a:cubicBezTo>
                  <a:lnTo>
                    <a:pt x="5377" y="11840"/>
                  </a:lnTo>
                  <a:cubicBezTo>
                    <a:pt x="3464" y="11840"/>
                    <a:pt x="1706" y="10134"/>
                    <a:pt x="1706" y="7963"/>
                  </a:cubicBezTo>
                  <a:cubicBezTo>
                    <a:pt x="1706" y="6257"/>
                    <a:pt x="2999" y="4757"/>
                    <a:pt x="4757" y="4344"/>
                  </a:cubicBezTo>
                  <a:lnTo>
                    <a:pt x="4757" y="8428"/>
                  </a:lnTo>
                  <a:lnTo>
                    <a:pt x="6463" y="8428"/>
                  </a:lnTo>
                  <a:lnTo>
                    <a:pt x="6463" y="10134"/>
                  </a:lnTo>
                  <a:lnTo>
                    <a:pt x="8169" y="10134"/>
                  </a:lnTo>
                  <a:lnTo>
                    <a:pt x="8169" y="8428"/>
                  </a:lnTo>
                  <a:lnTo>
                    <a:pt x="9668" y="8428"/>
                  </a:lnTo>
                  <a:lnTo>
                    <a:pt x="9668" y="4344"/>
                  </a:lnTo>
                  <a:lnTo>
                    <a:pt x="16803" y="4344"/>
                  </a:lnTo>
                  <a:cubicBezTo>
                    <a:pt x="17010" y="3672"/>
                    <a:pt x="17423" y="3051"/>
                    <a:pt x="18095" y="2586"/>
                  </a:cubicBezTo>
                  <a:lnTo>
                    <a:pt x="9668" y="2586"/>
                  </a:lnTo>
                  <a:lnTo>
                    <a:pt x="96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 name="Google Shape;2481;p33"/>
            <p:cNvSpPr/>
            <p:nvPr/>
          </p:nvSpPr>
          <p:spPr>
            <a:xfrm>
              <a:off x="1797025" y="1731350"/>
              <a:ext cx="452400" cy="350300"/>
            </a:xfrm>
            <a:custGeom>
              <a:avLst/>
              <a:gdLst/>
              <a:ahLst/>
              <a:cxnLst/>
              <a:rect l="l" t="t" r="r" b="b"/>
              <a:pathLst>
                <a:path w="18096" h="14012" extrusionOk="0">
                  <a:moveTo>
                    <a:pt x="7084" y="1"/>
                  </a:moveTo>
                  <a:lnTo>
                    <a:pt x="7084" y="5171"/>
                  </a:lnTo>
                  <a:lnTo>
                    <a:pt x="1035" y="5171"/>
                  </a:lnTo>
                  <a:cubicBezTo>
                    <a:pt x="828" y="5636"/>
                    <a:pt x="414" y="6257"/>
                    <a:pt x="1" y="6929"/>
                  </a:cubicBezTo>
                  <a:lnTo>
                    <a:pt x="7084" y="6929"/>
                  </a:lnTo>
                  <a:lnTo>
                    <a:pt x="7084" y="8428"/>
                  </a:lnTo>
                  <a:lnTo>
                    <a:pt x="8790" y="8428"/>
                  </a:lnTo>
                  <a:lnTo>
                    <a:pt x="8790" y="9927"/>
                  </a:lnTo>
                  <a:lnTo>
                    <a:pt x="10548" y="9927"/>
                  </a:lnTo>
                  <a:lnTo>
                    <a:pt x="10548" y="8428"/>
                  </a:lnTo>
                  <a:lnTo>
                    <a:pt x="12254" y="8428"/>
                  </a:lnTo>
                  <a:lnTo>
                    <a:pt x="12254" y="6929"/>
                  </a:lnTo>
                  <a:lnTo>
                    <a:pt x="13340" y="6929"/>
                  </a:lnTo>
                  <a:cubicBezTo>
                    <a:pt x="15046" y="6929"/>
                    <a:pt x="16545" y="8221"/>
                    <a:pt x="16545" y="9927"/>
                  </a:cubicBezTo>
                  <a:cubicBezTo>
                    <a:pt x="16545" y="11013"/>
                    <a:pt x="15718" y="12099"/>
                    <a:pt x="14839" y="12512"/>
                  </a:cubicBezTo>
                  <a:cubicBezTo>
                    <a:pt x="15252" y="12926"/>
                    <a:pt x="15718" y="13391"/>
                    <a:pt x="15925" y="14012"/>
                  </a:cubicBezTo>
                  <a:cubicBezTo>
                    <a:pt x="17217" y="13133"/>
                    <a:pt x="18096" y="11633"/>
                    <a:pt x="18096" y="9927"/>
                  </a:cubicBezTo>
                  <a:cubicBezTo>
                    <a:pt x="18096" y="7342"/>
                    <a:pt x="16131" y="5171"/>
                    <a:pt x="13340" y="5171"/>
                  </a:cubicBezTo>
                  <a:lnTo>
                    <a:pt x="12254" y="5171"/>
                  </a:lnTo>
                  <a:lnTo>
                    <a:pt x="122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2" name="Google Shape;2482;p33"/>
            <p:cNvSpPr/>
            <p:nvPr/>
          </p:nvSpPr>
          <p:spPr>
            <a:xfrm>
              <a:off x="2001250" y="2060300"/>
              <a:ext cx="177100" cy="252725"/>
            </a:xfrm>
            <a:custGeom>
              <a:avLst/>
              <a:gdLst/>
              <a:ahLst/>
              <a:cxnLst/>
              <a:rect l="l" t="t" r="r" b="b"/>
              <a:pathLst>
                <a:path w="7084" h="10109" extrusionOk="0">
                  <a:moveTo>
                    <a:pt x="4292" y="2560"/>
                  </a:moveTo>
                  <a:lnTo>
                    <a:pt x="4292" y="4318"/>
                  </a:lnTo>
                  <a:lnTo>
                    <a:pt x="2585" y="4318"/>
                  </a:lnTo>
                  <a:lnTo>
                    <a:pt x="2585" y="2560"/>
                  </a:lnTo>
                  <a:close/>
                  <a:moveTo>
                    <a:pt x="3483" y="1"/>
                  </a:moveTo>
                  <a:cubicBezTo>
                    <a:pt x="1644" y="1"/>
                    <a:pt x="0" y="1504"/>
                    <a:pt x="0" y="3645"/>
                  </a:cubicBezTo>
                  <a:cubicBezTo>
                    <a:pt x="0" y="5610"/>
                    <a:pt x="1913" y="8609"/>
                    <a:pt x="3464" y="10108"/>
                  </a:cubicBezTo>
                  <a:cubicBezTo>
                    <a:pt x="4964" y="8609"/>
                    <a:pt x="7083" y="5610"/>
                    <a:pt x="6877" y="3645"/>
                  </a:cubicBezTo>
                  <a:cubicBezTo>
                    <a:pt x="6877" y="2353"/>
                    <a:pt x="6256" y="1267"/>
                    <a:pt x="5171" y="440"/>
                  </a:cubicBezTo>
                  <a:cubicBezTo>
                    <a:pt x="4617" y="139"/>
                    <a:pt x="4041" y="1"/>
                    <a:pt x="34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3" name="Google Shape;2483;p33"/>
            <p:cNvSpPr/>
            <p:nvPr/>
          </p:nvSpPr>
          <p:spPr>
            <a:xfrm>
              <a:off x="1635475" y="1666725"/>
              <a:ext cx="177100" cy="253375"/>
            </a:xfrm>
            <a:custGeom>
              <a:avLst/>
              <a:gdLst/>
              <a:ahLst/>
              <a:cxnLst/>
              <a:rect l="l" t="t" r="r" b="b"/>
              <a:pathLst>
                <a:path w="7084" h="10135" extrusionOk="0">
                  <a:moveTo>
                    <a:pt x="4498" y="2586"/>
                  </a:moveTo>
                  <a:lnTo>
                    <a:pt x="4498" y="4344"/>
                  </a:lnTo>
                  <a:lnTo>
                    <a:pt x="2792" y="4344"/>
                  </a:lnTo>
                  <a:lnTo>
                    <a:pt x="2792" y="2586"/>
                  </a:lnTo>
                  <a:close/>
                  <a:moveTo>
                    <a:pt x="3619" y="1"/>
                  </a:moveTo>
                  <a:cubicBezTo>
                    <a:pt x="1706" y="1"/>
                    <a:pt x="207" y="1759"/>
                    <a:pt x="207" y="3672"/>
                  </a:cubicBezTo>
                  <a:cubicBezTo>
                    <a:pt x="0" y="5636"/>
                    <a:pt x="2327" y="8842"/>
                    <a:pt x="3619" y="10134"/>
                  </a:cubicBezTo>
                  <a:cubicBezTo>
                    <a:pt x="4085" y="9721"/>
                    <a:pt x="5170" y="8428"/>
                    <a:pt x="5584" y="7756"/>
                  </a:cubicBezTo>
                  <a:cubicBezTo>
                    <a:pt x="6463" y="6257"/>
                    <a:pt x="7083" y="4757"/>
                    <a:pt x="7083" y="3672"/>
                  </a:cubicBezTo>
                  <a:cubicBezTo>
                    <a:pt x="7083" y="1759"/>
                    <a:pt x="5584" y="1"/>
                    <a:pt x="36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42950"/>
            <a:ext cx="3327000" cy="572700"/>
          </a:xfrm>
        </p:spPr>
        <p:txBody>
          <a:bodyPr/>
          <a:lstStyle/>
          <a:p>
            <a:r>
              <a:rPr lang="en-US" b="1" dirty="0"/>
              <a:t>Problem Statement</a:t>
            </a:r>
          </a:p>
        </p:txBody>
      </p:sp>
      <p:sp>
        <p:nvSpPr>
          <p:cNvPr id="3" name="Subtitle 2"/>
          <p:cNvSpPr>
            <a:spLocks noGrp="1"/>
          </p:cNvSpPr>
          <p:nvPr>
            <p:ph type="subTitle" idx="1"/>
          </p:nvPr>
        </p:nvSpPr>
        <p:spPr>
          <a:xfrm>
            <a:off x="304800" y="1276350"/>
            <a:ext cx="4419600" cy="2819400"/>
          </a:xfrm>
        </p:spPr>
        <p:txBody>
          <a:bodyPr/>
          <a:lstStyle/>
          <a:p>
            <a:pPr>
              <a:buFont typeface="+mj-lt"/>
              <a:buAutoNum type="arabicPeriod"/>
            </a:pPr>
            <a:r>
              <a:rPr lang="en-US" sz="1400" b="1" dirty="0">
                <a:solidFill>
                  <a:schemeClr val="accent4">
                    <a:lumMod val="25000"/>
                  </a:schemeClr>
                </a:solidFill>
                <a:latin typeface="Poppins ExtraBold" panose="00000900000000000000" pitchFamily="2" charset="0"/>
                <a:cs typeface="Poppins ExtraBold" panose="00000900000000000000" pitchFamily="2" charset="0"/>
              </a:rPr>
              <a:t>High Accident Rates</a:t>
            </a:r>
            <a:r>
              <a:rPr lang="en-US" sz="1400" dirty="0">
                <a:solidFill>
                  <a:schemeClr val="accent4">
                    <a:lumMod val="25000"/>
                  </a:schemeClr>
                </a:solidFill>
                <a:latin typeface="Poppins ExtraBold" panose="00000900000000000000" pitchFamily="2" charset="0"/>
                <a:cs typeface="Poppins ExtraBold" panose="00000900000000000000" pitchFamily="2" charset="0"/>
              </a:rPr>
              <a:t>:</a:t>
            </a:r>
            <a:r>
              <a:rPr lang="en-US" sz="1400" dirty="0">
                <a:solidFill>
                  <a:schemeClr val="accent3">
                    <a:lumMod val="50000"/>
                  </a:schemeClr>
                </a:solidFill>
                <a:latin typeface="Poppins ExtraBold" panose="00000900000000000000" pitchFamily="2" charset="0"/>
                <a:cs typeface="Poppins ExtraBold" panose="00000900000000000000" pitchFamily="2" charset="0"/>
              </a:rPr>
              <a:t> Over 150,000 deaths annually in India due to road accidents.</a:t>
            </a:r>
          </a:p>
          <a:p>
            <a:pPr>
              <a:buFont typeface="+mj-lt"/>
              <a:buAutoNum type="arabicPeriod"/>
            </a:pPr>
            <a:r>
              <a:rPr lang="en-US" sz="1400" dirty="0">
                <a:solidFill>
                  <a:schemeClr val="accent4">
                    <a:lumMod val="25000"/>
                  </a:schemeClr>
                </a:solidFill>
                <a:latin typeface="Poppins ExtraBold" panose="00000900000000000000" pitchFamily="2" charset="0"/>
                <a:cs typeface="Poppins ExtraBold" panose="00000900000000000000" pitchFamily="2" charset="0"/>
              </a:rPr>
              <a:t>Communication Gaps: </a:t>
            </a:r>
            <a:r>
              <a:rPr lang="en-US" sz="1400" dirty="0">
                <a:solidFill>
                  <a:schemeClr val="accent3">
                    <a:lumMod val="50000"/>
                  </a:schemeClr>
                </a:solidFill>
                <a:latin typeface="Poppins ExtraBold" panose="00000900000000000000" pitchFamily="2" charset="0"/>
                <a:cs typeface="Poppins ExtraBold" panose="00000900000000000000" pitchFamily="2" charset="0"/>
              </a:rPr>
              <a:t>Families often remain uninformed during emergencies.</a:t>
            </a:r>
          </a:p>
          <a:p>
            <a:pPr>
              <a:buFont typeface="+mj-lt"/>
              <a:buAutoNum type="arabicPeriod"/>
            </a:pPr>
            <a:r>
              <a:rPr lang="en-US" sz="1400" dirty="0">
                <a:solidFill>
                  <a:schemeClr val="accent4">
                    <a:lumMod val="25000"/>
                  </a:schemeClr>
                </a:solidFill>
                <a:latin typeface="Poppins ExtraBold" panose="00000900000000000000" pitchFamily="2" charset="0"/>
                <a:cs typeface="Poppins ExtraBold" panose="00000900000000000000" pitchFamily="2" charset="0"/>
              </a:rPr>
              <a:t>Rural Area Limitations: </a:t>
            </a:r>
            <a:r>
              <a:rPr lang="en-US" sz="1400" dirty="0">
                <a:solidFill>
                  <a:schemeClr val="accent3">
                    <a:lumMod val="50000"/>
                  </a:schemeClr>
                </a:solidFill>
                <a:latin typeface="Poppins ExtraBold" panose="00000900000000000000" pitchFamily="2" charset="0"/>
                <a:cs typeface="Poppins ExtraBold" panose="00000900000000000000" pitchFamily="2" charset="0"/>
              </a:rPr>
              <a:t>Villages face delays in receiving accident aid.</a:t>
            </a:r>
          </a:p>
          <a:p>
            <a:pPr>
              <a:buFont typeface="+mj-lt"/>
              <a:buAutoNum type="arabicPeriod"/>
            </a:pPr>
            <a:r>
              <a:rPr lang="en-US" sz="1400" dirty="0">
                <a:solidFill>
                  <a:schemeClr val="accent4">
                    <a:lumMod val="25000"/>
                  </a:schemeClr>
                </a:solidFill>
                <a:latin typeface="Poppins ExtraBold" panose="00000900000000000000" pitchFamily="2" charset="0"/>
                <a:cs typeface="Poppins ExtraBold" panose="00000900000000000000" pitchFamily="2" charset="0"/>
              </a:rPr>
              <a:t>Lack of Safety Gear: </a:t>
            </a:r>
            <a:r>
              <a:rPr lang="en-US" sz="1400" dirty="0">
                <a:solidFill>
                  <a:schemeClr val="accent3">
                    <a:lumMod val="50000"/>
                  </a:schemeClr>
                </a:solidFill>
                <a:latin typeface="Poppins ExtraBold" panose="00000900000000000000" pitchFamily="2" charset="0"/>
                <a:cs typeface="Poppins ExtraBold" panose="00000900000000000000" pitchFamily="2" charset="0"/>
              </a:rPr>
              <a:t>Drivers often lack helmets, seat belts, and basic safety tools.</a:t>
            </a:r>
          </a:p>
          <a:p>
            <a:pPr>
              <a:buFont typeface="+mj-lt"/>
              <a:buAutoNum type="arabicPeriod"/>
            </a:pPr>
            <a:r>
              <a:rPr lang="en-US" sz="1400" dirty="0">
                <a:solidFill>
                  <a:schemeClr val="accent4">
                    <a:lumMod val="25000"/>
                  </a:schemeClr>
                </a:solidFill>
                <a:latin typeface="Poppins ExtraBold" panose="00000900000000000000" pitchFamily="2" charset="0"/>
                <a:cs typeface="Poppins ExtraBold" panose="00000900000000000000" pitchFamily="2" charset="0"/>
              </a:rPr>
              <a:t>Insurance and Legal Issues: </a:t>
            </a:r>
            <a:r>
              <a:rPr lang="en-US" sz="1400" dirty="0">
                <a:solidFill>
                  <a:schemeClr val="accent3">
                    <a:lumMod val="50000"/>
                  </a:schemeClr>
                </a:solidFill>
                <a:latin typeface="Poppins ExtraBold" panose="00000900000000000000" pitchFamily="2" charset="0"/>
                <a:cs typeface="Poppins ExtraBold" panose="00000900000000000000" pitchFamily="2" charset="0"/>
              </a:rPr>
              <a:t>Post-accident processes like insurance claims are complicated.</a:t>
            </a:r>
          </a:p>
        </p:txBody>
      </p:sp>
      <p:sp>
        <p:nvSpPr>
          <p:cNvPr id="5" name="Picture Placeholder 3"/>
          <p:cNvSpPr txBox="1">
            <a:spLocks/>
          </p:cNvSpPr>
          <p:nvPr/>
        </p:nvSpPr>
        <p:spPr>
          <a:xfrm>
            <a:off x="5334000" y="514350"/>
            <a:ext cx="1772945" cy="1752600"/>
          </a:xfrm>
          <a:prstGeom prst="rect">
            <a:avLst/>
          </a:prstGeom>
          <a:noFill/>
          <a:ln>
            <a:noFill/>
          </a:ln>
        </p:spPr>
      </p:sp>
      <p:pic>
        <p:nvPicPr>
          <p:cNvPr id="6" name="Picture 5" descr="download (1).jfif"/>
          <p:cNvPicPr>
            <a:picLocks noChangeAspect="1"/>
          </p:cNvPicPr>
          <p:nvPr/>
        </p:nvPicPr>
        <p:blipFill>
          <a:blip r:embed="rId2"/>
          <a:stretch>
            <a:fillRect/>
          </a:stretch>
        </p:blipFill>
        <p:spPr>
          <a:xfrm>
            <a:off x="5029200" y="1352550"/>
            <a:ext cx="3657600" cy="2739669"/>
          </a:xfrm>
          <a:prstGeom prst="rect">
            <a:avLst/>
          </a:prstGeom>
        </p:spPr>
      </p:pic>
      <p:sp>
        <p:nvSpPr>
          <p:cNvPr id="7" name="Google Shape;2485;p33"/>
          <p:cNvSpPr/>
          <p:nvPr/>
        </p:nvSpPr>
        <p:spPr>
          <a:xfrm>
            <a:off x="3406170" y="397712"/>
            <a:ext cx="759030" cy="611938"/>
          </a:xfrm>
          <a:custGeom>
            <a:avLst/>
            <a:gdLst/>
            <a:ahLst/>
            <a:cxnLst/>
            <a:rect l="l" t="t" r="r" b="b"/>
            <a:pathLst>
              <a:path w="35726" h="22388" extrusionOk="0">
                <a:moveTo>
                  <a:pt x="21095" y="1914"/>
                </a:moveTo>
                <a:cubicBezTo>
                  <a:pt x="20888" y="1914"/>
                  <a:pt x="20681" y="2121"/>
                  <a:pt x="20681" y="2379"/>
                </a:cubicBezTo>
                <a:lnTo>
                  <a:pt x="18716" y="6877"/>
                </a:lnTo>
                <a:lnTo>
                  <a:pt x="18716" y="6877"/>
                </a:lnTo>
                <a:lnTo>
                  <a:pt x="21715" y="2999"/>
                </a:lnTo>
                <a:cubicBezTo>
                  <a:pt x="21974" y="2586"/>
                  <a:pt x="21974" y="2379"/>
                  <a:pt x="21715" y="2379"/>
                </a:cubicBezTo>
                <a:lnTo>
                  <a:pt x="21508" y="2121"/>
                </a:lnTo>
                <a:lnTo>
                  <a:pt x="21095" y="2121"/>
                </a:lnTo>
                <a:lnTo>
                  <a:pt x="21095" y="1914"/>
                </a:lnTo>
                <a:close/>
                <a:moveTo>
                  <a:pt x="17217" y="1"/>
                </a:moveTo>
                <a:cubicBezTo>
                  <a:pt x="17010" y="1"/>
                  <a:pt x="16803" y="208"/>
                  <a:pt x="17010" y="621"/>
                </a:cubicBezTo>
                <a:lnTo>
                  <a:pt x="17631" y="7084"/>
                </a:lnTo>
                <a:lnTo>
                  <a:pt x="18510" y="621"/>
                </a:lnTo>
                <a:cubicBezTo>
                  <a:pt x="18716" y="208"/>
                  <a:pt x="18510" y="1"/>
                  <a:pt x="18096" y="1"/>
                </a:cubicBezTo>
                <a:close/>
                <a:moveTo>
                  <a:pt x="14218" y="2379"/>
                </a:moveTo>
                <a:lnTo>
                  <a:pt x="13960" y="2586"/>
                </a:lnTo>
                <a:lnTo>
                  <a:pt x="13753" y="2793"/>
                </a:lnTo>
                <a:cubicBezTo>
                  <a:pt x="13546" y="2793"/>
                  <a:pt x="13546" y="2999"/>
                  <a:pt x="13753" y="3413"/>
                </a:cubicBezTo>
                <a:lnTo>
                  <a:pt x="16803" y="7291"/>
                </a:lnTo>
                <a:lnTo>
                  <a:pt x="14839" y="2793"/>
                </a:lnTo>
                <a:cubicBezTo>
                  <a:pt x="14839" y="2586"/>
                  <a:pt x="14632" y="2379"/>
                  <a:pt x="14425" y="2379"/>
                </a:cubicBezTo>
                <a:close/>
                <a:moveTo>
                  <a:pt x="24972" y="5791"/>
                </a:moveTo>
                <a:lnTo>
                  <a:pt x="31435" y="7549"/>
                </a:lnTo>
                <a:cubicBezTo>
                  <a:pt x="32055" y="7756"/>
                  <a:pt x="32520" y="7963"/>
                  <a:pt x="32727" y="9048"/>
                </a:cubicBezTo>
                <a:lnTo>
                  <a:pt x="33606" y="13546"/>
                </a:lnTo>
                <a:lnTo>
                  <a:pt x="20009" y="9876"/>
                </a:lnTo>
                <a:lnTo>
                  <a:pt x="23266" y="6463"/>
                </a:lnTo>
                <a:cubicBezTo>
                  <a:pt x="23473" y="5998"/>
                  <a:pt x="23886" y="5791"/>
                  <a:pt x="24300" y="5791"/>
                </a:cubicBezTo>
                <a:close/>
                <a:moveTo>
                  <a:pt x="12926" y="8583"/>
                </a:moveTo>
                <a:cubicBezTo>
                  <a:pt x="13753" y="8583"/>
                  <a:pt x="14218" y="8842"/>
                  <a:pt x="14425" y="9669"/>
                </a:cubicBezTo>
                <a:lnTo>
                  <a:pt x="16545" y="14012"/>
                </a:lnTo>
                <a:lnTo>
                  <a:pt x="2586" y="14012"/>
                </a:lnTo>
                <a:lnTo>
                  <a:pt x="4705" y="9669"/>
                </a:lnTo>
                <a:cubicBezTo>
                  <a:pt x="4912" y="8842"/>
                  <a:pt x="5378" y="8583"/>
                  <a:pt x="5998" y="8583"/>
                </a:cubicBezTo>
                <a:close/>
                <a:moveTo>
                  <a:pt x="32727" y="15046"/>
                </a:moveTo>
                <a:cubicBezTo>
                  <a:pt x="33348" y="15304"/>
                  <a:pt x="34020" y="16131"/>
                  <a:pt x="33813" y="17010"/>
                </a:cubicBezTo>
                <a:cubicBezTo>
                  <a:pt x="33651" y="17498"/>
                  <a:pt x="33074" y="18017"/>
                  <a:pt x="32408" y="18017"/>
                </a:cubicBezTo>
                <a:cubicBezTo>
                  <a:pt x="32226" y="18017"/>
                  <a:pt x="32037" y="17978"/>
                  <a:pt x="31848" y="17889"/>
                </a:cubicBezTo>
                <a:cubicBezTo>
                  <a:pt x="31228" y="17631"/>
                  <a:pt x="30556" y="17010"/>
                  <a:pt x="30763" y="16131"/>
                </a:cubicBezTo>
                <a:cubicBezTo>
                  <a:pt x="31021" y="15511"/>
                  <a:pt x="31435" y="15046"/>
                  <a:pt x="32055" y="15046"/>
                </a:cubicBezTo>
                <a:close/>
                <a:moveTo>
                  <a:pt x="2999" y="15511"/>
                </a:moveTo>
                <a:cubicBezTo>
                  <a:pt x="3878" y="15511"/>
                  <a:pt x="4499" y="16131"/>
                  <a:pt x="4499" y="17010"/>
                </a:cubicBezTo>
                <a:cubicBezTo>
                  <a:pt x="4499" y="17889"/>
                  <a:pt x="3878" y="18510"/>
                  <a:pt x="2999" y="18510"/>
                </a:cubicBezTo>
                <a:cubicBezTo>
                  <a:pt x="2120" y="18510"/>
                  <a:pt x="1500" y="17889"/>
                  <a:pt x="1500" y="17010"/>
                </a:cubicBezTo>
                <a:cubicBezTo>
                  <a:pt x="1500" y="16131"/>
                  <a:pt x="2120" y="15511"/>
                  <a:pt x="2999" y="15511"/>
                </a:cubicBezTo>
                <a:close/>
                <a:moveTo>
                  <a:pt x="16131" y="15511"/>
                </a:moveTo>
                <a:cubicBezTo>
                  <a:pt x="17010" y="15511"/>
                  <a:pt x="17631" y="16131"/>
                  <a:pt x="17631" y="17010"/>
                </a:cubicBezTo>
                <a:cubicBezTo>
                  <a:pt x="17631" y="17889"/>
                  <a:pt x="17010" y="18510"/>
                  <a:pt x="16131" y="18510"/>
                </a:cubicBezTo>
                <a:cubicBezTo>
                  <a:pt x="15252" y="18510"/>
                  <a:pt x="14632" y="17889"/>
                  <a:pt x="14632" y="17010"/>
                </a:cubicBezTo>
                <a:cubicBezTo>
                  <a:pt x="14632" y="16131"/>
                  <a:pt x="15252" y="15511"/>
                  <a:pt x="16131" y="15511"/>
                </a:cubicBezTo>
                <a:close/>
                <a:moveTo>
                  <a:pt x="23886" y="3672"/>
                </a:moveTo>
                <a:cubicBezTo>
                  <a:pt x="23266" y="3672"/>
                  <a:pt x="22594" y="3878"/>
                  <a:pt x="22180" y="4499"/>
                </a:cubicBezTo>
                <a:lnTo>
                  <a:pt x="17631" y="9669"/>
                </a:lnTo>
                <a:lnTo>
                  <a:pt x="17631" y="9876"/>
                </a:lnTo>
                <a:lnTo>
                  <a:pt x="18716" y="12047"/>
                </a:lnTo>
                <a:cubicBezTo>
                  <a:pt x="18923" y="11633"/>
                  <a:pt x="19595" y="11633"/>
                  <a:pt x="20009" y="11633"/>
                </a:cubicBezTo>
                <a:cubicBezTo>
                  <a:pt x="20888" y="11840"/>
                  <a:pt x="21301" y="12719"/>
                  <a:pt x="21095" y="13546"/>
                </a:cubicBezTo>
                <a:cubicBezTo>
                  <a:pt x="20888" y="14219"/>
                  <a:pt x="20422" y="14425"/>
                  <a:pt x="19802" y="14632"/>
                </a:cubicBezTo>
                <a:cubicBezTo>
                  <a:pt x="19802" y="14839"/>
                  <a:pt x="20009" y="15304"/>
                  <a:pt x="20009" y="15718"/>
                </a:cubicBezTo>
                <a:lnTo>
                  <a:pt x="20009" y="16597"/>
                </a:lnTo>
                <a:lnTo>
                  <a:pt x="31228" y="19595"/>
                </a:lnTo>
                <a:lnTo>
                  <a:pt x="31021" y="20216"/>
                </a:lnTo>
                <a:lnTo>
                  <a:pt x="30763" y="21095"/>
                </a:lnTo>
                <a:cubicBezTo>
                  <a:pt x="30763" y="21301"/>
                  <a:pt x="30763" y="21508"/>
                  <a:pt x="31228" y="21508"/>
                </a:cubicBezTo>
                <a:lnTo>
                  <a:pt x="33348" y="22180"/>
                </a:lnTo>
                <a:cubicBezTo>
                  <a:pt x="33606" y="22180"/>
                  <a:pt x="33813" y="22180"/>
                  <a:pt x="34020" y="21974"/>
                </a:cubicBezTo>
                <a:lnTo>
                  <a:pt x="34227" y="21095"/>
                </a:lnTo>
                <a:lnTo>
                  <a:pt x="35519" y="15925"/>
                </a:lnTo>
                <a:cubicBezTo>
                  <a:pt x="35726" y="15511"/>
                  <a:pt x="35726" y="15046"/>
                  <a:pt x="35519" y="14219"/>
                </a:cubicBezTo>
                <a:lnTo>
                  <a:pt x="34227" y="7549"/>
                </a:lnTo>
                <a:cubicBezTo>
                  <a:pt x="34227" y="6670"/>
                  <a:pt x="33348" y="5998"/>
                  <a:pt x="32520" y="5585"/>
                </a:cubicBezTo>
                <a:lnTo>
                  <a:pt x="24559" y="3672"/>
                </a:lnTo>
                <a:close/>
                <a:moveTo>
                  <a:pt x="5378" y="6670"/>
                </a:moveTo>
                <a:cubicBezTo>
                  <a:pt x="4499" y="6670"/>
                  <a:pt x="3620" y="7291"/>
                  <a:pt x="3206" y="7963"/>
                </a:cubicBezTo>
                <a:lnTo>
                  <a:pt x="414" y="14219"/>
                </a:lnTo>
                <a:cubicBezTo>
                  <a:pt x="1" y="14839"/>
                  <a:pt x="1" y="15304"/>
                  <a:pt x="1" y="15718"/>
                </a:cubicBezTo>
                <a:lnTo>
                  <a:pt x="1" y="21974"/>
                </a:lnTo>
                <a:cubicBezTo>
                  <a:pt x="1" y="22180"/>
                  <a:pt x="207" y="22387"/>
                  <a:pt x="414" y="22387"/>
                </a:cubicBezTo>
                <a:lnTo>
                  <a:pt x="2793" y="22387"/>
                </a:lnTo>
                <a:cubicBezTo>
                  <a:pt x="2999" y="22387"/>
                  <a:pt x="3206" y="22180"/>
                  <a:pt x="3206" y="21974"/>
                </a:cubicBezTo>
                <a:lnTo>
                  <a:pt x="3206" y="20474"/>
                </a:lnTo>
                <a:lnTo>
                  <a:pt x="15925" y="20474"/>
                </a:lnTo>
                <a:lnTo>
                  <a:pt x="15925" y="21974"/>
                </a:lnTo>
                <a:cubicBezTo>
                  <a:pt x="15925" y="22180"/>
                  <a:pt x="16131" y="22387"/>
                  <a:pt x="16338" y="22387"/>
                </a:cubicBezTo>
                <a:lnTo>
                  <a:pt x="18716" y="22387"/>
                </a:lnTo>
                <a:cubicBezTo>
                  <a:pt x="19130" y="22387"/>
                  <a:pt x="19130" y="22180"/>
                  <a:pt x="19130" y="21974"/>
                </a:cubicBezTo>
                <a:lnTo>
                  <a:pt x="19130" y="15718"/>
                </a:lnTo>
                <a:cubicBezTo>
                  <a:pt x="19130" y="15304"/>
                  <a:pt x="19130" y="14839"/>
                  <a:pt x="18923" y="14219"/>
                </a:cubicBezTo>
                <a:lnTo>
                  <a:pt x="15925" y="7963"/>
                </a:lnTo>
                <a:cubicBezTo>
                  <a:pt x="15511" y="7291"/>
                  <a:pt x="14632" y="6670"/>
                  <a:pt x="13753" y="667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Overview</a:t>
            </a:r>
          </a:p>
        </p:txBody>
      </p:sp>
      <p:sp>
        <p:nvSpPr>
          <p:cNvPr id="3" name="TextBox 2"/>
          <p:cNvSpPr txBox="1"/>
          <p:nvPr/>
        </p:nvSpPr>
        <p:spPr>
          <a:xfrm>
            <a:off x="762000" y="1123950"/>
            <a:ext cx="7467600" cy="3046988"/>
          </a:xfrm>
          <a:prstGeom prst="rect">
            <a:avLst/>
          </a:prstGeom>
          <a:noFill/>
        </p:spPr>
        <p:txBody>
          <a:bodyPr wrap="square" rtlCol="0">
            <a:spAutoFit/>
          </a:bodyPr>
          <a:lstStyle/>
          <a:p>
            <a:r>
              <a:rPr lang="en-US" sz="3200" b="1" dirty="0">
                <a:solidFill>
                  <a:schemeClr val="accent3">
                    <a:lumMod val="50000"/>
                  </a:schemeClr>
                </a:solidFill>
                <a:latin typeface="Poppins ExtraBold" charset="0"/>
                <a:cs typeface="Poppins ExtraBold" charset="0"/>
              </a:rPr>
              <a:t>Features Breakdown</a:t>
            </a:r>
          </a:p>
          <a:p>
            <a:pPr marL="342900" indent="-342900">
              <a:buFont typeface="+mj-lt"/>
              <a:buAutoNum type="arabicPeriod"/>
            </a:pPr>
            <a:r>
              <a:rPr lang="en-US" sz="1600" b="1" dirty="0">
                <a:solidFill>
                  <a:schemeClr val="accent4">
                    <a:lumMod val="25000"/>
                  </a:schemeClr>
                </a:solidFill>
                <a:latin typeface="Poppins ExtraBold" charset="0"/>
                <a:cs typeface="Poppins ExtraBold" charset="0"/>
              </a:rPr>
              <a:t>Real-Time Updates</a:t>
            </a:r>
            <a:r>
              <a:rPr lang="en-US" sz="1600" dirty="0">
                <a:solidFill>
                  <a:schemeClr val="accent4">
                    <a:lumMod val="25000"/>
                  </a:schemeClr>
                </a:solidFill>
                <a:latin typeface="Poppins ExtraBold" charset="0"/>
                <a:cs typeface="Poppins ExtraBold" charset="0"/>
              </a:rPr>
              <a:t>:</a:t>
            </a:r>
            <a:r>
              <a:rPr lang="en-US" sz="1600" dirty="0">
                <a:solidFill>
                  <a:schemeClr val="accent3">
                    <a:lumMod val="50000"/>
                  </a:schemeClr>
                </a:solidFill>
                <a:latin typeface="Poppins ExtraBold" charset="0"/>
                <a:cs typeface="Poppins ExtraBold" charset="0"/>
              </a:rPr>
              <a:t> Keeps both users and families informed instantly after accidents.</a:t>
            </a:r>
          </a:p>
          <a:p>
            <a:pPr marL="342900" indent="-342900">
              <a:buFont typeface="+mj-lt"/>
              <a:buAutoNum type="arabicPeriod"/>
            </a:pPr>
            <a:r>
              <a:rPr lang="en-US" sz="1600" b="1" dirty="0">
                <a:solidFill>
                  <a:schemeClr val="accent4">
                    <a:lumMod val="25000"/>
                  </a:schemeClr>
                </a:solidFill>
                <a:latin typeface="Poppins ExtraBold" charset="0"/>
                <a:cs typeface="Poppins ExtraBold" charset="0"/>
              </a:rPr>
              <a:t>SMS Alerts for Villages</a:t>
            </a:r>
            <a:r>
              <a:rPr lang="en-US" sz="1600" dirty="0">
                <a:solidFill>
                  <a:schemeClr val="accent4">
                    <a:lumMod val="25000"/>
                  </a:schemeClr>
                </a:solidFill>
                <a:latin typeface="Poppins ExtraBold" charset="0"/>
                <a:cs typeface="Poppins ExtraBold" charset="0"/>
              </a:rPr>
              <a:t>: </a:t>
            </a:r>
            <a:r>
              <a:rPr lang="en-US" sz="1600" dirty="0">
                <a:solidFill>
                  <a:schemeClr val="accent3">
                    <a:lumMod val="50000"/>
                  </a:schemeClr>
                </a:solidFill>
                <a:latin typeface="Poppins ExtraBold" charset="0"/>
                <a:cs typeface="Poppins ExtraBold" charset="0"/>
              </a:rPr>
              <a:t>Provides accident notifications to non-smart-phone users in rural areas.</a:t>
            </a:r>
          </a:p>
          <a:p>
            <a:pPr marL="342900" indent="-342900">
              <a:buFont typeface="+mj-lt"/>
              <a:buAutoNum type="arabicPeriod"/>
            </a:pPr>
            <a:r>
              <a:rPr lang="en-US" sz="1600" b="1" dirty="0">
                <a:solidFill>
                  <a:schemeClr val="accent4">
                    <a:lumMod val="25000"/>
                  </a:schemeClr>
                </a:solidFill>
                <a:latin typeface="Poppins ExtraBold" charset="0"/>
                <a:cs typeface="Poppins ExtraBold" charset="0"/>
              </a:rPr>
              <a:t>Safety Kit Subscriptions</a:t>
            </a:r>
            <a:r>
              <a:rPr lang="en-US" sz="1600" dirty="0">
                <a:solidFill>
                  <a:schemeClr val="accent4">
                    <a:lumMod val="25000"/>
                  </a:schemeClr>
                </a:solidFill>
                <a:latin typeface="Poppins ExtraBold" charset="0"/>
                <a:cs typeface="Poppins ExtraBold" charset="0"/>
              </a:rPr>
              <a:t>: </a:t>
            </a:r>
            <a:r>
              <a:rPr lang="en-US" sz="1600" dirty="0">
                <a:solidFill>
                  <a:schemeClr val="accent3">
                    <a:lumMod val="50000"/>
                  </a:schemeClr>
                </a:solidFill>
                <a:latin typeface="Poppins ExtraBold" charset="0"/>
                <a:cs typeface="Poppins ExtraBold" charset="0"/>
              </a:rPr>
              <a:t>Offers paid access to helmets, gloves, and other essential safety gear.</a:t>
            </a:r>
          </a:p>
          <a:p>
            <a:pPr marL="342900" indent="-342900">
              <a:buFont typeface="+mj-lt"/>
              <a:buAutoNum type="arabicPeriod"/>
            </a:pPr>
            <a:r>
              <a:rPr lang="en-US" sz="1600" b="1" dirty="0">
                <a:solidFill>
                  <a:schemeClr val="accent4">
                    <a:lumMod val="25000"/>
                  </a:schemeClr>
                </a:solidFill>
                <a:latin typeface="Poppins ExtraBold" charset="0"/>
                <a:cs typeface="Poppins ExtraBold" charset="0"/>
              </a:rPr>
              <a:t>Insurance &amp; Aid</a:t>
            </a:r>
            <a:r>
              <a:rPr lang="en-US" sz="1600" dirty="0">
                <a:solidFill>
                  <a:schemeClr val="accent4">
                    <a:lumMod val="25000"/>
                  </a:schemeClr>
                </a:solidFill>
                <a:latin typeface="Poppins ExtraBold" charset="0"/>
                <a:cs typeface="Poppins ExtraBold" charset="0"/>
              </a:rPr>
              <a:t>: </a:t>
            </a:r>
            <a:r>
              <a:rPr lang="en-US" sz="1600" dirty="0">
                <a:solidFill>
                  <a:schemeClr val="accent3">
                    <a:lumMod val="50000"/>
                  </a:schemeClr>
                </a:solidFill>
                <a:latin typeface="Poppins ExtraBold" charset="0"/>
                <a:cs typeface="Poppins ExtraBold" charset="0"/>
              </a:rPr>
              <a:t>Simplifies access to health and accident insurance for users and their families.</a:t>
            </a:r>
          </a:p>
          <a:p>
            <a:pPr marL="342900" indent="-342900">
              <a:buFont typeface="+mj-lt"/>
              <a:buAutoNum type="arabicPeriod"/>
            </a:pPr>
            <a:r>
              <a:rPr lang="en-US" sz="1600" b="1" dirty="0">
                <a:solidFill>
                  <a:schemeClr val="accent4">
                    <a:lumMod val="25000"/>
                  </a:schemeClr>
                </a:solidFill>
                <a:latin typeface="Poppins ExtraBold" charset="0"/>
                <a:cs typeface="Poppins ExtraBold" charset="0"/>
              </a:rPr>
              <a:t>Traffic Penalty Payments</a:t>
            </a:r>
            <a:r>
              <a:rPr lang="en-US" sz="1600" dirty="0">
                <a:solidFill>
                  <a:schemeClr val="accent4">
                    <a:lumMod val="25000"/>
                  </a:schemeClr>
                </a:solidFill>
                <a:latin typeface="Poppins ExtraBold" charset="0"/>
                <a:cs typeface="Poppins ExtraBold" charset="0"/>
              </a:rPr>
              <a:t>:</a:t>
            </a:r>
            <a:r>
              <a:rPr lang="en-US" sz="1600" dirty="0">
                <a:solidFill>
                  <a:schemeClr val="accent3">
                    <a:lumMod val="50000"/>
                  </a:schemeClr>
                </a:solidFill>
                <a:latin typeface="Poppins ExtraBold" charset="0"/>
                <a:cs typeface="Poppins ExtraBold" charset="0"/>
              </a:rPr>
              <a:t> Allows users to pay fines directly through the app.</a:t>
            </a:r>
          </a:p>
        </p:txBody>
      </p:sp>
      <p:grpSp>
        <p:nvGrpSpPr>
          <p:cNvPr id="4" name="Google Shape;3623;p48">
            <a:extLst>
              <a:ext uri="{FF2B5EF4-FFF2-40B4-BE49-F238E27FC236}">
                <a16:creationId xmlns:a16="http://schemas.microsoft.com/office/drawing/2014/main" id="{5B7EF446-BDD9-4572-B45F-4773BCD96A11}"/>
              </a:ext>
            </a:extLst>
          </p:cNvPr>
          <p:cNvGrpSpPr/>
          <p:nvPr/>
        </p:nvGrpSpPr>
        <p:grpSpPr>
          <a:xfrm>
            <a:off x="1676400" y="425713"/>
            <a:ext cx="533400" cy="510517"/>
            <a:chOff x="1245075" y="1721956"/>
            <a:chExt cx="323898" cy="314735"/>
          </a:xfrm>
        </p:grpSpPr>
        <p:sp>
          <p:nvSpPr>
            <p:cNvPr id="5" name="Google Shape;3624;p48">
              <a:extLst>
                <a:ext uri="{FF2B5EF4-FFF2-40B4-BE49-F238E27FC236}">
                  <a16:creationId xmlns:a16="http://schemas.microsoft.com/office/drawing/2014/main" id="{C5F92DAA-FF3D-4DD0-BD10-F863B85270E8}"/>
                </a:ext>
              </a:extLst>
            </p:cNvPr>
            <p:cNvSpPr/>
            <p:nvPr/>
          </p:nvSpPr>
          <p:spPr>
            <a:xfrm>
              <a:off x="1245075" y="1914357"/>
              <a:ext cx="56548" cy="45134"/>
            </a:xfrm>
            <a:custGeom>
              <a:avLst/>
              <a:gdLst/>
              <a:ahLst/>
              <a:cxnLst/>
              <a:rect l="l" t="t" r="r" b="b"/>
              <a:pathLst>
                <a:path w="753" h="601" extrusionOk="0">
                  <a:moveTo>
                    <a:pt x="0" y="0"/>
                  </a:moveTo>
                  <a:lnTo>
                    <a:pt x="0" y="601"/>
                  </a:lnTo>
                  <a:lnTo>
                    <a:pt x="427" y="601"/>
                  </a:lnTo>
                  <a:lnTo>
                    <a:pt x="753" y="268"/>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3625;p48">
              <a:extLst>
                <a:ext uri="{FF2B5EF4-FFF2-40B4-BE49-F238E27FC236}">
                  <a16:creationId xmlns:a16="http://schemas.microsoft.com/office/drawing/2014/main" id="{C3AA50E1-5EBA-4E74-BF8C-CB5ABF7E6B80}"/>
                </a:ext>
              </a:extLst>
            </p:cNvPr>
            <p:cNvSpPr/>
            <p:nvPr/>
          </p:nvSpPr>
          <p:spPr>
            <a:xfrm>
              <a:off x="1245075" y="1796453"/>
              <a:ext cx="154400" cy="133674"/>
            </a:xfrm>
            <a:custGeom>
              <a:avLst/>
              <a:gdLst/>
              <a:ahLst/>
              <a:cxnLst/>
              <a:rect l="l" t="t" r="r" b="b"/>
              <a:pathLst>
                <a:path w="2056" h="1780" extrusionOk="0">
                  <a:moveTo>
                    <a:pt x="0" y="0"/>
                  </a:moveTo>
                  <a:lnTo>
                    <a:pt x="0" y="1266"/>
                  </a:lnTo>
                  <a:lnTo>
                    <a:pt x="1361" y="1780"/>
                  </a:lnTo>
                  <a:lnTo>
                    <a:pt x="2055" y="1056"/>
                  </a:lnTo>
                  <a:lnTo>
                    <a:pt x="2055" y="210"/>
                  </a:lnTo>
                  <a:lnTo>
                    <a:pt x="1751" y="275"/>
                  </a:lnTo>
                  <a:cubicBezTo>
                    <a:pt x="1542" y="695"/>
                    <a:pt x="1238" y="999"/>
                    <a:pt x="1209" y="1028"/>
                  </a:cubicBezTo>
                  <a:lnTo>
                    <a:pt x="1115" y="1114"/>
                  </a:lnTo>
                  <a:lnTo>
                    <a:pt x="1028" y="1028"/>
                  </a:lnTo>
                  <a:cubicBezTo>
                    <a:pt x="999" y="999"/>
                    <a:pt x="572" y="572"/>
                    <a:pt x="391" y="94"/>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7" name="Google Shape;3626;p48">
              <a:extLst>
                <a:ext uri="{FF2B5EF4-FFF2-40B4-BE49-F238E27FC236}">
                  <a16:creationId xmlns:a16="http://schemas.microsoft.com/office/drawing/2014/main" id="{2BF401E7-1245-4A28-BB43-47C7EBE99F35}"/>
                </a:ext>
              </a:extLst>
            </p:cNvPr>
            <p:cNvSpPr/>
            <p:nvPr/>
          </p:nvSpPr>
          <p:spPr>
            <a:xfrm>
              <a:off x="1245075" y="1927950"/>
              <a:ext cx="156578" cy="108741"/>
            </a:xfrm>
            <a:custGeom>
              <a:avLst/>
              <a:gdLst/>
              <a:ahLst/>
              <a:cxnLst/>
              <a:rect l="l" t="t" r="r" b="b"/>
              <a:pathLst>
                <a:path w="2085" h="1448" extrusionOk="0">
                  <a:moveTo>
                    <a:pt x="1751" y="0"/>
                  </a:moveTo>
                  <a:lnTo>
                    <a:pt x="1419" y="333"/>
                  </a:lnTo>
                  <a:lnTo>
                    <a:pt x="1028" y="181"/>
                  </a:lnTo>
                  <a:lnTo>
                    <a:pt x="543" y="695"/>
                  </a:lnTo>
                  <a:lnTo>
                    <a:pt x="0" y="695"/>
                  </a:lnTo>
                  <a:lnTo>
                    <a:pt x="0" y="1056"/>
                  </a:lnTo>
                  <a:lnTo>
                    <a:pt x="1447" y="1447"/>
                  </a:lnTo>
                  <a:lnTo>
                    <a:pt x="2084" y="1266"/>
                  </a:lnTo>
                  <a:lnTo>
                    <a:pt x="2084" y="268"/>
                  </a:lnTo>
                  <a:lnTo>
                    <a:pt x="17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8" name="Google Shape;3627;p48">
              <a:extLst>
                <a:ext uri="{FF2B5EF4-FFF2-40B4-BE49-F238E27FC236}">
                  <a16:creationId xmlns:a16="http://schemas.microsoft.com/office/drawing/2014/main" id="{FB4A7082-8EF5-4442-AF54-3EED4F259639}"/>
                </a:ext>
              </a:extLst>
            </p:cNvPr>
            <p:cNvSpPr/>
            <p:nvPr/>
          </p:nvSpPr>
          <p:spPr>
            <a:xfrm>
              <a:off x="1392342" y="1798631"/>
              <a:ext cx="106563" cy="133674"/>
            </a:xfrm>
            <a:custGeom>
              <a:avLst/>
              <a:gdLst/>
              <a:ahLst/>
              <a:cxnLst/>
              <a:rect l="l" t="t" r="r" b="b"/>
              <a:pathLst>
                <a:path w="1419" h="1780" extrusionOk="0">
                  <a:moveTo>
                    <a:pt x="753" y="0"/>
                  </a:moveTo>
                  <a:lnTo>
                    <a:pt x="362" y="123"/>
                  </a:lnTo>
                  <a:lnTo>
                    <a:pt x="362" y="1150"/>
                  </a:lnTo>
                  <a:lnTo>
                    <a:pt x="0" y="1512"/>
                  </a:lnTo>
                  <a:lnTo>
                    <a:pt x="304" y="1780"/>
                  </a:lnTo>
                  <a:lnTo>
                    <a:pt x="905" y="1266"/>
                  </a:lnTo>
                  <a:lnTo>
                    <a:pt x="1360" y="1179"/>
                  </a:lnTo>
                  <a:lnTo>
                    <a:pt x="1418" y="876"/>
                  </a:lnTo>
                  <a:lnTo>
                    <a:pt x="876" y="760"/>
                  </a:lnTo>
                  <a:lnTo>
                    <a:pt x="7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9" name="Google Shape;3628;p48">
              <a:extLst>
                <a:ext uri="{FF2B5EF4-FFF2-40B4-BE49-F238E27FC236}">
                  <a16:creationId xmlns:a16="http://schemas.microsoft.com/office/drawing/2014/main" id="{6110F21E-366D-4551-B9BF-A9A66970D473}"/>
                </a:ext>
              </a:extLst>
            </p:cNvPr>
            <p:cNvSpPr/>
            <p:nvPr/>
          </p:nvSpPr>
          <p:spPr>
            <a:xfrm>
              <a:off x="1469468" y="1798631"/>
              <a:ext cx="35972" cy="45659"/>
            </a:xfrm>
            <a:custGeom>
              <a:avLst/>
              <a:gdLst/>
              <a:ahLst/>
              <a:cxnLst/>
              <a:rect l="l" t="t" r="r" b="b"/>
              <a:pathLst>
                <a:path w="479" h="608" extrusionOk="0">
                  <a:moveTo>
                    <a:pt x="1" y="0"/>
                  </a:moveTo>
                  <a:lnTo>
                    <a:pt x="87" y="514"/>
                  </a:lnTo>
                  <a:lnTo>
                    <a:pt x="420" y="608"/>
                  </a:lnTo>
                  <a:lnTo>
                    <a:pt x="478" y="123"/>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0" name="Google Shape;3629;p48">
              <a:extLst>
                <a:ext uri="{FF2B5EF4-FFF2-40B4-BE49-F238E27FC236}">
                  <a16:creationId xmlns:a16="http://schemas.microsoft.com/office/drawing/2014/main" id="{192FE000-6A77-4972-BB2D-BFC95C13CD6C}"/>
                </a:ext>
              </a:extLst>
            </p:cNvPr>
            <p:cNvSpPr/>
            <p:nvPr/>
          </p:nvSpPr>
          <p:spPr>
            <a:xfrm>
              <a:off x="1516705" y="1812148"/>
              <a:ext cx="52268" cy="70742"/>
            </a:xfrm>
            <a:custGeom>
              <a:avLst/>
              <a:gdLst/>
              <a:ahLst/>
              <a:cxnLst/>
              <a:rect l="l" t="t" r="r" b="b"/>
              <a:pathLst>
                <a:path w="696" h="942" extrusionOk="0">
                  <a:moveTo>
                    <a:pt x="124" y="1"/>
                  </a:moveTo>
                  <a:lnTo>
                    <a:pt x="1" y="942"/>
                  </a:lnTo>
                  <a:lnTo>
                    <a:pt x="696" y="819"/>
                  </a:lnTo>
                  <a:lnTo>
                    <a:pt x="696" y="153"/>
                  </a:lnTo>
                  <a:lnTo>
                    <a:pt x="1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1" name="Google Shape;3630;p48">
              <a:extLst>
                <a:ext uri="{FF2B5EF4-FFF2-40B4-BE49-F238E27FC236}">
                  <a16:creationId xmlns:a16="http://schemas.microsoft.com/office/drawing/2014/main" id="{62F4B71F-6E4D-4876-850D-4B4EF9A7B0B8}"/>
                </a:ext>
              </a:extLst>
            </p:cNvPr>
            <p:cNvSpPr/>
            <p:nvPr/>
          </p:nvSpPr>
          <p:spPr>
            <a:xfrm>
              <a:off x="1483061" y="1893705"/>
              <a:ext cx="85912" cy="79378"/>
            </a:xfrm>
            <a:custGeom>
              <a:avLst/>
              <a:gdLst/>
              <a:ahLst/>
              <a:cxnLst/>
              <a:rect l="l" t="t" r="r" b="b"/>
              <a:pathLst>
                <a:path w="1144" h="1057" extrusionOk="0">
                  <a:moveTo>
                    <a:pt x="1144" y="0"/>
                  </a:moveTo>
                  <a:lnTo>
                    <a:pt x="0" y="246"/>
                  </a:lnTo>
                  <a:lnTo>
                    <a:pt x="478" y="818"/>
                  </a:lnTo>
                  <a:lnTo>
                    <a:pt x="1144" y="1057"/>
                  </a:lnTo>
                  <a:lnTo>
                    <a:pt x="11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2" name="Google Shape;3631;p48">
              <a:extLst>
                <a:ext uri="{FF2B5EF4-FFF2-40B4-BE49-F238E27FC236}">
                  <a16:creationId xmlns:a16="http://schemas.microsoft.com/office/drawing/2014/main" id="{A9CC79B0-A3FA-4902-8838-B03268F931F3}"/>
                </a:ext>
              </a:extLst>
            </p:cNvPr>
            <p:cNvSpPr/>
            <p:nvPr/>
          </p:nvSpPr>
          <p:spPr>
            <a:xfrm>
              <a:off x="1421631" y="1918713"/>
              <a:ext cx="147341" cy="117978"/>
            </a:xfrm>
            <a:custGeom>
              <a:avLst/>
              <a:gdLst/>
              <a:ahLst/>
              <a:cxnLst/>
              <a:rect l="l" t="t" r="r" b="b"/>
              <a:pathLst>
                <a:path w="1962" h="1571" extrusionOk="0">
                  <a:moveTo>
                    <a:pt x="543" y="0"/>
                  </a:moveTo>
                  <a:lnTo>
                    <a:pt x="1" y="427"/>
                  </a:lnTo>
                  <a:lnTo>
                    <a:pt x="1" y="1331"/>
                  </a:lnTo>
                  <a:lnTo>
                    <a:pt x="515" y="1179"/>
                  </a:lnTo>
                  <a:lnTo>
                    <a:pt x="1962" y="1570"/>
                  </a:lnTo>
                  <a:lnTo>
                    <a:pt x="1962" y="1027"/>
                  </a:lnTo>
                  <a:lnTo>
                    <a:pt x="1115" y="724"/>
                  </a:lnTo>
                  <a:lnTo>
                    <a:pt x="5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3" name="Google Shape;3632;p48">
              <a:extLst>
                <a:ext uri="{FF2B5EF4-FFF2-40B4-BE49-F238E27FC236}">
                  <a16:creationId xmlns:a16="http://schemas.microsoft.com/office/drawing/2014/main" id="{EDFB0EFA-98B2-4C76-853A-9DA61EF6A8C1}"/>
                </a:ext>
              </a:extLst>
            </p:cNvPr>
            <p:cNvSpPr/>
            <p:nvPr/>
          </p:nvSpPr>
          <p:spPr>
            <a:xfrm>
              <a:off x="1285853" y="1721956"/>
              <a:ext cx="86437" cy="128867"/>
            </a:xfrm>
            <a:custGeom>
              <a:avLst/>
              <a:gdLst/>
              <a:ahLst/>
              <a:cxnLst/>
              <a:rect l="l" t="t" r="r" b="b"/>
              <a:pathLst>
                <a:path w="1151" h="1716" extrusionOk="0">
                  <a:moveTo>
                    <a:pt x="753" y="421"/>
                  </a:moveTo>
                  <a:lnTo>
                    <a:pt x="753" y="696"/>
                  </a:lnTo>
                  <a:lnTo>
                    <a:pt x="391" y="696"/>
                  </a:lnTo>
                  <a:lnTo>
                    <a:pt x="391" y="421"/>
                  </a:lnTo>
                  <a:close/>
                  <a:moveTo>
                    <a:pt x="572" y="1"/>
                  </a:moveTo>
                  <a:cubicBezTo>
                    <a:pt x="275" y="1"/>
                    <a:pt x="0" y="269"/>
                    <a:pt x="0" y="601"/>
                  </a:cubicBezTo>
                  <a:cubicBezTo>
                    <a:pt x="0" y="753"/>
                    <a:pt x="65" y="963"/>
                    <a:pt x="181" y="1173"/>
                  </a:cubicBezTo>
                  <a:cubicBezTo>
                    <a:pt x="275" y="1325"/>
                    <a:pt x="456" y="1600"/>
                    <a:pt x="572" y="1716"/>
                  </a:cubicBezTo>
                  <a:cubicBezTo>
                    <a:pt x="666" y="1629"/>
                    <a:pt x="818" y="1419"/>
                    <a:pt x="876" y="1296"/>
                  </a:cubicBezTo>
                  <a:cubicBezTo>
                    <a:pt x="1056" y="1021"/>
                    <a:pt x="1150" y="782"/>
                    <a:pt x="1150" y="601"/>
                  </a:cubicBezTo>
                  <a:cubicBezTo>
                    <a:pt x="1150" y="269"/>
                    <a:pt x="876" y="1"/>
                    <a:pt x="5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grpSp>
        <p:nvGrpSpPr>
          <p:cNvPr id="27" name="Google Shape;3495;p48">
            <a:extLst>
              <a:ext uri="{FF2B5EF4-FFF2-40B4-BE49-F238E27FC236}">
                <a16:creationId xmlns:a16="http://schemas.microsoft.com/office/drawing/2014/main" id="{7F836307-15E7-48CD-A791-6AEC7C9F3630}"/>
              </a:ext>
            </a:extLst>
          </p:cNvPr>
          <p:cNvGrpSpPr/>
          <p:nvPr/>
        </p:nvGrpSpPr>
        <p:grpSpPr>
          <a:xfrm>
            <a:off x="6834841" y="410877"/>
            <a:ext cx="481680" cy="525353"/>
            <a:chOff x="7595520" y="3265597"/>
            <a:chExt cx="294008" cy="321719"/>
          </a:xfrm>
        </p:grpSpPr>
        <p:sp>
          <p:nvSpPr>
            <p:cNvPr id="28" name="Google Shape;3496;p48">
              <a:extLst>
                <a:ext uri="{FF2B5EF4-FFF2-40B4-BE49-F238E27FC236}">
                  <a16:creationId xmlns:a16="http://schemas.microsoft.com/office/drawing/2014/main" id="{0AF255DE-7C7E-4A63-A24B-49311023F86F}"/>
                </a:ext>
              </a:extLst>
            </p:cNvPr>
            <p:cNvSpPr/>
            <p:nvPr/>
          </p:nvSpPr>
          <p:spPr>
            <a:xfrm>
              <a:off x="7679179" y="3340545"/>
              <a:ext cx="126689" cy="99504"/>
            </a:xfrm>
            <a:custGeom>
              <a:avLst/>
              <a:gdLst/>
              <a:ahLst/>
              <a:cxnLst/>
              <a:rect l="l" t="t" r="r" b="b"/>
              <a:pathLst>
                <a:path w="1687" h="1325" extrusionOk="0">
                  <a:moveTo>
                    <a:pt x="152" y="1"/>
                  </a:moveTo>
                  <a:cubicBezTo>
                    <a:pt x="58" y="153"/>
                    <a:pt x="0" y="334"/>
                    <a:pt x="0" y="486"/>
                  </a:cubicBezTo>
                  <a:cubicBezTo>
                    <a:pt x="29" y="963"/>
                    <a:pt x="391" y="1325"/>
                    <a:pt x="847" y="1325"/>
                  </a:cubicBezTo>
                  <a:cubicBezTo>
                    <a:pt x="1324" y="1325"/>
                    <a:pt x="1686" y="963"/>
                    <a:pt x="1686" y="486"/>
                  </a:cubicBezTo>
                  <a:cubicBezTo>
                    <a:pt x="1686" y="305"/>
                    <a:pt x="1628" y="153"/>
                    <a:pt x="1534" y="1"/>
                  </a:cubicBezTo>
                  <a:cubicBezTo>
                    <a:pt x="1505" y="59"/>
                    <a:pt x="1476" y="124"/>
                    <a:pt x="1418" y="182"/>
                  </a:cubicBezTo>
                  <a:cubicBezTo>
                    <a:pt x="1276" y="362"/>
                    <a:pt x="1066" y="448"/>
                    <a:pt x="858" y="448"/>
                  </a:cubicBezTo>
                  <a:cubicBezTo>
                    <a:pt x="579" y="448"/>
                    <a:pt x="301" y="294"/>
                    <a:pt x="1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29" name="Google Shape;3497;p48">
              <a:extLst>
                <a:ext uri="{FF2B5EF4-FFF2-40B4-BE49-F238E27FC236}">
                  <a16:creationId xmlns:a16="http://schemas.microsoft.com/office/drawing/2014/main" id="{C8478C06-451C-40DE-B60C-4F12616FF0BE}"/>
                </a:ext>
              </a:extLst>
            </p:cNvPr>
            <p:cNvSpPr/>
            <p:nvPr/>
          </p:nvSpPr>
          <p:spPr>
            <a:xfrm>
              <a:off x="7647638" y="3265597"/>
              <a:ext cx="190222" cy="88615"/>
            </a:xfrm>
            <a:custGeom>
              <a:avLst/>
              <a:gdLst/>
              <a:ahLst/>
              <a:cxnLst/>
              <a:rect l="l" t="t" r="r" b="b"/>
              <a:pathLst>
                <a:path w="2533" h="1180" extrusionOk="0">
                  <a:moveTo>
                    <a:pt x="1231" y="0"/>
                  </a:moveTo>
                  <a:lnTo>
                    <a:pt x="1" y="456"/>
                  </a:lnTo>
                  <a:lnTo>
                    <a:pt x="1" y="760"/>
                  </a:lnTo>
                  <a:lnTo>
                    <a:pt x="782" y="760"/>
                  </a:lnTo>
                  <a:lnTo>
                    <a:pt x="811" y="847"/>
                  </a:lnTo>
                  <a:cubicBezTo>
                    <a:pt x="875" y="1065"/>
                    <a:pt x="1075" y="1179"/>
                    <a:pt x="1274" y="1179"/>
                  </a:cubicBezTo>
                  <a:cubicBezTo>
                    <a:pt x="1459" y="1179"/>
                    <a:pt x="1642" y="1081"/>
                    <a:pt x="1715" y="876"/>
                  </a:cubicBezTo>
                  <a:cubicBezTo>
                    <a:pt x="1744" y="847"/>
                    <a:pt x="1744" y="789"/>
                    <a:pt x="1773" y="760"/>
                  </a:cubicBezTo>
                  <a:lnTo>
                    <a:pt x="2533" y="760"/>
                  </a:lnTo>
                  <a:lnTo>
                    <a:pt x="2533" y="456"/>
                  </a:lnTo>
                  <a:lnTo>
                    <a:pt x="12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0" name="Google Shape;3498;p48">
              <a:extLst>
                <a:ext uri="{FF2B5EF4-FFF2-40B4-BE49-F238E27FC236}">
                  <a16:creationId xmlns:a16="http://schemas.microsoft.com/office/drawing/2014/main" id="{C30AD98E-110B-43CC-B107-ADC36446FFF8}"/>
                </a:ext>
              </a:extLst>
            </p:cNvPr>
            <p:cNvSpPr/>
            <p:nvPr/>
          </p:nvSpPr>
          <p:spPr>
            <a:xfrm>
              <a:off x="7729119" y="3492168"/>
              <a:ext cx="29438" cy="29438"/>
            </a:xfrm>
            <a:custGeom>
              <a:avLst/>
              <a:gdLst/>
              <a:ahLst/>
              <a:cxnLst/>
              <a:rect l="l" t="t" r="r" b="b"/>
              <a:pathLst>
                <a:path w="392" h="392" extrusionOk="0">
                  <a:moveTo>
                    <a:pt x="1" y="0"/>
                  </a:moveTo>
                  <a:lnTo>
                    <a:pt x="1" y="210"/>
                  </a:lnTo>
                  <a:lnTo>
                    <a:pt x="1" y="275"/>
                  </a:lnTo>
                  <a:cubicBezTo>
                    <a:pt x="30" y="333"/>
                    <a:pt x="117" y="391"/>
                    <a:pt x="211" y="391"/>
                  </a:cubicBezTo>
                  <a:cubicBezTo>
                    <a:pt x="298" y="391"/>
                    <a:pt x="363" y="333"/>
                    <a:pt x="392" y="275"/>
                  </a:cubicBezTo>
                  <a:lnTo>
                    <a:pt x="392" y="210"/>
                  </a:lnTo>
                  <a:lnTo>
                    <a:pt x="3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1" name="Google Shape;3499;p48">
              <a:extLst>
                <a:ext uri="{FF2B5EF4-FFF2-40B4-BE49-F238E27FC236}">
                  <a16:creationId xmlns:a16="http://schemas.microsoft.com/office/drawing/2014/main" id="{386BE030-A341-41B2-948F-3E94C6A37E67}"/>
                </a:ext>
              </a:extLst>
            </p:cNvPr>
            <p:cNvSpPr/>
            <p:nvPr/>
          </p:nvSpPr>
          <p:spPr>
            <a:xfrm>
              <a:off x="7595520" y="3492168"/>
              <a:ext cx="74497" cy="95149"/>
            </a:xfrm>
            <a:custGeom>
              <a:avLst/>
              <a:gdLst/>
              <a:ahLst/>
              <a:cxnLst/>
              <a:rect l="l" t="t" r="r" b="b"/>
              <a:pathLst>
                <a:path w="992" h="1267" extrusionOk="0">
                  <a:moveTo>
                    <a:pt x="601" y="0"/>
                  </a:moveTo>
                  <a:lnTo>
                    <a:pt x="0" y="1266"/>
                  </a:lnTo>
                  <a:lnTo>
                    <a:pt x="991" y="1266"/>
                  </a:lnTo>
                  <a:lnTo>
                    <a:pt x="9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2" name="Google Shape;3500;p48">
              <a:extLst>
                <a:ext uri="{FF2B5EF4-FFF2-40B4-BE49-F238E27FC236}">
                  <a16:creationId xmlns:a16="http://schemas.microsoft.com/office/drawing/2014/main" id="{4F8A9DCD-0A3B-4AD2-B5EF-20A7E546B5D4}"/>
                </a:ext>
              </a:extLst>
            </p:cNvPr>
            <p:cNvSpPr/>
            <p:nvPr/>
          </p:nvSpPr>
          <p:spPr>
            <a:xfrm>
              <a:off x="7688416" y="3492168"/>
              <a:ext cx="108741" cy="95149"/>
            </a:xfrm>
            <a:custGeom>
              <a:avLst/>
              <a:gdLst/>
              <a:ahLst/>
              <a:cxnLst/>
              <a:rect l="l" t="t" r="r" b="b"/>
              <a:pathLst>
                <a:path w="1448" h="1267" extrusionOk="0">
                  <a:moveTo>
                    <a:pt x="0" y="0"/>
                  </a:moveTo>
                  <a:lnTo>
                    <a:pt x="0" y="1266"/>
                  </a:lnTo>
                  <a:lnTo>
                    <a:pt x="1447" y="1266"/>
                  </a:lnTo>
                  <a:lnTo>
                    <a:pt x="1447" y="0"/>
                  </a:lnTo>
                  <a:lnTo>
                    <a:pt x="1201" y="0"/>
                  </a:lnTo>
                  <a:lnTo>
                    <a:pt x="1201" y="275"/>
                  </a:lnTo>
                  <a:cubicBezTo>
                    <a:pt x="1172" y="485"/>
                    <a:pt x="991" y="666"/>
                    <a:pt x="753" y="666"/>
                  </a:cubicBezTo>
                  <a:cubicBezTo>
                    <a:pt x="507" y="666"/>
                    <a:pt x="297" y="485"/>
                    <a:pt x="268" y="275"/>
                  </a:cubicBezTo>
                  <a:lnTo>
                    <a:pt x="2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3" name="Google Shape;3501;p48">
              <a:extLst>
                <a:ext uri="{FF2B5EF4-FFF2-40B4-BE49-F238E27FC236}">
                  <a16:creationId xmlns:a16="http://schemas.microsoft.com/office/drawing/2014/main" id="{F39977D7-CEDF-4606-A5BF-D8B1E272FDFE}"/>
                </a:ext>
              </a:extLst>
            </p:cNvPr>
            <p:cNvSpPr/>
            <p:nvPr/>
          </p:nvSpPr>
          <p:spPr>
            <a:xfrm>
              <a:off x="7817134" y="3492168"/>
              <a:ext cx="72394" cy="95149"/>
            </a:xfrm>
            <a:custGeom>
              <a:avLst/>
              <a:gdLst/>
              <a:ahLst/>
              <a:cxnLst/>
              <a:rect l="l" t="t" r="r" b="b"/>
              <a:pathLst>
                <a:path w="964" h="1267" extrusionOk="0">
                  <a:moveTo>
                    <a:pt x="1" y="0"/>
                  </a:moveTo>
                  <a:lnTo>
                    <a:pt x="1" y="1266"/>
                  </a:lnTo>
                  <a:lnTo>
                    <a:pt x="963" y="1266"/>
                  </a:lnTo>
                  <a:lnTo>
                    <a:pt x="3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01"/>
        <p:cNvGrpSpPr/>
        <p:nvPr/>
      </p:nvGrpSpPr>
      <p:grpSpPr>
        <a:xfrm>
          <a:off x="0" y="0"/>
          <a:ext cx="0" cy="0"/>
          <a:chOff x="0" y="0"/>
          <a:chExt cx="0" cy="0"/>
        </a:xfrm>
      </p:grpSpPr>
      <p:sp>
        <p:nvSpPr>
          <p:cNvPr id="3002" name="Google Shape;3002;p41"/>
          <p:cNvSpPr txBox="1">
            <a:spLocks noGrp="1"/>
          </p:cNvSpPr>
          <p:nvPr>
            <p:ph type="title"/>
          </p:nvPr>
        </p:nvSpPr>
        <p:spPr>
          <a:xfrm>
            <a:off x="762000" y="3619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Product infographic</a:t>
            </a:r>
            <a:endParaRPr/>
          </a:p>
        </p:txBody>
      </p:sp>
      <p:sp>
        <p:nvSpPr>
          <p:cNvPr id="3003" name="Google Shape;3003;p41"/>
          <p:cNvSpPr txBox="1"/>
          <p:nvPr/>
        </p:nvSpPr>
        <p:spPr>
          <a:xfrm>
            <a:off x="609600" y="1581150"/>
            <a:ext cx="1610700" cy="4197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100" dirty="0">
                <a:solidFill>
                  <a:schemeClr val="dk1"/>
                </a:solidFill>
                <a:latin typeface="Poppins ExtraBold"/>
                <a:ea typeface="Poppins ExtraBold"/>
                <a:cs typeface="Poppins ExtraBold"/>
                <a:sym typeface="Poppins ExtraBold"/>
              </a:rPr>
              <a:t>Oberving vehicles</a:t>
            </a:r>
            <a:endParaRPr sz="2100">
              <a:solidFill>
                <a:schemeClr val="dk1"/>
              </a:solidFill>
              <a:latin typeface="Poppins ExtraBold"/>
              <a:ea typeface="Poppins ExtraBold"/>
              <a:cs typeface="Poppins ExtraBold"/>
              <a:sym typeface="Poppins ExtraBold"/>
            </a:endParaRPr>
          </a:p>
        </p:txBody>
      </p:sp>
      <p:sp>
        <p:nvSpPr>
          <p:cNvPr id="3004" name="Google Shape;3004;p41"/>
          <p:cNvSpPr txBox="1"/>
          <p:nvPr/>
        </p:nvSpPr>
        <p:spPr>
          <a:xfrm>
            <a:off x="685800" y="2724150"/>
            <a:ext cx="1610700" cy="4197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100" dirty="0">
                <a:solidFill>
                  <a:schemeClr val="dk1"/>
                </a:solidFill>
                <a:latin typeface="Poppins ExtraBold"/>
                <a:ea typeface="Poppins ExtraBold"/>
                <a:cs typeface="Poppins ExtraBold"/>
                <a:sym typeface="Poppins ExtraBold"/>
              </a:rPr>
              <a:t>Alerting driver</a:t>
            </a:r>
            <a:endParaRPr sz="2100">
              <a:solidFill>
                <a:schemeClr val="dk1"/>
              </a:solidFill>
              <a:latin typeface="Poppins ExtraBold"/>
              <a:ea typeface="Poppins ExtraBold"/>
              <a:cs typeface="Poppins ExtraBold"/>
              <a:sym typeface="Poppins ExtraBold"/>
            </a:endParaRPr>
          </a:p>
        </p:txBody>
      </p:sp>
      <p:sp>
        <p:nvSpPr>
          <p:cNvPr id="3005" name="Google Shape;3005;p41"/>
          <p:cNvSpPr txBox="1"/>
          <p:nvPr/>
        </p:nvSpPr>
        <p:spPr>
          <a:xfrm>
            <a:off x="609600" y="3943350"/>
            <a:ext cx="1610700" cy="4197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100" dirty="0">
                <a:solidFill>
                  <a:schemeClr val="dk1"/>
                </a:solidFill>
                <a:latin typeface="Poppins ExtraBold"/>
                <a:ea typeface="Poppins ExtraBold"/>
                <a:cs typeface="Poppins ExtraBold"/>
                <a:sym typeface="Poppins ExtraBold"/>
              </a:rPr>
              <a:t>Path Finder</a:t>
            </a:r>
            <a:endParaRPr sz="2100">
              <a:solidFill>
                <a:schemeClr val="dk1"/>
              </a:solidFill>
              <a:latin typeface="Poppins ExtraBold"/>
              <a:ea typeface="Poppins ExtraBold"/>
              <a:cs typeface="Poppins ExtraBold"/>
              <a:sym typeface="Poppins ExtraBold"/>
            </a:endParaRPr>
          </a:p>
        </p:txBody>
      </p:sp>
      <p:sp>
        <p:nvSpPr>
          <p:cNvPr id="3006" name="Google Shape;3006;p41"/>
          <p:cNvSpPr txBox="1"/>
          <p:nvPr/>
        </p:nvSpPr>
        <p:spPr>
          <a:xfrm>
            <a:off x="6858000" y="1581150"/>
            <a:ext cx="1609200" cy="419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100" dirty="0">
                <a:solidFill>
                  <a:schemeClr val="dk1"/>
                </a:solidFill>
                <a:latin typeface="Poppins ExtraBold"/>
                <a:ea typeface="Poppins ExtraBold"/>
                <a:cs typeface="Poppins ExtraBold"/>
                <a:sym typeface="Poppins ExtraBold"/>
              </a:rPr>
              <a:t>Signal ahead</a:t>
            </a:r>
            <a:endParaRPr sz="2100">
              <a:solidFill>
                <a:schemeClr val="dk1"/>
              </a:solidFill>
              <a:latin typeface="Poppins ExtraBold"/>
              <a:ea typeface="Poppins ExtraBold"/>
              <a:cs typeface="Poppins ExtraBold"/>
              <a:sym typeface="Poppins ExtraBold"/>
            </a:endParaRPr>
          </a:p>
        </p:txBody>
      </p:sp>
      <p:sp>
        <p:nvSpPr>
          <p:cNvPr id="3007" name="Google Shape;3007;p41"/>
          <p:cNvSpPr txBox="1"/>
          <p:nvPr/>
        </p:nvSpPr>
        <p:spPr>
          <a:xfrm>
            <a:off x="6934200" y="2800350"/>
            <a:ext cx="1609200" cy="419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2100" dirty="0">
                <a:solidFill>
                  <a:schemeClr val="dk1"/>
                </a:solidFill>
                <a:latin typeface="Poppins ExtraBold"/>
                <a:ea typeface="Poppins ExtraBold"/>
                <a:cs typeface="Poppins ExtraBold"/>
                <a:sym typeface="Poppins ExtraBold"/>
              </a:rPr>
              <a:t>Traffic detection</a:t>
            </a:r>
            <a:endParaRPr sz="2100">
              <a:solidFill>
                <a:schemeClr val="dk1"/>
              </a:solidFill>
              <a:latin typeface="Poppins ExtraBold"/>
              <a:ea typeface="Poppins ExtraBold"/>
              <a:cs typeface="Poppins ExtraBold"/>
              <a:sym typeface="Poppins ExtraBold"/>
            </a:endParaRPr>
          </a:p>
        </p:txBody>
      </p:sp>
      <p:sp>
        <p:nvSpPr>
          <p:cNvPr id="3008" name="Google Shape;3008;p41"/>
          <p:cNvSpPr txBox="1"/>
          <p:nvPr/>
        </p:nvSpPr>
        <p:spPr>
          <a:xfrm>
            <a:off x="6934200" y="3867150"/>
            <a:ext cx="1609200" cy="419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100" dirty="0">
                <a:solidFill>
                  <a:schemeClr val="dk1"/>
                </a:solidFill>
                <a:latin typeface="Poppins ExtraBold"/>
                <a:ea typeface="Poppins ExtraBold"/>
                <a:cs typeface="Poppins ExtraBold"/>
                <a:sym typeface="Poppins ExtraBold"/>
              </a:rPr>
              <a:t>Accident Ahead</a:t>
            </a:r>
            <a:endParaRPr sz="2100">
              <a:solidFill>
                <a:schemeClr val="dk1"/>
              </a:solidFill>
              <a:latin typeface="Poppins ExtraBold"/>
              <a:ea typeface="Poppins ExtraBold"/>
              <a:cs typeface="Poppins ExtraBold"/>
              <a:sym typeface="Poppins ExtraBold"/>
            </a:endParaRPr>
          </a:p>
        </p:txBody>
      </p:sp>
      <p:sp>
        <p:nvSpPr>
          <p:cNvPr id="3009" name="Google Shape;3009;p41"/>
          <p:cNvSpPr txBox="1"/>
          <p:nvPr/>
        </p:nvSpPr>
        <p:spPr>
          <a:xfrm>
            <a:off x="762000" y="1657350"/>
            <a:ext cx="1610700" cy="419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sz="1200">
              <a:solidFill>
                <a:schemeClr val="dk1"/>
              </a:solidFill>
              <a:latin typeface="DM Sans"/>
              <a:ea typeface="DM Sans"/>
              <a:cs typeface="DM Sans"/>
              <a:sym typeface="DM Sans"/>
            </a:endParaRPr>
          </a:p>
        </p:txBody>
      </p:sp>
      <p:sp>
        <p:nvSpPr>
          <p:cNvPr id="3010" name="Google Shape;3010;p41"/>
          <p:cNvSpPr txBox="1"/>
          <p:nvPr/>
        </p:nvSpPr>
        <p:spPr>
          <a:xfrm>
            <a:off x="1524000" y="0"/>
            <a:ext cx="1610700" cy="419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sz="1200">
              <a:solidFill>
                <a:schemeClr val="dk1"/>
              </a:solidFill>
              <a:latin typeface="DM Sans"/>
              <a:ea typeface="DM Sans"/>
              <a:cs typeface="DM Sans"/>
              <a:sym typeface="DM Sans"/>
            </a:endParaRPr>
          </a:p>
        </p:txBody>
      </p:sp>
      <p:sp>
        <p:nvSpPr>
          <p:cNvPr id="3011" name="Google Shape;3011;p41"/>
          <p:cNvSpPr txBox="1"/>
          <p:nvPr/>
        </p:nvSpPr>
        <p:spPr>
          <a:xfrm>
            <a:off x="838200" y="285750"/>
            <a:ext cx="1610700" cy="419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sz="1200">
              <a:solidFill>
                <a:schemeClr val="dk1"/>
              </a:solidFill>
              <a:latin typeface="DM Sans"/>
              <a:ea typeface="DM Sans"/>
              <a:cs typeface="DM Sans"/>
              <a:sym typeface="DM Sans"/>
            </a:endParaRPr>
          </a:p>
        </p:txBody>
      </p:sp>
      <p:sp>
        <p:nvSpPr>
          <p:cNvPr id="3012" name="Google Shape;3012;p41"/>
          <p:cNvSpPr txBox="1"/>
          <p:nvPr/>
        </p:nvSpPr>
        <p:spPr>
          <a:xfrm>
            <a:off x="7162800" y="133350"/>
            <a:ext cx="1609200" cy="41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chemeClr val="dk1"/>
              </a:solidFill>
              <a:latin typeface="DM Sans"/>
              <a:ea typeface="DM Sans"/>
              <a:cs typeface="DM Sans"/>
              <a:sym typeface="DM Sans"/>
            </a:endParaRPr>
          </a:p>
        </p:txBody>
      </p:sp>
      <p:sp>
        <p:nvSpPr>
          <p:cNvPr id="3013" name="Google Shape;3013;p41"/>
          <p:cNvSpPr txBox="1"/>
          <p:nvPr/>
        </p:nvSpPr>
        <p:spPr>
          <a:xfrm>
            <a:off x="6781800" y="3181350"/>
            <a:ext cx="1609200" cy="41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chemeClr val="dk1"/>
              </a:solidFill>
              <a:latin typeface="DM Sans"/>
              <a:ea typeface="DM Sans"/>
              <a:cs typeface="DM Sans"/>
              <a:sym typeface="DM Sans"/>
            </a:endParaRPr>
          </a:p>
        </p:txBody>
      </p:sp>
      <p:sp>
        <p:nvSpPr>
          <p:cNvPr id="3014" name="Google Shape;3014;p41"/>
          <p:cNvSpPr txBox="1"/>
          <p:nvPr/>
        </p:nvSpPr>
        <p:spPr>
          <a:xfrm>
            <a:off x="7162800" y="514350"/>
            <a:ext cx="1609200" cy="41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chemeClr val="dk1"/>
              </a:solidFill>
              <a:latin typeface="DM Sans"/>
              <a:ea typeface="DM Sans"/>
              <a:cs typeface="DM Sans"/>
              <a:sym typeface="DM Sans"/>
            </a:endParaRPr>
          </a:p>
        </p:txBody>
      </p:sp>
      <p:sp>
        <p:nvSpPr>
          <p:cNvPr id="3015" name="Google Shape;3015;p41"/>
          <p:cNvSpPr/>
          <p:nvPr/>
        </p:nvSpPr>
        <p:spPr>
          <a:xfrm>
            <a:off x="2399462" y="1326125"/>
            <a:ext cx="627900" cy="627900"/>
          </a:xfrm>
          <a:prstGeom prst="rect">
            <a:avLst/>
          </a:prstGeom>
          <a:solidFill>
            <a:schemeClr val="accent5"/>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41"/>
          <p:cNvSpPr/>
          <p:nvPr/>
        </p:nvSpPr>
        <p:spPr>
          <a:xfrm>
            <a:off x="2399462" y="2488163"/>
            <a:ext cx="627900" cy="627900"/>
          </a:xfrm>
          <a:prstGeom prst="rect">
            <a:avLst/>
          </a:prstGeom>
          <a:solidFill>
            <a:schemeClr val="accent5"/>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41"/>
          <p:cNvSpPr/>
          <p:nvPr/>
        </p:nvSpPr>
        <p:spPr>
          <a:xfrm>
            <a:off x="2399462" y="3609188"/>
            <a:ext cx="627900" cy="627900"/>
          </a:xfrm>
          <a:prstGeom prst="rect">
            <a:avLst/>
          </a:prstGeom>
          <a:solidFill>
            <a:schemeClr val="accent5"/>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41"/>
          <p:cNvSpPr/>
          <p:nvPr/>
        </p:nvSpPr>
        <p:spPr>
          <a:xfrm>
            <a:off x="6116637" y="1326125"/>
            <a:ext cx="627900" cy="627900"/>
          </a:xfrm>
          <a:prstGeom prst="rect">
            <a:avLst/>
          </a:prstGeom>
          <a:solidFill>
            <a:schemeClr val="accent5"/>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41"/>
          <p:cNvSpPr/>
          <p:nvPr/>
        </p:nvSpPr>
        <p:spPr>
          <a:xfrm>
            <a:off x="6116637" y="2488163"/>
            <a:ext cx="627900" cy="627900"/>
          </a:xfrm>
          <a:prstGeom prst="rect">
            <a:avLst/>
          </a:prstGeom>
          <a:solidFill>
            <a:schemeClr val="accent5"/>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41"/>
          <p:cNvSpPr/>
          <p:nvPr/>
        </p:nvSpPr>
        <p:spPr>
          <a:xfrm>
            <a:off x="6116637" y="3609188"/>
            <a:ext cx="627900" cy="627900"/>
          </a:xfrm>
          <a:prstGeom prst="rect">
            <a:avLst/>
          </a:prstGeom>
          <a:solidFill>
            <a:schemeClr val="accent5"/>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21" name="Google Shape;3021;p41"/>
          <p:cNvGrpSpPr/>
          <p:nvPr/>
        </p:nvGrpSpPr>
        <p:grpSpPr>
          <a:xfrm>
            <a:off x="2552555" y="3762218"/>
            <a:ext cx="321718" cy="321869"/>
            <a:chOff x="4751705" y="3788655"/>
            <a:chExt cx="321718" cy="321869"/>
          </a:xfrm>
        </p:grpSpPr>
        <p:sp>
          <p:nvSpPr>
            <p:cNvPr id="3022" name="Google Shape;3022;p41"/>
            <p:cNvSpPr/>
            <p:nvPr/>
          </p:nvSpPr>
          <p:spPr>
            <a:xfrm>
              <a:off x="4883202" y="3856694"/>
              <a:ext cx="56548" cy="56624"/>
            </a:xfrm>
            <a:custGeom>
              <a:avLst/>
              <a:gdLst/>
              <a:ahLst/>
              <a:cxnLst/>
              <a:rect l="l" t="t" r="r" b="b"/>
              <a:pathLst>
                <a:path w="753" h="754" extrusionOk="0">
                  <a:moveTo>
                    <a:pt x="391" y="1"/>
                  </a:moveTo>
                  <a:cubicBezTo>
                    <a:pt x="181" y="1"/>
                    <a:pt x="0" y="182"/>
                    <a:pt x="0" y="392"/>
                  </a:cubicBezTo>
                  <a:lnTo>
                    <a:pt x="0" y="753"/>
                  </a:lnTo>
                  <a:lnTo>
                    <a:pt x="753" y="753"/>
                  </a:lnTo>
                  <a:lnTo>
                    <a:pt x="753" y="392"/>
                  </a:lnTo>
                  <a:cubicBezTo>
                    <a:pt x="753" y="182"/>
                    <a:pt x="601" y="1"/>
                    <a:pt x="3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023" name="Google Shape;3023;p41"/>
            <p:cNvSpPr/>
            <p:nvPr/>
          </p:nvSpPr>
          <p:spPr>
            <a:xfrm>
              <a:off x="4810958" y="3936073"/>
              <a:ext cx="203815" cy="174451"/>
            </a:xfrm>
            <a:custGeom>
              <a:avLst/>
              <a:gdLst/>
              <a:ahLst/>
              <a:cxnLst/>
              <a:rect l="l" t="t" r="r" b="b"/>
              <a:pathLst>
                <a:path w="2714" h="2323" extrusionOk="0">
                  <a:moveTo>
                    <a:pt x="1505" y="1143"/>
                  </a:moveTo>
                  <a:lnTo>
                    <a:pt x="1505" y="1838"/>
                  </a:lnTo>
                  <a:lnTo>
                    <a:pt x="1201" y="1838"/>
                  </a:lnTo>
                  <a:lnTo>
                    <a:pt x="1201" y="1143"/>
                  </a:lnTo>
                  <a:close/>
                  <a:moveTo>
                    <a:pt x="934" y="0"/>
                  </a:moveTo>
                  <a:lnTo>
                    <a:pt x="0" y="2323"/>
                  </a:lnTo>
                  <a:lnTo>
                    <a:pt x="2713" y="2323"/>
                  </a:lnTo>
                  <a:lnTo>
                    <a:pt x="1780" y="0"/>
                  </a:lnTo>
                  <a:lnTo>
                    <a:pt x="1505" y="0"/>
                  </a:lnTo>
                  <a:lnTo>
                    <a:pt x="1505" y="543"/>
                  </a:lnTo>
                  <a:lnTo>
                    <a:pt x="1201" y="543"/>
                  </a:lnTo>
                  <a:lnTo>
                    <a:pt x="12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024" name="Google Shape;3024;p41"/>
            <p:cNvSpPr/>
            <p:nvPr/>
          </p:nvSpPr>
          <p:spPr>
            <a:xfrm>
              <a:off x="4751705" y="3788655"/>
              <a:ext cx="321718" cy="321868"/>
            </a:xfrm>
            <a:custGeom>
              <a:avLst/>
              <a:gdLst/>
              <a:ahLst/>
              <a:cxnLst/>
              <a:rect l="l" t="t" r="r" b="b"/>
              <a:pathLst>
                <a:path w="4284" h="4286" extrusionOk="0">
                  <a:moveTo>
                    <a:pt x="2202" y="0"/>
                  </a:moveTo>
                  <a:cubicBezTo>
                    <a:pt x="2172" y="0"/>
                    <a:pt x="2143" y="1"/>
                    <a:pt x="2113" y="3"/>
                  </a:cubicBezTo>
                  <a:cubicBezTo>
                    <a:pt x="1542" y="3"/>
                    <a:pt x="999" y="241"/>
                    <a:pt x="608" y="632"/>
                  </a:cubicBezTo>
                  <a:cubicBezTo>
                    <a:pt x="218" y="1030"/>
                    <a:pt x="1" y="1602"/>
                    <a:pt x="1" y="2144"/>
                  </a:cubicBezTo>
                  <a:lnTo>
                    <a:pt x="1" y="4286"/>
                  </a:lnTo>
                  <a:lnTo>
                    <a:pt x="456" y="4286"/>
                  </a:lnTo>
                  <a:lnTo>
                    <a:pt x="1484" y="1782"/>
                  </a:lnTo>
                  <a:lnTo>
                    <a:pt x="1484" y="1298"/>
                  </a:lnTo>
                  <a:cubicBezTo>
                    <a:pt x="1484" y="937"/>
                    <a:pt x="1761" y="625"/>
                    <a:pt x="2117" y="625"/>
                  </a:cubicBezTo>
                  <a:cubicBezTo>
                    <a:pt x="2147" y="625"/>
                    <a:pt x="2177" y="628"/>
                    <a:pt x="2207" y="632"/>
                  </a:cubicBezTo>
                  <a:cubicBezTo>
                    <a:pt x="2569" y="668"/>
                    <a:pt x="2808" y="965"/>
                    <a:pt x="2808" y="1298"/>
                  </a:cubicBezTo>
                  <a:lnTo>
                    <a:pt x="2808" y="1782"/>
                  </a:lnTo>
                  <a:lnTo>
                    <a:pt x="3799" y="4249"/>
                  </a:lnTo>
                  <a:lnTo>
                    <a:pt x="3799" y="4286"/>
                  </a:lnTo>
                  <a:lnTo>
                    <a:pt x="4284" y="4286"/>
                  </a:lnTo>
                  <a:lnTo>
                    <a:pt x="4284" y="2144"/>
                  </a:lnTo>
                  <a:cubicBezTo>
                    <a:pt x="4284" y="1602"/>
                    <a:pt x="4074" y="1059"/>
                    <a:pt x="3712" y="668"/>
                  </a:cubicBezTo>
                  <a:cubicBezTo>
                    <a:pt x="3313" y="262"/>
                    <a:pt x="2770" y="0"/>
                    <a:pt x="22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grpSp>
        <p:nvGrpSpPr>
          <p:cNvPr id="3025" name="Google Shape;3025;p41"/>
          <p:cNvGrpSpPr/>
          <p:nvPr/>
        </p:nvGrpSpPr>
        <p:grpSpPr>
          <a:xfrm>
            <a:off x="2565055" y="2640175"/>
            <a:ext cx="296710" cy="323898"/>
            <a:chOff x="1258668" y="2770100"/>
            <a:chExt cx="296710" cy="323898"/>
          </a:xfrm>
        </p:grpSpPr>
        <p:sp>
          <p:nvSpPr>
            <p:cNvPr id="3026" name="Google Shape;3026;p41"/>
            <p:cNvSpPr/>
            <p:nvPr/>
          </p:nvSpPr>
          <p:spPr>
            <a:xfrm>
              <a:off x="1258668" y="2770100"/>
              <a:ext cx="296710" cy="255932"/>
            </a:xfrm>
            <a:custGeom>
              <a:avLst/>
              <a:gdLst/>
              <a:ahLst/>
              <a:cxnLst/>
              <a:rect l="l" t="t" r="r" b="b"/>
              <a:pathLst>
                <a:path w="3951" h="3408" extrusionOk="0">
                  <a:moveTo>
                    <a:pt x="2113" y="1172"/>
                  </a:moveTo>
                  <a:lnTo>
                    <a:pt x="2113" y="2409"/>
                  </a:lnTo>
                  <a:lnTo>
                    <a:pt x="1838" y="2409"/>
                  </a:lnTo>
                  <a:lnTo>
                    <a:pt x="1838" y="1172"/>
                  </a:lnTo>
                  <a:close/>
                  <a:moveTo>
                    <a:pt x="2113" y="2655"/>
                  </a:moveTo>
                  <a:lnTo>
                    <a:pt x="2113" y="2894"/>
                  </a:lnTo>
                  <a:lnTo>
                    <a:pt x="1838" y="2894"/>
                  </a:lnTo>
                  <a:lnTo>
                    <a:pt x="1838" y="2655"/>
                  </a:lnTo>
                  <a:close/>
                  <a:moveTo>
                    <a:pt x="1990" y="0"/>
                  </a:moveTo>
                  <a:lnTo>
                    <a:pt x="0" y="3408"/>
                  </a:lnTo>
                  <a:lnTo>
                    <a:pt x="3951" y="3408"/>
                  </a:lnTo>
                  <a:lnTo>
                    <a:pt x="19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027" name="Google Shape;3027;p41"/>
            <p:cNvSpPr/>
            <p:nvPr/>
          </p:nvSpPr>
          <p:spPr>
            <a:xfrm>
              <a:off x="1365157" y="3046085"/>
              <a:ext cx="83734" cy="47912"/>
            </a:xfrm>
            <a:custGeom>
              <a:avLst/>
              <a:gdLst/>
              <a:ahLst/>
              <a:cxnLst/>
              <a:rect l="l" t="t" r="r" b="b"/>
              <a:pathLst>
                <a:path w="1115" h="638" extrusionOk="0">
                  <a:moveTo>
                    <a:pt x="0" y="0"/>
                  </a:moveTo>
                  <a:lnTo>
                    <a:pt x="0" y="246"/>
                  </a:lnTo>
                  <a:lnTo>
                    <a:pt x="420" y="246"/>
                  </a:lnTo>
                  <a:lnTo>
                    <a:pt x="420" y="637"/>
                  </a:lnTo>
                  <a:lnTo>
                    <a:pt x="695" y="637"/>
                  </a:lnTo>
                  <a:lnTo>
                    <a:pt x="695" y="246"/>
                  </a:lnTo>
                  <a:lnTo>
                    <a:pt x="1115" y="246"/>
                  </a:lnTo>
                  <a:lnTo>
                    <a:pt x="11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3028" name="Google Shape;3028;p41"/>
          <p:cNvSpPr/>
          <p:nvPr/>
        </p:nvSpPr>
        <p:spPr>
          <a:xfrm>
            <a:off x="6264881" y="2619662"/>
            <a:ext cx="253830" cy="323896"/>
          </a:xfrm>
          <a:custGeom>
            <a:avLst/>
            <a:gdLst/>
            <a:ahLst/>
            <a:cxnLst/>
            <a:rect l="l" t="t" r="r" b="b"/>
            <a:pathLst>
              <a:path w="3380" h="4313" extrusionOk="0">
                <a:moveTo>
                  <a:pt x="1991" y="0"/>
                </a:moveTo>
                <a:cubicBezTo>
                  <a:pt x="1904" y="0"/>
                  <a:pt x="1810" y="58"/>
                  <a:pt x="1810" y="152"/>
                </a:cubicBezTo>
                <a:lnTo>
                  <a:pt x="1810" y="1599"/>
                </a:lnTo>
                <a:lnTo>
                  <a:pt x="1477" y="1599"/>
                </a:lnTo>
                <a:lnTo>
                  <a:pt x="1477" y="362"/>
                </a:lnTo>
                <a:cubicBezTo>
                  <a:pt x="1477" y="304"/>
                  <a:pt x="1419" y="210"/>
                  <a:pt x="1361" y="210"/>
                </a:cubicBezTo>
                <a:cubicBezTo>
                  <a:pt x="1267" y="210"/>
                  <a:pt x="1180" y="268"/>
                  <a:pt x="1180" y="362"/>
                </a:cubicBezTo>
                <a:lnTo>
                  <a:pt x="1180" y="2474"/>
                </a:lnTo>
                <a:cubicBezTo>
                  <a:pt x="1253" y="2456"/>
                  <a:pt x="1325" y="2448"/>
                  <a:pt x="1398" y="2448"/>
                </a:cubicBezTo>
                <a:cubicBezTo>
                  <a:pt x="1924" y="2448"/>
                  <a:pt x="2413" y="2909"/>
                  <a:pt x="2381" y="3437"/>
                </a:cubicBezTo>
                <a:lnTo>
                  <a:pt x="2085" y="3437"/>
                </a:lnTo>
                <a:cubicBezTo>
                  <a:pt x="2064" y="3013"/>
                  <a:pt x="1726" y="2751"/>
                  <a:pt x="1359" y="2751"/>
                </a:cubicBezTo>
                <a:cubicBezTo>
                  <a:pt x="1206" y="2751"/>
                  <a:pt x="1048" y="2796"/>
                  <a:pt x="905" y="2894"/>
                </a:cubicBezTo>
                <a:lnTo>
                  <a:pt x="305" y="1838"/>
                </a:lnTo>
                <a:cubicBezTo>
                  <a:pt x="284" y="1795"/>
                  <a:pt x="212" y="1769"/>
                  <a:pt x="152" y="1769"/>
                </a:cubicBezTo>
                <a:cubicBezTo>
                  <a:pt x="131" y="1769"/>
                  <a:pt x="110" y="1772"/>
                  <a:pt x="95" y="1780"/>
                </a:cubicBezTo>
                <a:cubicBezTo>
                  <a:pt x="30" y="1838"/>
                  <a:pt x="1" y="1932"/>
                  <a:pt x="30" y="1990"/>
                </a:cubicBezTo>
                <a:lnTo>
                  <a:pt x="847" y="3466"/>
                </a:lnTo>
                <a:cubicBezTo>
                  <a:pt x="999" y="3704"/>
                  <a:pt x="1267" y="3770"/>
                  <a:pt x="1513" y="3770"/>
                </a:cubicBezTo>
                <a:lnTo>
                  <a:pt x="1513" y="4312"/>
                </a:lnTo>
                <a:lnTo>
                  <a:pt x="3380" y="4312"/>
                </a:lnTo>
                <a:lnTo>
                  <a:pt x="3380" y="695"/>
                </a:lnTo>
                <a:cubicBezTo>
                  <a:pt x="3380" y="601"/>
                  <a:pt x="3322" y="543"/>
                  <a:pt x="3228" y="543"/>
                </a:cubicBezTo>
                <a:cubicBezTo>
                  <a:pt x="3141" y="543"/>
                  <a:pt x="3076" y="601"/>
                  <a:pt x="3076" y="695"/>
                </a:cubicBezTo>
                <a:lnTo>
                  <a:pt x="3076" y="1599"/>
                </a:lnTo>
                <a:lnTo>
                  <a:pt x="2743" y="1599"/>
                </a:lnTo>
                <a:lnTo>
                  <a:pt x="2743" y="485"/>
                </a:lnTo>
                <a:cubicBezTo>
                  <a:pt x="2743" y="391"/>
                  <a:pt x="2685" y="333"/>
                  <a:pt x="2598" y="333"/>
                </a:cubicBezTo>
                <a:cubicBezTo>
                  <a:pt x="2586" y="329"/>
                  <a:pt x="2574" y="327"/>
                  <a:pt x="2563" y="327"/>
                </a:cubicBezTo>
                <a:cubicBezTo>
                  <a:pt x="2490" y="327"/>
                  <a:pt x="2446" y="403"/>
                  <a:pt x="2446" y="485"/>
                </a:cubicBezTo>
                <a:lnTo>
                  <a:pt x="2446" y="1599"/>
                </a:lnTo>
                <a:lnTo>
                  <a:pt x="2114" y="1599"/>
                </a:lnTo>
                <a:lnTo>
                  <a:pt x="2114" y="181"/>
                </a:lnTo>
                <a:cubicBezTo>
                  <a:pt x="2114" y="87"/>
                  <a:pt x="2056" y="29"/>
                  <a:pt x="19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nvGrpSpPr>
          <p:cNvPr id="3029" name="Google Shape;3029;p41"/>
          <p:cNvGrpSpPr/>
          <p:nvPr/>
        </p:nvGrpSpPr>
        <p:grpSpPr>
          <a:xfrm>
            <a:off x="2552821" y="1532458"/>
            <a:ext cx="321194" cy="215231"/>
            <a:chOff x="2649034" y="2824396"/>
            <a:chExt cx="321194" cy="215231"/>
          </a:xfrm>
        </p:grpSpPr>
        <p:sp>
          <p:nvSpPr>
            <p:cNvPr id="3030" name="Google Shape;3030;p41"/>
            <p:cNvSpPr/>
            <p:nvPr/>
          </p:nvSpPr>
          <p:spPr>
            <a:xfrm>
              <a:off x="2649034" y="2910233"/>
              <a:ext cx="210348" cy="106563"/>
            </a:xfrm>
            <a:custGeom>
              <a:avLst/>
              <a:gdLst/>
              <a:ahLst/>
              <a:cxnLst/>
              <a:rect l="l" t="t" r="r" b="b"/>
              <a:pathLst>
                <a:path w="2801" h="1419" extrusionOk="0">
                  <a:moveTo>
                    <a:pt x="869" y="305"/>
                  </a:moveTo>
                  <a:lnTo>
                    <a:pt x="869" y="543"/>
                  </a:lnTo>
                  <a:lnTo>
                    <a:pt x="572" y="543"/>
                  </a:lnTo>
                  <a:lnTo>
                    <a:pt x="572" y="305"/>
                  </a:lnTo>
                  <a:close/>
                  <a:moveTo>
                    <a:pt x="1" y="1"/>
                  </a:moveTo>
                  <a:lnTo>
                    <a:pt x="1" y="1419"/>
                  </a:lnTo>
                  <a:lnTo>
                    <a:pt x="268" y="1419"/>
                  </a:lnTo>
                  <a:cubicBezTo>
                    <a:pt x="210" y="1086"/>
                    <a:pt x="507" y="789"/>
                    <a:pt x="840" y="789"/>
                  </a:cubicBezTo>
                  <a:cubicBezTo>
                    <a:pt x="1201" y="789"/>
                    <a:pt x="1476" y="1086"/>
                    <a:pt x="1447" y="1419"/>
                  </a:cubicBezTo>
                  <a:lnTo>
                    <a:pt x="2800" y="1419"/>
                  </a:lnTo>
                  <a:cubicBezTo>
                    <a:pt x="2771" y="1390"/>
                    <a:pt x="2648" y="572"/>
                    <a:pt x="1896" y="572"/>
                  </a:cubicBezTo>
                  <a:cubicBezTo>
                    <a:pt x="1382" y="572"/>
                    <a:pt x="1173" y="305"/>
                    <a:pt x="10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031" name="Google Shape;3031;p41"/>
            <p:cNvSpPr/>
            <p:nvPr/>
          </p:nvSpPr>
          <p:spPr>
            <a:xfrm>
              <a:off x="2712041" y="2824396"/>
              <a:ext cx="36497" cy="65861"/>
            </a:xfrm>
            <a:custGeom>
              <a:avLst/>
              <a:gdLst/>
              <a:ahLst/>
              <a:cxnLst/>
              <a:rect l="l" t="t" r="r" b="b"/>
              <a:pathLst>
                <a:path w="486" h="877" extrusionOk="0">
                  <a:moveTo>
                    <a:pt x="1" y="1"/>
                  </a:moveTo>
                  <a:lnTo>
                    <a:pt x="1" y="876"/>
                  </a:lnTo>
                  <a:lnTo>
                    <a:pt x="485" y="876"/>
                  </a:lnTo>
                  <a:lnTo>
                    <a:pt x="4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032" name="Google Shape;3032;p41"/>
            <p:cNvSpPr/>
            <p:nvPr/>
          </p:nvSpPr>
          <p:spPr>
            <a:xfrm>
              <a:off x="2768590" y="2824396"/>
              <a:ext cx="38600" cy="65861"/>
            </a:xfrm>
            <a:custGeom>
              <a:avLst/>
              <a:gdLst/>
              <a:ahLst/>
              <a:cxnLst/>
              <a:rect l="l" t="t" r="r" b="b"/>
              <a:pathLst>
                <a:path w="514" h="877" extrusionOk="0">
                  <a:moveTo>
                    <a:pt x="0" y="1"/>
                  </a:moveTo>
                  <a:lnTo>
                    <a:pt x="0" y="876"/>
                  </a:lnTo>
                  <a:lnTo>
                    <a:pt x="514" y="876"/>
                  </a:lnTo>
                  <a:lnTo>
                    <a:pt x="5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033" name="Google Shape;3033;p41"/>
            <p:cNvSpPr/>
            <p:nvPr/>
          </p:nvSpPr>
          <p:spPr>
            <a:xfrm>
              <a:off x="2825589" y="2824396"/>
              <a:ext cx="38150" cy="65861"/>
            </a:xfrm>
            <a:custGeom>
              <a:avLst/>
              <a:gdLst/>
              <a:ahLst/>
              <a:cxnLst/>
              <a:rect l="l" t="t" r="r" b="b"/>
              <a:pathLst>
                <a:path w="508" h="877" extrusionOk="0">
                  <a:moveTo>
                    <a:pt x="1" y="1"/>
                  </a:moveTo>
                  <a:lnTo>
                    <a:pt x="1" y="876"/>
                  </a:lnTo>
                  <a:lnTo>
                    <a:pt x="507" y="876"/>
                  </a:lnTo>
                  <a:lnTo>
                    <a:pt x="5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034" name="Google Shape;3034;p41"/>
            <p:cNvSpPr/>
            <p:nvPr/>
          </p:nvSpPr>
          <p:spPr>
            <a:xfrm>
              <a:off x="2649034" y="2824396"/>
              <a:ext cx="43031" cy="65861"/>
            </a:xfrm>
            <a:custGeom>
              <a:avLst/>
              <a:gdLst/>
              <a:ahLst/>
              <a:cxnLst/>
              <a:rect l="l" t="t" r="r" b="b"/>
              <a:pathLst>
                <a:path w="573" h="877" extrusionOk="0">
                  <a:moveTo>
                    <a:pt x="1" y="1"/>
                  </a:moveTo>
                  <a:lnTo>
                    <a:pt x="1" y="876"/>
                  </a:lnTo>
                  <a:lnTo>
                    <a:pt x="572" y="876"/>
                  </a:lnTo>
                  <a:lnTo>
                    <a:pt x="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035" name="Google Shape;3035;p41"/>
            <p:cNvSpPr/>
            <p:nvPr/>
          </p:nvSpPr>
          <p:spPr>
            <a:xfrm>
              <a:off x="2750642" y="2910233"/>
              <a:ext cx="219585" cy="106563"/>
            </a:xfrm>
            <a:custGeom>
              <a:avLst/>
              <a:gdLst/>
              <a:ahLst/>
              <a:cxnLst/>
              <a:rect l="l" t="t" r="r" b="b"/>
              <a:pathLst>
                <a:path w="2924" h="1419" extrusionOk="0">
                  <a:moveTo>
                    <a:pt x="0" y="1"/>
                  </a:moveTo>
                  <a:cubicBezTo>
                    <a:pt x="58" y="211"/>
                    <a:pt x="275" y="334"/>
                    <a:pt x="543" y="334"/>
                  </a:cubicBezTo>
                  <a:cubicBezTo>
                    <a:pt x="1144" y="334"/>
                    <a:pt x="1390" y="666"/>
                    <a:pt x="1570" y="999"/>
                  </a:cubicBezTo>
                  <a:cubicBezTo>
                    <a:pt x="1692" y="846"/>
                    <a:pt x="1855" y="778"/>
                    <a:pt x="2016" y="778"/>
                  </a:cubicBezTo>
                  <a:cubicBezTo>
                    <a:pt x="2334" y="778"/>
                    <a:pt x="2646" y="1040"/>
                    <a:pt x="2627" y="1419"/>
                  </a:cubicBezTo>
                  <a:lnTo>
                    <a:pt x="2923" y="1419"/>
                  </a:lnTo>
                  <a:lnTo>
                    <a:pt x="2923" y="514"/>
                  </a:lnTo>
                  <a:lnTo>
                    <a:pt x="2265" y="514"/>
                  </a:lnTo>
                  <a:lnTo>
                    <a:pt x="2265" y="276"/>
                  </a:lnTo>
                  <a:lnTo>
                    <a:pt x="2923" y="276"/>
                  </a:lnTo>
                  <a:lnTo>
                    <a:pt x="29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036" name="Google Shape;3036;p41"/>
            <p:cNvSpPr/>
            <p:nvPr/>
          </p:nvSpPr>
          <p:spPr>
            <a:xfrm>
              <a:off x="2882138" y="2824396"/>
              <a:ext cx="88089" cy="65861"/>
            </a:xfrm>
            <a:custGeom>
              <a:avLst/>
              <a:gdLst/>
              <a:ahLst/>
              <a:cxnLst/>
              <a:rect l="l" t="t" r="r" b="b"/>
              <a:pathLst>
                <a:path w="1173" h="877" extrusionOk="0">
                  <a:moveTo>
                    <a:pt x="0" y="1"/>
                  </a:moveTo>
                  <a:lnTo>
                    <a:pt x="0" y="876"/>
                  </a:lnTo>
                  <a:lnTo>
                    <a:pt x="1172" y="876"/>
                  </a:lnTo>
                  <a:lnTo>
                    <a:pt x="1172" y="601"/>
                  </a:lnTo>
                  <a:cubicBezTo>
                    <a:pt x="1172" y="268"/>
                    <a:pt x="905" y="1"/>
                    <a:pt x="5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037" name="Google Shape;3037;p41"/>
            <p:cNvSpPr/>
            <p:nvPr/>
          </p:nvSpPr>
          <p:spPr>
            <a:xfrm>
              <a:off x="2687033" y="2987434"/>
              <a:ext cx="52268" cy="52193"/>
            </a:xfrm>
            <a:custGeom>
              <a:avLst/>
              <a:gdLst/>
              <a:ahLst/>
              <a:cxnLst/>
              <a:rect l="l" t="t" r="r" b="b"/>
              <a:pathLst>
                <a:path w="696" h="695" extrusionOk="0">
                  <a:moveTo>
                    <a:pt x="334" y="0"/>
                  </a:moveTo>
                  <a:cubicBezTo>
                    <a:pt x="153" y="0"/>
                    <a:pt x="1" y="152"/>
                    <a:pt x="1" y="333"/>
                  </a:cubicBezTo>
                  <a:cubicBezTo>
                    <a:pt x="1" y="543"/>
                    <a:pt x="153" y="695"/>
                    <a:pt x="334" y="695"/>
                  </a:cubicBezTo>
                  <a:cubicBezTo>
                    <a:pt x="544" y="695"/>
                    <a:pt x="695" y="543"/>
                    <a:pt x="695" y="333"/>
                  </a:cubicBezTo>
                  <a:cubicBezTo>
                    <a:pt x="695" y="152"/>
                    <a:pt x="544" y="0"/>
                    <a:pt x="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038" name="Google Shape;3038;p41"/>
            <p:cNvSpPr/>
            <p:nvPr/>
          </p:nvSpPr>
          <p:spPr>
            <a:xfrm>
              <a:off x="2877257" y="2987434"/>
              <a:ext cx="50015" cy="52193"/>
            </a:xfrm>
            <a:custGeom>
              <a:avLst/>
              <a:gdLst/>
              <a:ahLst/>
              <a:cxnLst/>
              <a:rect l="l" t="t" r="r" b="b"/>
              <a:pathLst>
                <a:path w="666" h="695" extrusionOk="0">
                  <a:moveTo>
                    <a:pt x="333" y="0"/>
                  </a:moveTo>
                  <a:cubicBezTo>
                    <a:pt x="152" y="0"/>
                    <a:pt x="0" y="152"/>
                    <a:pt x="0" y="333"/>
                  </a:cubicBezTo>
                  <a:cubicBezTo>
                    <a:pt x="0" y="543"/>
                    <a:pt x="152" y="695"/>
                    <a:pt x="333" y="695"/>
                  </a:cubicBezTo>
                  <a:cubicBezTo>
                    <a:pt x="514" y="695"/>
                    <a:pt x="666" y="543"/>
                    <a:pt x="666" y="333"/>
                  </a:cubicBezTo>
                  <a:cubicBezTo>
                    <a:pt x="666" y="152"/>
                    <a:pt x="514" y="0"/>
                    <a:pt x="3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grpSp>
        <p:nvGrpSpPr>
          <p:cNvPr id="3039" name="Google Shape;3039;p41"/>
          <p:cNvGrpSpPr/>
          <p:nvPr/>
        </p:nvGrpSpPr>
        <p:grpSpPr>
          <a:xfrm>
            <a:off x="6337913" y="1478124"/>
            <a:ext cx="185341" cy="323898"/>
            <a:chOff x="6250738" y="1717074"/>
            <a:chExt cx="185341" cy="323898"/>
          </a:xfrm>
        </p:grpSpPr>
        <p:sp>
          <p:nvSpPr>
            <p:cNvPr id="3040" name="Google Shape;3040;p41"/>
            <p:cNvSpPr/>
            <p:nvPr/>
          </p:nvSpPr>
          <p:spPr>
            <a:xfrm>
              <a:off x="6262153" y="1884994"/>
              <a:ext cx="165290" cy="95149"/>
            </a:xfrm>
            <a:custGeom>
              <a:avLst/>
              <a:gdLst/>
              <a:ahLst/>
              <a:cxnLst/>
              <a:rect l="l" t="t" r="r" b="b"/>
              <a:pathLst>
                <a:path w="2201" h="1267" extrusionOk="0">
                  <a:moveTo>
                    <a:pt x="782" y="724"/>
                  </a:moveTo>
                  <a:lnTo>
                    <a:pt x="782" y="992"/>
                  </a:lnTo>
                  <a:lnTo>
                    <a:pt x="507" y="992"/>
                  </a:lnTo>
                  <a:lnTo>
                    <a:pt x="507" y="724"/>
                  </a:lnTo>
                  <a:close/>
                  <a:moveTo>
                    <a:pt x="1657" y="724"/>
                  </a:moveTo>
                  <a:lnTo>
                    <a:pt x="1657" y="992"/>
                  </a:lnTo>
                  <a:lnTo>
                    <a:pt x="1383" y="992"/>
                  </a:lnTo>
                  <a:lnTo>
                    <a:pt x="1383" y="724"/>
                  </a:lnTo>
                  <a:close/>
                  <a:moveTo>
                    <a:pt x="1" y="0"/>
                  </a:moveTo>
                  <a:lnTo>
                    <a:pt x="1" y="1267"/>
                  </a:lnTo>
                  <a:lnTo>
                    <a:pt x="2200" y="1267"/>
                  </a:lnTo>
                  <a:lnTo>
                    <a:pt x="2200" y="0"/>
                  </a:lnTo>
                  <a:cubicBezTo>
                    <a:pt x="2135" y="58"/>
                    <a:pt x="2106" y="87"/>
                    <a:pt x="2048" y="116"/>
                  </a:cubicBezTo>
                  <a:cubicBezTo>
                    <a:pt x="1771" y="367"/>
                    <a:pt x="1421" y="489"/>
                    <a:pt x="1074" y="489"/>
                  </a:cubicBezTo>
                  <a:cubicBezTo>
                    <a:pt x="671" y="489"/>
                    <a:pt x="273" y="323"/>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041" name="Google Shape;3041;p41"/>
            <p:cNvSpPr/>
            <p:nvPr/>
          </p:nvSpPr>
          <p:spPr>
            <a:xfrm>
              <a:off x="6311643" y="2000194"/>
              <a:ext cx="63608" cy="40778"/>
            </a:xfrm>
            <a:custGeom>
              <a:avLst/>
              <a:gdLst/>
              <a:ahLst/>
              <a:cxnLst/>
              <a:rect l="l" t="t" r="r" b="b"/>
              <a:pathLst>
                <a:path w="847" h="543" extrusionOk="0">
                  <a:moveTo>
                    <a:pt x="0" y="0"/>
                  </a:moveTo>
                  <a:lnTo>
                    <a:pt x="0" y="543"/>
                  </a:lnTo>
                  <a:lnTo>
                    <a:pt x="847" y="543"/>
                  </a:lnTo>
                  <a:lnTo>
                    <a:pt x="8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042" name="Google Shape;3042;p41"/>
            <p:cNvSpPr/>
            <p:nvPr/>
          </p:nvSpPr>
          <p:spPr>
            <a:xfrm>
              <a:off x="6295872" y="1757853"/>
              <a:ext cx="95149" cy="43557"/>
            </a:xfrm>
            <a:custGeom>
              <a:avLst/>
              <a:gdLst/>
              <a:ahLst/>
              <a:cxnLst/>
              <a:rect l="l" t="t" r="r" b="b"/>
              <a:pathLst>
                <a:path w="1267" h="580" extrusionOk="0">
                  <a:moveTo>
                    <a:pt x="637" y="1"/>
                  </a:moveTo>
                  <a:cubicBezTo>
                    <a:pt x="304" y="1"/>
                    <a:pt x="29" y="246"/>
                    <a:pt x="0" y="579"/>
                  </a:cubicBezTo>
                  <a:lnTo>
                    <a:pt x="456" y="579"/>
                  </a:lnTo>
                  <a:lnTo>
                    <a:pt x="333" y="304"/>
                  </a:lnTo>
                  <a:lnTo>
                    <a:pt x="601" y="218"/>
                  </a:lnTo>
                  <a:lnTo>
                    <a:pt x="724" y="579"/>
                  </a:lnTo>
                  <a:lnTo>
                    <a:pt x="1266" y="579"/>
                  </a:lnTo>
                  <a:cubicBezTo>
                    <a:pt x="1237" y="246"/>
                    <a:pt x="962" y="1"/>
                    <a:pt x="6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043" name="Google Shape;3043;p41"/>
            <p:cNvSpPr/>
            <p:nvPr/>
          </p:nvSpPr>
          <p:spPr>
            <a:xfrm>
              <a:off x="6250738" y="1717074"/>
              <a:ext cx="185341" cy="183764"/>
            </a:xfrm>
            <a:custGeom>
              <a:avLst/>
              <a:gdLst/>
              <a:ahLst/>
              <a:cxnLst/>
              <a:rect l="l" t="t" r="r" b="b"/>
              <a:pathLst>
                <a:path w="2468" h="2447" extrusionOk="0">
                  <a:moveTo>
                    <a:pt x="1238" y="276"/>
                  </a:moveTo>
                  <a:cubicBezTo>
                    <a:pt x="1744" y="276"/>
                    <a:pt x="2142" y="695"/>
                    <a:pt x="2142" y="1209"/>
                  </a:cubicBezTo>
                  <a:lnTo>
                    <a:pt x="2142" y="1390"/>
                  </a:lnTo>
                  <a:lnTo>
                    <a:pt x="334" y="1390"/>
                  </a:lnTo>
                  <a:lnTo>
                    <a:pt x="334" y="1180"/>
                  </a:lnTo>
                  <a:cubicBezTo>
                    <a:pt x="334" y="695"/>
                    <a:pt x="724" y="276"/>
                    <a:pt x="1238" y="276"/>
                  </a:cubicBezTo>
                  <a:close/>
                  <a:moveTo>
                    <a:pt x="1744" y="1665"/>
                  </a:moveTo>
                  <a:lnTo>
                    <a:pt x="1744" y="1933"/>
                  </a:lnTo>
                  <a:lnTo>
                    <a:pt x="724" y="1933"/>
                  </a:lnTo>
                  <a:lnTo>
                    <a:pt x="724" y="1665"/>
                  </a:lnTo>
                  <a:close/>
                  <a:moveTo>
                    <a:pt x="1296" y="1"/>
                  </a:moveTo>
                  <a:cubicBezTo>
                    <a:pt x="572" y="1"/>
                    <a:pt x="1" y="544"/>
                    <a:pt x="1" y="1238"/>
                  </a:cubicBezTo>
                  <a:cubicBezTo>
                    <a:pt x="1" y="1629"/>
                    <a:pt x="211" y="1962"/>
                    <a:pt x="478" y="2208"/>
                  </a:cubicBezTo>
                  <a:cubicBezTo>
                    <a:pt x="659" y="2323"/>
                    <a:pt x="876" y="2417"/>
                    <a:pt x="1115" y="2446"/>
                  </a:cubicBezTo>
                  <a:lnTo>
                    <a:pt x="1115" y="2208"/>
                  </a:lnTo>
                  <a:lnTo>
                    <a:pt x="1383" y="2208"/>
                  </a:lnTo>
                  <a:lnTo>
                    <a:pt x="1383" y="2446"/>
                  </a:lnTo>
                  <a:cubicBezTo>
                    <a:pt x="1600" y="2417"/>
                    <a:pt x="1809" y="2323"/>
                    <a:pt x="1990" y="2208"/>
                  </a:cubicBezTo>
                  <a:cubicBezTo>
                    <a:pt x="2287" y="1962"/>
                    <a:pt x="2468" y="1600"/>
                    <a:pt x="2468" y="1180"/>
                  </a:cubicBezTo>
                  <a:cubicBezTo>
                    <a:pt x="2439" y="544"/>
                    <a:pt x="1925" y="37"/>
                    <a:pt x="12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3044" name="Google Shape;3044;p41"/>
          <p:cNvSpPr/>
          <p:nvPr/>
        </p:nvSpPr>
        <p:spPr>
          <a:xfrm>
            <a:off x="6258487" y="3802235"/>
            <a:ext cx="344198" cy="211001"/>
          </a:xfrm>
          <a:custGeom>
            <a:avLst/>
            <a:gdLst/>
            <a:ahLst/>
            <a:cxnLst/>
            <a:rect l="l" t="t" r="r" b="b"/>
            <a:pathLst>
              <a:path w="3409" h="2090" extrusionOk="0">
                <a:moveTo>
                  <a:pt x="2446" y="281"/>
                </a:moveTo>
                <a:cubicBezTo>
                  <a:pt x="2533" y="281"/>
                  <a:pt x="2562" y="310"/>
                  <a:pt x="2627" y="404"/>
                </a:cubicBezTo>
                <a:lnTo>
                  <a:pt x="2953" y="946"/>
                </a:lnTo>
                <a:lnTo>
                  <a:pt x="1057" y="1091"/>
                </a:lnTo>
                <a:lnTo>
                  <a:pt x="1296" y="491"/>
                </a:lnTo>
                <a:cubicBezTo>
                  <a:pt x="1361" y="368"/>
                  <a:pt x="1390" y="339"/>
                  <a:pt x="1506" y="339"/>
                </a:cubicBezTo>
                <a:lnTo>
                  <a:pt x="2410" y="281"/>
                </a:lnTo>
                <a:close/>
                <a:moveTo>
                  <a:pt x="2941" y="1179"/>
                </a:moveTo>
                <a:cubicBezTo>
                  <a:pt x="3039" y="1179"/>
                  <a:pt x="3108" y="1259"/>
                  <a:pt x="3133" y="1366"/>
                </a:cubicBezTo>
                <a:cubicBezTo>
                  <a:pt x="3133" y="1489"/>
                  <a:pt x="3047" y="1576"/>
                  <a:pt x="2924" y="1576"/>
                </a:cubicBezTo>
                <a:cubicBezTo>
                  <a:pt x="2912" y="1580"/>
                  <a:pt x="2901" y="1581"/>
                  <a:pt x="2889" y="1581"/>
                </a:cubicBezTo>
                <a:cubicBezTo>
                  <a:pt x="2813" y="1581"/>
                  <a:pt x="2739" y="1502"/>
                  <a:pt x="2714" y="1395"/>
                </a:cubicBezTo>
                <a:cubicBezTo>
                  <a:pt x="2714" y="1272"/>
                  <a:pt x="2808" y="1185"/>
                  <a:pt x="2895" y="1185"/>
                </a:cubicBezTo>
                <a:cubicBezTo>
                  <a:pt x="2911" y="1181"/>
                  <a:pt x="2926" y="1179"/>
                  <a:pt x="2941" y="1179"/>
                </a:cubicBezTo>
                <a:close/>
                <a:moveTo>
                  <a:pt x="1144" y="1308"/>
                </a:moveTo>
                <a:cubicBezTo>
                  <a:pt x="1238" y="1308"/>
                  <a:pt x="1361" y="1395"/>
                  <a:pt x="1361" y="1518"/>
                </a:cubicBezTo>
                <a:cubicBezTo>
                  <a:pt x="1361" y="1605"/>
                  <a:pt x="1296" y="1728"/>
                  <a:pt x="1180" y="1728"/>
                </a:cubicBezTo>
                <a:cubicBezTo>
                  <a:pt x="1057" y="1728"/>
                  <a:pt x="963" y="1634"/>
                  <a:pt x="963" y="1547"/>
                </a:cubicBezTo>
                <a:cubicBezTo>
                  <a:pt x="934" y="1424"/>
                  <a:pt x="1028" y="1337"/>
                  <a:pt x="1144" y="1308"/>
                </a:cubicBezTo>
                <a:close/>
                <a:moveTo>
                  <a:pt x="391" y="1366"/>
                </a:moveTo>
                <a:lnTo>
                  <a:pt x="333" y="1395"/>
                </a:lnTo>
                <a:lnTo>
                  <a:pt x="333" y="1453"/>
                </a:lnTo>
                <a:lnTo>
                  <a:pt x="666" y="1851"/>
                </a:lnTo>
                <a:lnTo>
                  <a:pt x="456" y="1395"/>
                </a:lnTo>
                <a:cubicBezTo>
                  <a:pt x="456" y="1366"/>
                  <a:pt x="420" y="1366"/>
                  <a:pt x="420" y="1366"/>
                </a:cubicBezTo>
                <a:close/>
                <a:moveTo>
                  <a:pt x="124" y="1453"/>
                </a:moveTo>
                <a:lnTo>
                  <a:pt x="59" y="1518"/>
                </a:lnTo>
                <a:cubicBezTo>
                  <a:pt x="30" y="1547"/>
                  <a:pt x="59" y="1576"/>
                  <a:pt x="95" y="1605"/>
                </a:cubicBezTo>
                <a:lnTo>
                  <a:pt x="601" y="1995"/>
                </a:lnTo>
                <a:lnTo>
                  <a:pt x="601" y="1995"/>
                </a:lnTo>
                <a:lnTo>
                  <a:pt x="210" y="1489"/>
                </a:lnTo>
                <a:cubicBezTo>
                  <a:pt x="182" y="1453"/>
                  <a:pt x="182" y="1453"/>
                  <a:pt x="153" y="1453"/>
                </a:cubicBezTo>
                <a:close/>
                <a:moveTo>
                  <a:pt x="30" y="1851"/>
                </a:moveTo>
                <a:lnTo>
                  <a:pt x="30" y="1938"/>
                </a:lnTo>
                <a:cubicBezTo>
                  <a:pt x="1" y="1938"/>
                  <a:pt x="30" y="1966"/>
                  <a:pt x="59" y="1966"/>
                </a:cubicBezTo>
                <a:lnTo>
                  <a:pt x="572" y="2032"/>
                </a:lnTo>
                <a:lnTo>
                  <a:pt x="95" y="1851"/>
                </a:lnTo>
                <a:close/>
                <a:moveTo>
                  <a:pt x="2550" y="0"/>
                </a:moveTo>
                <a:cubicBezTo>
                  <a:pt x="2535" y="0"/>
                  <a:pt x="2519" y="2"/>
                  <a:pt x="2504" y="6"/>
                </a:cubicBezTo>
                <a:lnTo>
                  <a:pt x="1361" y="71"/>
                </a:lnTo>
                <a:cubicBezTo>
                  <a:pt x="1238" y="100"/>
                  <a:pt x="1115" y="187"/>
                  <a:pt x="1086" y="281"/>
                </a:cubicBezTo>
                <a:lnTo>
                  <a:pt x="753" y="1156"/>
                </a:lnTo>
                <a:cubicBezTo>
                  <a:pt x="724" y="1243"/>
                  <a:pt x="724" y="1308"/>
                  <a:pt x="724" y="1366"/>
                </a:cubicBezTo>
                <a:lnTo>
                  <a:pt x="753" y="1995"/>
                </a:lnTo>
                <a:lnTo>
                  <a:pt x="695" y="1995"/>
                </a:lnTo>
                <a:cubicBezTo>
                  <a:pt x="666" y="1995"/>
                  <a:pt x="637" y="1995"/>
                  <a:pt x="637" y="2032"/>
                </a:cubicBezTo>
                <a:cubicBezTo>
                  <a:pt x="637" y="2061"/>
                  <a:pt x="666" y="2089"/>
                  <a:pt x="695" y="2089"/>
                </a:cubicBezTo>
                <a:lnTo>
                  <a:pt x="1144" y="2089"/>
                </a:lnTo>
                <a:cubicBezTo>
                  <a:pt x="1209" y="2089"/>
                  <a:pt x="1238" y="2089"/>
                  <a:pt x="1209" y="2032"/>
                </a:cubicBezTo>
                <a:lnTo>
                  <a:pt x="1209" y="1966"/>
                </a:lnTo>
                <a:lnTo>
                  <a:pt x="2924" y="1851"/>
                </a:lnTo>
                <a:lnTo>
                  <a:pt x="2953" y="1938"/>
                </a:lnTo>
                <a:lnTo>
                  <a:pt x="2953" y="2032"/>
                </a:lnTo>
                <a:cubicBezTo>
                  <a:pt x="2953" y="2061"/>
                  <a:pt x="2989" y="2089"/>
                  <a:pt x="3018" y="2089"/>
                </a:cubicBezTo>
                <a:lnTo>
                  <a:pt x="3350" y="2061"/>
                </a:lnTo>
                <a:cubicBezTo>
                  <a:pt x="3379" y="2061"/>
                  <a:pt x="3408" y="2032"/>
                  <a:pt x="3408" y="1995"/>
                </a:cubicBezTo>
                <a:lnTo>
                  <a:pt x="3408" y="1909"/>
                </a:lnTo>
                <a:lnTo>
                  <a:pt x="3350" y="1185"/>
                </a:lnTo>
                <a:cubicBezTo>
                  <a:pt x="3350" y="1091"/>
                  <a:pt x="3314" y="1033"/>
                  <a:pt x="3256" y="975"/>
                </a:cubicBezTo>
                <a:lnTo>
                  <a:pt x="2808" y="158"/>
                </a:lnTo>
                <a:cubicBezTo>
                  <a:pt x="2751" y="82"/>
                  <a:pt x="2655" y="0"/>
                  <a:pt x="25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3045" name="Google Shape;3045;p41"/>
          <p:cNvGrpSpPr/>
          <p:nvPr/>
        </p:nvGrpSpPr>
        <p:grpSpPr>
          <a:xfrm rot="-422179">
            <a:off x="3813990" y="1318679"/>
            <a:ext cx="1515745" cy="2836610"/>
            <a:chOff x="5120779" y="818439"/>
            <a:chExt cx="1836564" cy="3437000"/>
          </a:xfrm>
        </p:grpSpPr>
        <p:sp>
          <p:nvSpPr>
            <p:cNvPr id="3046" name="Google Shape;3046;p41"/>
            <p:cNvSpPr/>
            <p:nvPr/>
          </p:nvSpPr>
          <p:spPr>
            <a:xfrm>
              <a:off x="5120779" y="818439"/>
              <a:ext cx="1836564" cy="3437000"/>
            </a:xfrm>
            <a:custGeom>
              <a:avLst/>
              <a:gdLst/>
              <a:ahLst/>
              <a:cxnLst/>
              <a:rect l="l" t="t" r="r" b="b"/>
              <a:pathLst>
                <a:path w="37357" h="69911" extrusionOk="0">
                  <a:moveTo>
                    <a:pt x="3283" y="0"/>
                  </a:moveTo>
                  <a:cubicBezTo>
                    <a:pt x="1520" y="0"/>
                    <a:pt x="1" y="1520"/>
                    <a:pt x="1" y="3435"/>
                  </a:cubicBezTo>
                  <a:lnTo>
                    <a:pt x="1" y="66627"/>
                  </a:lnTo>
                  <a:cubicBezTo>
                    <a:pt x="1" y="68390"/>
                    <a:pt x="1520" y="69910"/>
                    <a:pt x="3283" y="69910"/>
                  </a:cubicBezTo>
                  <a:lnTo>
                    <a:pt x="34074" y="69910"/>
                  </a:lnTo>
                  <a:cubicBezTo>
                    <a:pt x="35837" y="69910"/>
                    <a:pt x="37357" y="68390"/>
                    <a:pt x="37357" y="66627"/>
                  </a:cubicBezTo>
                  <a:lnTo>
                    <a:pt x="37357" y="3435"/>
                  </a:lnTo>
                  <a:cubicBezTo>
                    <a:pt x="37357" y="1520"/>
                    <a:pt x="35837" y="0"/>
                    <a:pt x="340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41"/>
            <p:cNvSpPr/>
            <p:nvPr/>
          </p:nvSpPr>
          <p:spPr>
            <a:xfrm>
              <a:off x="5819675" y="947325"/>
              <a:ext cx="438600" cy="723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41"/>
            <p:cNvSpPr/>
            <p:nvPr/>
          </p:nvSpPr>
          <p:spPr>
            <a:xfrm>
              <a:off x="5878717" y="3947980"/>
              <a:ext cx="320700" cy="1938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49" name="Google Shape;3049;p41"/>
          <p:cNvPicPr preferRelativeResize="0"/>
          <p:nvPr/>
        </p:nvPicPr>
        <p:blipFill rotWithShape="1">
          <a:blip r:embed="rId3">
            <a:alphaModFix/>
          </a:blip>
          <a:srcRect/>
          <a:stretch/>
        </p:blipFill>
        <p:spPr>
          <a:xfrm rot="-422301">
            <a:off x="3899321" y="1531792"/>
            <a:ext cx="1332985" cy="2310198"/>
          </a:xfrm>
          <a:prstGeom prst="rect">
            <a:avLst/>
          </a:prstGeom>
          <a:noFill/>
          <a:ln>
            <a:noFill/>
          </a:ln>
        </p:spPr>
      </p:pic>
      <p:cxnSp>
        <p:nvCxnSpPr>
          <p:cNvPr id="3050" name="Google Shape;3050;p41"/>
          <p:cNvCxnSpPr>
            <a:stCxn id="3015" idx="3"/>
          </p:cNvCxnSpPr>
          <p:nvPr/>
        </p:nvCxnSpPr>
        <p:spPr>
          <a:xfrm>
            <a:off x="3027362" y="1640075"/>
            <a:ext cx="1171800" cy="761700"/>
          </a:xfrm>
          <a:prstGeom prst="bentConnector3">
            <a:avLst>
              <a:gd name="adj1" fmla="val 50000"/>
            </a:avLst>
          </a:prstGeom>
          <a:noFill/>
          <a:ln w="9525" cap="flat" cmpd="sng">
            <a:solidFill>
              <a:schemeClr val="dk1"/>
            </a:solidFill>
            <a:prstDash val="solid"/>
            <a:round/>
            <a:headEnd type="none" w="med" len="med"/>
            <a:tailEnd type="diamond" w="med" len="med"/>
          </a:ln>
        </p:spPr>
      </p:cxnSp>
      <p:cxnSp>
        <p:nvCxnSpPr>
          <p:cNvPr id="3051" name="Google Shape;3051;p41"/>
          <p:cNvCxnSpPr>
            <a:stCxn id="3016" idx="3"/>
          </p:cNvCxnSpPr>
          <p:nvPr/>
        </p:nvCxnSpPr>
        <p:spPr>
          <a:xfrm>
            <a:off x="3027362" y="2802113"/>
            <a:ext cx="1122600" cy="463200"/>
          </a:xfrm>
          <a:prstGeom prst="bentConnector3">
            <a:avLst>
              <a:gd name="adj1" fmla="val 50000"/>
            </a:avLst>
          </a:prstGeom>
          <a:noFill/>
          <a:ln w="9525" cap="flat" cmpd="sng">
            <a:solidFill>
              <a:schemeClr val="dk1"/>
            </a:solidFill>
            <a:prstDash val="solid"/>
            <a:round/>
            <a:headEnd type="none" w="med" len="med"/>
            <a:tailEnd type="diamond" w="med" len="med"/>
          </a:ln>
        </p:spPr>
      </p:cxnSp>
      <p:cxnSp>
        <p:nvCxnSpPr>
          <p:cNvPr id="3052" name="Google Shape;3052;p41"/>
          <p:cNvCxnSpPr>
            <a:stCxn id="3017" idx="3"/>
          </p:cNvCxnSpPr>
          <p:nvPr/>
        </p:nvCxnSpPr>
        <p:spPr>
          <a:xfrm rot="10800000" flipH="1">
            <a:off x="3027362" y="2796638"/>
            <a:ext cx="1800900" cy="1126500"/>
          </a:xfrm>
          <a:prstGeom prst="bentConnector3">
            <a:avLst>
              <a:gd name="adj1" fmla="val 50000"/>
            </a:avLst>
          </a:prstGeom>
          <a:noFill/>
          <a:ln w="9525" cap="flat" cmpd="sng">
            <a:solidFill>
              <a:schemeClr val="dk1"/>
            </a:solidFill>
            <a:prstDash val="solid"/>
            <a:round/>
            <a:headEnd type="none" w="med" len="med"/>
            <a:tailEnd type="diamond" w="med" len="med"/>
          </a:ln>
        </p:spPr>
      </p:cxnSp>
      <p:cxnSp>
        <p:nvCxnSpPr>
          <p:cNvPr id="3053" name="Google Shape;3053;p41"/>
          <p:cNvCxnSpPr>
            <a:stCxn id="3018" idx="1"/>
          </p:cNvCxnSpPr>
          <p:nvPr/>
        </p:nvCxnSpPr>
        <p:spPr>
          <a:xfrm flipH="1">
            <a:off x="4680237" y="1640075"/>
            <a:ext cx="1436400" cy="502800"/>
          </a:xfrm>
          <a:prstGeom prst="bentConnector3">
            <a:avLst>
              <a:gd name="adj1" fmla="val 50000"/>
            </a:avLst>
          </a:prstGeom>
          <a:noFill/>
          <a:ln w="9525" cap="flat" cmpd="sng">
            <a:solidFill>
              <a:schemeClr val="dk1"/>
            </a:solidFill>
            <a:prstDash val="solid"/>
            <a:round/>
            <a:headEnd type="none" w="med" len="med"/>
            <a:tailEnd type="diamond" w="med" len="med"/>
          </a:ln>
        </p:spPr>
      </p:cxnSp>
      <p:cxnSp>
        <p:nvCxnSpPr>
          <p:cNvPr id="3054" name="Google Shape;3054;p41"/>
          <p:cNvCxnSpPr>
            <a:stCxn id="3019" idx="1"/>
          </p:cNvCxnSpPr>
          <p:nvPr/>
        </p:nvCxnSpPr>
        <p:spPr>
          <a:xfrm rot="10800000">
            <a:off x="4914837" y="2451113"/>
            <a:ext cx="1201800" cy="351000"/>
          </a:xfrm>
          <a:prstGeom prst="bentConnector3">
            <a:avLst>
              <a:gd name="adj1" fmla="val 50000"/>
            </a:avLst>
          </a:prstGeom>
          <a:noFill/>
          <a:ln w="9525" cap="flat" cmpd="sng">
            <a:solidFill>
              <a:schemeClr val="dk1"/>
            </a:solidFill>
            <a:prstDash val="solid"/>
            <a:round/>
            <a:headEnd type="none" w="med" len="med"/>
            <a:tailEnd type="diamond" w="med" len="med"/>
          </a:ln>
        </p:spPr>
      </p:cxnSp>
      <p:cxnSp>
        <p:nvCxnSpPr>
          <p:cNvPr id="3055" name="Google Shape;3055;p41"/>
          <p:cNvCxnSpPr>
            <a:stCxn id="3020" idx="1"/>
          </p:cNvCxnSpPr>
          <p:nvPr/>
        </p:nvCxnSpPr>
        <p:spPr>
          <a:xfrm rot="10800000">
            <a:off x="5241537" y="3327038"/>
            <a:ext cx="875100" cy="596100"/>
          </a:xfrm>
          <a:prstGeom prst="bentConnector3">
            <a:avLst>
              <a:gd name="adj1" fmla="val 50000"/>
            </a:avLst>
          </a:prstGeom>
          <a:noFill/>
          <a:ln w="9525" cap="flat" cmpd="sng">
            <a:solidFill>
              <a:schemeClr val="dk1"/>
            </a:solidFill>
            <a:prstDash val="solid"/>
            <a:round/>
            <a:headEnd type="none" w="med" len="med"/>
            <a:tailEnd type="diamond" w="med" len="med"/>
          </a:ln>
        </p:spPr>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09550"/>
            <a:ext cx="7704000" cy="572700"/>
          </a:xfrm>
        </p:spPr>
        <p:txBody>
          <a:bodyPr/>
          <a:lstStyle/>
          <a:p>
            <a:r>
              <a:rPr lang="en-US" dirty="0"/>
              <a:t>Technical Uniqueness</a:t>
            </a:r>
          </a:p>
        </p:txBody>
      </p:sp>
      <p:sp>
        <p:nvSpPr>
          <p:cNvPr id="3" name="TextBox 2"/>
          <p:cNvSpPr txBox="1"/>
          <p:nvPr/>
        </p:nvSpPr>
        <p:spPr>
          <a:xfrm>
            <a:off x="990600" y="361950"/>
            <a:ext cx="7391400" cy="4031873"/>
          </a:xfrm>
          <a:prstGeom prst="rect">
            <a:avLst/>
          </a:prstGeom>
          <a:noFill/>
        </p:spPr>
        <p:txBody>
          <a:bodyPr wrap="square" rtlCol="0">
            <a:spAutoFit/>
          </a:bodyPr>
          <a:lstStyle/>
          <a:p>
            <a:pPr>
              <a:buFont typeface="Arial" pitchFamily="34" charset="0"/>
              <a:buChar char="•"/>
            </a:pPr>
            <a:endParaRPr lang="en-US" sz="1600" dirty="0">
              <a:solidFill>
                <a:schemeClr val="accent3">
                  <a:lumMod val="75000"/>
                </a:schemeClr>
              </a:solidFill>
              <a:latin typeface="Poppins ExtraBold" charset="0"/>
              <a:cs typeface="Poppins ExtraBold" charset="0"/>
            </a:endParaRPr>
          </a:p>
          <a:p>
            <a:pPr>
              <a:buFont typeface="Arial" pitchFamily="34" charset="0"/>
              <a:buChar char="•"/>
            </a:pPr>
            <a:endParaRPr lang="en-US" sz="1600" b="1" dirty="0">
              <a:solidFill>
                <a:schemeClr val="accent4">
                  <a:lumMod val="50000"/>
                </a:schemeClr>
              </a:solidFill>
              <a:latin typeface="Poppins ExtraBold" charset="0"/>
              <a:cs typeface="Poppins ExtraBold" charset="0"/>
            </a:endParaRPr>
          </a:p>
          <a:p>
            <a:pPr marL="342900" indent="-342900">
              <a:buFont typeface="+mj-lt"/>
              <a:buAutoNum type="arabicPeriod"/>
            </a:pPr>
            <a:r>
              <a:rPr lang="en-US" sz="1600" b="1" dirty="0">
                <a:solidFill>
                  <a:schemeClr val="accent4">
                    <a:lumMod val="25000"/>
                  </a:schemeClr>
                </a:solidFill>
                <a:latin typeface="Poppins ExtraBold" charset="0"/>
                <a:cs typeface="Poppins ExtraBold" charset="0"/>
              </a:rPr>
              <a:t>Emergency Response</a:t>
            </a:r>
            <a:r>
              <a:rPr lang="en-US" sz="1600" dirty="0">
                <a:solidFill>
                  <a:schemeClr val="accent4">
                    <a:lumMod val="25000"/>
                  </a:schemeClr>
                </a:solidFill>
                <a:latin typeface="Poppins ExtraBold" charset="0"/>
                <a:cs typeface="Poppins ExtraBold" charset="0"/>
              </a:rPr>
              <a:t>:</a:t>
            </a:r>
            <a:r>
              <a:rPr lang="en-US" sz="1600" dirty="0">
                <a:solidFill>
                  <a:schemeClr val="accent3">
                    <a:lumMod val="50000"/>
                  </a:schemeClr>
                </a:solidFill>
                <a:latin typeface="Poppins ExtraBold" charset="0"/>
                <a:cs typeface="Poppins ExtraBold" charset="0"/>
              </a:rPr>
              <a:t> Auto-detect accidents via sensors and alert emergency services and family with live GPS.</a:t>
            </a:r>
          </a:p>
          <a:p>
            <a:pPr marL="342900" indent="-342900">
              <a:buFont typeface="+mj-lt"/>
              <a:buAutoNum type="arabicPeriod"/>
            </a:pPr>
            <a:r>
              <a:rPr lang="en-US" sz="1600" b="1" dirty="0">
                <a:solidFill>
                  <a:schemeClr val="accent4">
                    <a:lumMod val="25000"/>
                  </a:schemeClr>
                </a:solidFill>
                <a:latin typeface="Poppins ExtraBold" charset="0"/>
                <a:cs typeface="Poppins ExtraBold" charset="0"/>
              </a:rPr>
              <a:t>AI Driver Monitoring</a:t>
            </a:r>
            <a:r>
              <a:rPr lang="en-US" sz="1600" dirty="0">
                <a:solidFill>
                  <a:schemeClr val="accent4">
                    <a:lumMod val="25000"/>
                  </a:schemeClr>
                </a:solidFill>
                <a:latin typeface="Poppins ExtraBold" charset="0"/>
                <a:cs typeface="Poppins ExtraBold" charset="0"/>
              </a:rPr>
              <a:t>: </a:t>
            </a:r>
            <a:r>
              <a:rPr lang="en-US" sz="1600" dirty="0">
                <a:solidFill>
                  <a:schemeClr val="accent3">
                    <a:lumMod val="50000"/>
                  </a:schemeClr>
                </a:solidFill>
                <a:latin typeface="Poppins ExtraBold" charset="0"/>
                <a:cs typeface="Poppins ExtraBold" charset="0"/>
              </a:rPr>
              <a:t>Detects fatigue or distraction, sending alerts to drive safely or take breaks.</a:t>
            </a:r>
          </a:p>
          <a:p>
            <a:pPr marL="342900" indent="-342900">
              <a:buFont typeface="+mj-lt"/>
              <a:buAutoNum type="arabicPeriod"/>
            </a:pPr>
            <a:r>
              <a:rPr lang="en-US" sz="1600" dirty="0">
                <a:solidFill>
                  <a:schemeClr val="accent4">
                    <a:lumMod val="25000"/>
                  </a:schemeClr>
                </a:solidFill>
                <a:latin typeface="Poppins ExtraBold" charset="0"/>
                <a:cs typeface="Poppins ExtraBold" charset="0"/>
              </a:rPr>
              <a:t>Health Data Integration: </a:t>
            </a:r>
            <a:r>
              <a:rPr lang="en-US" sz="1600" dirty="0">
                <a:solidFill>
                  <a:schemeClr val="accent3">
                    <a:lumMod val="50000"/>
                  </a:schemeClr>
                </a:solidFill>
                <a:latin typeface="Poppins ExtraBold" charset="0"/>
                <a:cs typeface="Poppins ExtraBold" charset="0"/>
              </a:rPr>
              <a:t>Monitors vitals (heart rate, stress) via wearable devices, triggering health alerts if needed.</a:t>
            </a:r>
          </a:p>
          <a:p>
            <a:pPr marL="342900" indent="-342900">
              <a:buFont typeface="+mj-lt"/>
              <a:buAutoNum type="arabicPeriod"/>
            </a:pPr>
            <a:r>
              <a:rPr lang="en-US" sz="1600" dirty="0">
                <a:solidFill>
                  <a:schemeClr val="accent4">
                    <a:lumMod val="25000"/>
                  </a:schemeClr>
                </a:solidFill>
                <a:latin typeface="Poppins ExtraBold" charset="0"/>
                <a:cs typeface="Poppins ExtraBold" charset="0"/>
              </a:rPr>
              <a:t>Road Condition Alerts: </a:t>
            </a:r>
            <a:r>
              <a:rPr lang="en-US" sz="1600" dirty="0">
                <a:solidFill>
                  <a:schemeClr val="accent3">
                    <a:lumMod val="50000"/>
                  </a:schemeClr>
                </a:solidFill>
                <a:latin typeface="Poppins ExtraBold" charset="0"/>
                <a:cs typeface="Poppins ExtraBold" charset="0"/>
              </a:rPr>
              <a:t>Provides real-time notifications on road hazards, weather, and traffic ahead.</a:t>
            </a:r>
          </a:p>
          <a:p>
            <a:pPr marL="342900" indent="-342900">
              <a:buFont typeface="+mj-lt"/>
              <a:buAutoNum type="arabicPeriod"/>
            </a:pPr>
            <a:r>
              <a:rPr lang="en-US" sz="1600" dirty="0">
                <a:solidFill>
                  <a:schemeClr val="accent4">
                    <a:lumMod val="25000"/>
                  </a:schemeClr>
                </a:solidFill>
                <a:latin typeface="Poppins ExtraBold" charset="0"/>
                <a:cs typeface="Poppins ExtraBold" charset="0"/>
              </a:rPr>
              <a:t>Safety Reminders: </a:t>
            </a:r>
            <a:r>
              <a:rPr lang="en-US" sz="1600" dirty="0">
                <a:solidFill>
                  <a:schemeClr val="accent3">
                    <a:lumMod val="50000"/>
                  </a:schemeClr>
                </a:solidFill>
                <a:latin typeface="Poppins ExtraBold" charset="0"/>
                <a:cs typeface="Poppins ExtraBold" charset="0"/>
              </a:rPr>
              <a:t>Sends alerts for vehicle maintenance, tire pressure, and oil checks.</a:t>
            </a:r>
          </a:p>
          <a:p>
            <a:pPr marL="342900" indent="-342900">
              <a:buFont typeface="+mj-lt"/>
              <a:buAutoNum type="arabicPeriod"/>
            </a:pPr>
            <a:r>
              <a:rPr lang="en-US" sz="1600" dirty="0">
                <a:solidFill>
                  <a:schemeClr val="accent4">
                    <a:lumMod val="25000"/>
                  </a:schemeClr>
                </a:solidFill>
                <a:latin typeface="Poppins ExtraBold" charset="0"/>
                <a:cs typeface="Poppins ExtraBold" charset="0"/>
              </a:rPr>
              <a:t>Voice-Activated Mode: </a:t>
            </a:r>
            <a:r>
              <a:rPr lang="en-US" sz="1600" dirty="0">
                <a:solidFill>
                  <a:schemeClr val="accent3">
                    <a:lumMod val="50000"/>
                  </a:schemeClr>
                </a:solidFill>
                <a:latin typeface="Poppins ExtraBold" charset="0"/>
                <a:cs typeface="Poppins ExtraBold" charset="0"/>
              </a:rPr>
              <a:t>Enables hands-free control of the app with voice commands.</a:t>
            </a:r>
          </a:p>
          <a:p>
            <a:pPr marL="342900" indent="-342900">
              <a:buFont typeface="+mj-lt"/>
              <a:buAutoNum type="arabicPeriod"/>
            </a:pPr>
            <a:r>
              <a:rPr lang="en-US" sz="1600" dirty="0">
                <a:solidFill>
                  <a:schemeClr val="accent4">
                    <a:lumMod val="25000"/>
                  </a:schemeClr>
                </a:solidFill>
                <a:latin typeface="Poppins ExtraBold" charset="0"/>
                <a:cs typeface="Poppins ExtraBold" charset="0"/>
              </a:rPr>
              <a:t>Driver Score System: </a:t>
            </a:r>
            <a:r>
              <a:rPr lang="en-US" sz="1600" dirty="0">
                <a:solidFill>
                  <a:schemeClr val="accent3">
                    <a:lumMod val="50000"/>
                  </a:schemeClr>
                </a:solidFill>
                <a:latin typeface="Poppins ExtraBold" charset="0"/>
                <a:cs typeface="Poppins ExtraBold" charset="0"/>
              </a:rPr>
              <a:t>Scores driving habits, offering insurance discounts for safe driving</a:t>
            </a:r>
            <a:r>
              <a:rPr lang="en-US" dirty="0">
                <a:solidFill>
                  <a:schemeClr val="accent3">
                    <a:lumMod val="50000"/>
                  </a:schemeClr>
                </a:solidFill>
                <a:latin typeface="Poppins ExtraBold" charset="0"/>
                <a:cs typeface="Poppins ExtraBold" charset="0"/>
              </a:rPr>
              <a:t>.</a:t>
            </a:r>
          </a:p>
        </p:txBody>
      </p:sp>
      <p:grpSp>
        <p:nvGrpSpPr>
          <p:cNvPr id="4" name="Google Shape;3659;p48">
            <a:extLst>
              <a:ext uri="{FF2B5EF4-FFF2-40B4-BE49-F238E27FC236}">
                <a16:creationId xmlns:a16="http://schemas.microsoft.com/office/drawing/2014/main" id="{32465FD6-559B-40A1-8B18-33A632CE9203}"/>
              </a:ext>
            </a:extLst>
          </p:cNvPr>
          <p:cNvGrpSpPr/>
          <p:nvPr/>
        </p:nvGrpSpPr>
        <p:grpSpPr>
          <a:xfrm>
            <a:off x="7214970" y="289103"/>
            <a:ext cx="475643" cy="444682"/>
            <a:chOff x="3352628" y="1717074"/>
            <a:chExt cx="323896" cy="322546"/>
          </a:xfrm>
        </p:grpSpPr>
        <p:sp>
          <p:nvSpPr>
            <p:cNvPr id="5" name="Google Shape;3660;p48">
              <a:extLst>
                <a:ext uri="{FF2B5EF4-FFF2-40B4-BE49-F238E27FC236}">
                  <a16:creationId xmlns:a16="http://schemas.microsoft.com/office/drawing/2014/main" id="{26673696-F5E0-425C-9135-3A818DE5A8A1}"/>
                </a:ext>
              </a:extLst>
            </p:cNvPr>
            <p:cNvSpPr/>
            <p:nvPr/>
          </p:nvSpPr>
          <p:spPr>
            <a:xfrm>
              <a:off x="3504777" y="1869223"/>
              <a:ext cx="20201" cy="20201"/>
            </a:xfrm>
            <a:custGeom>
              <a:avLst/>
              <a:gdLst/>
              <a:ahLst/>
              <a:cxnLst/>
              <a:rect l="l" t="t" r="r" b="b"/>
              <a:pathLst>
                <a:path w="269" h="269" extrusionOk="0">
                  <a:moveTo>
                    <a:pt x="145" y="1"/>
                  </a:moveTo>
                  <a:cubicBezTo>
                    <a:pt x="58" y="1"/>
                    <a:pt x="0" y="59"/>
                    <a:pt x="0" y="116"/>
                  </a:cubicBezTo>
                  <a:cubicBezTo>
                    <a:pt x="0" y="210"/>
                    <a:pt x="58" y="268"/>
                    <a:pt x="145" y="268"/>
                  </a:cubicBezTo>
                  <a:cubicBezTo>
                    <a:pt x="210" y="268"/>
                    <a:pt x="268" y="210"/>
                    <a:pt x="268" y="116"/>
                  </a:cubicBezTo>
                  <a:cubicBezTo>
                    <a:pt x="268" y="59"/>
                    <a:pt x="210" y="1"/>
                    <a:pt x="1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3661;p48">
              <a:extLst>
                <a:ext uri="{FF2B5EF4-FFF2-40B4-BE49-F238E27FC236}">
                  <a16:creationId xmlns:a16="http://schemas.microsoft.com/office/drawing/2014/main" id="{9D0D123A-6B1F-4514-BB77-8D232FAF4B92}"/>
                </a:ext>
              </a:extLst>
            </p:cNvPr>
            <p:cNvSpPr/>
            <p:nvPr/>
          </p:nvSpPr>
          <p:spPr>
            <a:xfrm>
              <a:off x="3352628" y="1717074"/>
              <a:ext cx="323896" cy="292430"/>
            </a:xfrm>
            <a:custGeom>
              <a:avLst/>
              <a:gdLst/>
              <a:ahLst/>
              <a:cxnLst/>
              <a:rect l="l" t="t" r="r" b="b"/>
              <a:pathLst>
                <a:path w="4313" h="3894" extrusionOk="0">
                  <a:moveTo>
                    <a:pt x="2171" y="544"/>
                  </a:moveTo>
                  <a:cubicBezTo>
                    <a:pt x="3047" y="544"/>
                    <a:pt x="3770" y="1267"/>
                    <a:pt x="3770" y="2142"/>
                  </a:cubicBezTo>
                  <a:lnTo>
                    <a:pt x="3502" y="2142"/>
                  </a:lnTo>
                  <a:cubicBezTo>
                    <a:pt x="3502" y="1419"/>
                    <a:pt x="2895" y="818"/>
                    <a:pt x="2171" y="818"/>
                  </a:cubicBezTo>
                  <a:cubicBezTo>
                    <a:pt x="1419" y="818"/>
                    <a:pt x="818" y="1419"/>
                    <a:pt x="818" y="2142"/>
                  </a:cubicBezTo>
                  <a:lnTo>
                    <a:pt x="543" y="2142"/>
                  </a:lnTo>
                  <a:cubicBezTo>
                    <a:pt x="543" y="1267"/>
                    <a:pt x="1267" y="544"/>
                    <a:pt x="2171" y="544"/>
                  </a:cubicBezTo>
                  <a:close/>
                  <a:moveTo>
                    <a:pt x="2475" y="1151"/>
                  </a:moveTo>
                  <a:lnTo>
                    <a:pt x="2714" y="1267"/>
                  </a:lnTo>
                  <a:lnTo>
                    <a:pt x="2446" y="1875"/>
                  </a:lnTo>
                  <a:cubicBezTo>
                    <a:pt x="2504" y="1933"/>
                    <a:pt x="2569" y="2056"/>
                    <a:pt x="2569" y="2142"/>
                  </a:cubicBezTo>
                  <a:cubicBezTo>
                    <a:pt x="2569" y="2388"/>
                    <a:pt x="2388" y="2569"/>
                    <a:pt x="2171" y="2569"/>
                  </a:cubicBezTo>
                  <a:cubicBezTo>
                    <a:pt x="1932" y="2569"/>
                    <a:pt x="1752" y="2388"/>
                    <a:pt x="1752" y="2142"/>
                  </a:cubicBezTo>
                  <a:cubicBezTo>
                    <a:pt x="1752" y="1933"/>
                    <a:pt x="1932" y="1752"/>
                    <a:pt x="2171" y="1752"/>
                  </a:cubicBezTo>
                  <a:lnTo>
                    <a:pt x="2207" y="1752"/>
                  </a:lnTo>
                  <a:lnTo>
                    <a:pt x="2475" y="1151"/>
                  </a:lnTo>
                  <a:close/>
                  <a:moveTo>
                    <a:pt x="2171" y="1"/>
                  </a:moveTo>
                  <a:cubicBezTo>
                    <a:pt x="1600" y="1"/>
                    <a:pt x="1057" y="247"/>
                    <a:pt x="637" y="638"/>
                  </a:cubicBezTo>
                  <a:cubicBezTo>
                    <a:pt x="247" y="1057"/>
                    <a:pt x="1" y="1571"/>
                    <a:pt x="1" y="2142"/>
                  </a:cubicBezTo>
                  <a:cubicBezTo>
                    <a:pt x="1" y="2714"/>
                    <a:pt x="247" y="3257"/>
                    <a:pt x="637" y="3683"/>
                  </a:cubicBezTo>
                  <a:cubicBezTo>
                    <a:pt x="724" y="3770"/>
                    <a:pt x="818" y="3835"/>
                    <a:pt x="905" y="3893"/>
                  </a:cubicBezTo>
                  <a:cubicBezTo>
                    <a:pt x="1149" y="3362"/>
                    <a:pt x="1661" y="3090"/>
                    <a:pt x="2170" y="3090"/>
                  </a:cubicBezTo>
                  <a:cubicBezTo>
                    <a:pt x="2672" y="3090"/>
                    <a:pt x="3171" y="3354"/>
                    <a:pt x="3408" y="3893"/>
                  </a:cubicBezTo>
                  <a:cubicBezTo>
                    <a:pt x="3502" y="3835"/>
                    <a:pt x="3589" y="3741"/>
                    <a:pt x="3683" y="3683"/>
                  </a:cubicBezTo>
                  <a:cubicBezTo>
                    <a:pt x="4074" y="3257"/>
                    <a:pt x="4313" y="2714"/>
                    <a:pt x="4313" y="2142"/>
                  </a:cubicBezTo>
                  <a:cubicBezTo>
                    <a:pt x="4313" y="1571"/>
                    <a:pt x="4074" y="1057"/>
                    <a:pt x="3683" y="638"/>
                  </a:cubicBezTo>
                  <a:cubicBezTo>
                    <a:pt x="3256" y="247"/>
                    <a:pt x="2750" y="1"/>
                    <a:pt x="21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7" name="Google Shape;3662;p48">
              <a:extLst>
                <a:ext uri="{FF2B5EF4-FFF2-40B4-BE49-F238E27FC236}">
                  <a16:creationId xmlns:a16="http://schemas.microsoft.com/office/drawing/2014/main" id="{A79FACB8-59B3-4E75-A1EC-B4A9C3D7DDEF}"/>
                </a:ext>
              </a:extLst>
            </p:cNvPr>
            <p:cNvSpPr/>
            <p:nvPr/>
          </p:nvSpPr>
          <p:spPr>
            <a:xfrm>
              <a:off x="3439066" y="1969329"/>
              <a:ext cx="153800" cy="70291"/>
            </a:xfrm>
            <a:custGeom>
              <a:avLst/>
              <a:gdLst/>
              <a:ahLst/>
              <a:cxnLst/>
              <a:rect l="l" t="t" r="r" b="b"/>
              <a:pathLst>
                <a:path w="2048" h="936" extrusionOk="0">
                  <a:moveTo>
                    <a:pt x="1014" y="0"/>
                  </a:moveTo>
                  <a:cubicBezTo>
                    <a:pt x="588" y="0"/>
                    <a:pt x="168" y="240"/>
                    <a:pt x="0" y="686"/>
                  </a:cubicBezTo>
                  <a:cubicBezTo>
                    <a:pt x="300" y="853"/>
                    <a:pt x="655" y="936"/>
                    <a:pt x="1013" y="936"/>
                  </a:cubicBezTo>
                  <a:cubicBezTo>
                    <a:pt x="1371" y="936"/>
                    <a:pt x="1733" y="853"/>
                    <a:pt x="2048" y="686"/>
                  </a:cubicBezTo>
                  <a:cubicBezTo>
                    <a:pt x="1990" y="592"/>
                    <a:pt x="1961" y="534"/>
                    <a:pt x="1896" y="440"/>
                  </a:cubicBezTo>
                  <a:cubicBezTo>
                    <a:pt x="1672" y="142"/>
                    <a:pt x="1342" y="0"/>
                    <a:pt x="10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grpSp>
        <p:nvGrpSpPr>
          <p:cNvPr id="12" name="Google Shape;3573;p48">
            <a:extLst>
              <a:ext uri="{FF2B5EF4-FFF2-40B4-BE49-F238E27FC236}">
                <a16:creationId xmlns:a16="http://schemas.microsoft.com/office/drawing/2014/main" id="{139D6D1F-1A5B-4DF3-ADAD-2BAC099C283A}"/>
              </a:ext>
            </a:extLst>
          </p:cNvPr>
          <p:cNvGrpSpPr/>
          <p:nvPr/>
        </p:nvGrpSpPr>
        <p:grpSpPr>
          <a:xfrm>
            <a:off x="1447800" y="314851"/>
            <a:ext cx="576745" cy="467399"/>
            <a:chOff x="1937855" y="2790151"/>
            <a:chExt cx="321718" cy="283195"/>
          </a:xfrm>
        </p:grpSpPr>
        <p:sp>
          <p:nvSpPr>
            <p:cNvPr id="13" name="Google Shape;3574;p48">
              <a:extLst>
                <a:ext uri="{FF2B5EF4-FFF2-40B4-BE49-F238E27FC236}">
                  <a16:creationId xmlns:a16="http://schemas.microsoft.com/office/drawing/2014/main" id="{BFB3CD94-C905-4B7A-AADC-49003AC51E55}"/>
                </a:ext>
              </a:extLst>
            </p:cNvPr>
            <p:cNvSpPr/>
            <p:nvPr/>
          </p:nvSpPr>
          <p:spPr>
            <a:xfrm>
              <a:off x="2100818" y="2892284"/>
              <a:ext cx="108741" cy="38675"/>
            </a:xfrm>
            <a:custGeom>
              <a:avLst/>
              <a:gdLst/>
              <a:ahLst/>
              <a:cxnLst/>
              <a:rect l="l" t="t" r="r" b="b"/>
              <a:pathLst>
                <a:path w="1448" h="515" extrusionOk="0">
                  <a:moveTo>
                    <a:pt x="0" y="1"/>
                  </a:moveTo>
                  <a:lnTo>
                    <a:pt x="0" y="515"/>
                  </a:lnTo>
                  <a:lnTo>
                    <a:pt x="1447" y="515"/>
                  </a:lnTo>
                  <a:lnTo>
                    <a:pt x="1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4" name="Google Shape;3575;p48">
              <a:extLst>
                <a:ext uri="{FF2B5EF4-FFF2-40B4-BE49-F238E27FC236}">
                  <a16:creationId xmlns:a16="http://schemas.microsoft.com/office/drawing/2014/main" id="{A53610D4-ECA0-4785-8259-1296BD57DA49}"/>
                </a:ext>
              </a:extLst>
            </p:cNvPr>
            <p:cNvSpPr/>
            <p:nvPr/>
          </p:nvSpPr>
          <p:spPr>
            <a:xfrm>
              <a:off x="1937855" y="2842344"/>
              <a:ext cx="321718" cy="201637"/>
            </a:xfrm>
            <a:custGeom>
              <a:avLst/>
              <a:gdLst/>
              <a:ahLst/>
              <a:cxnLst/>
              <a:rect l="l" t="t" r="r" b="b"/>
              <a:pathLst>
                <a:path w="4284" h="2685" extrusionOk="0">
                  <a:moveTo>
                    <a:pt x="1056" y="485"/>
                  </a:moveTo>
                  <a:lnTo>
                    <a:pt x="1056" y="789"/>
                  </a:lnTo>
                  <a:lnTo>
                    <a:pt x="1360" y="789"/>
                  </a:lnTo>
                  <a:lnTo>
                    <a:pt x="1360" y="1057"/>
                  </a:lnTo>
                  <a:lnTo>
                    <a:pt x="1056" y="1057"/>
                  </a:lnTo>
                  <a:lnTo>
                    <a:pt x="1056" y="1361"/>
                  </a:lnTo>
                  <a:lnTo>
                    <a:pt x="789" y="1361"/>
                  </a:lnTo>
                  <a:lnTo>
                    <a:pt x="789" y="1057"/>
                  </a:lnTo>
                  <a:lnTo>
                    <a:pt x="485" y="1057"/>
                  </a:lnTo>
                  <a:lnTo>
                    <a:pt x="485" y="789"/>
                  </a:lnTo>
                  <a:lnTo>
                    <a:pt x="789" y="789"/>
                  </a:lnTo>
                  <a:lnTo>
                    <a:pt x="789" y="485"/>
                  </a:lnTo>
                  <a:close/>
                  <a:moveTo>
                    <a:pt x="0" y="0"/>
                  </a:moveTo>
                  <a:lnTo>
                    <a:pt x="0" y="2685"/>
                  </a:lnTo>
                  <a:lnTo>
                    <a:pt x="275" y="2685"/>
                  </a:lnTo>
                  <a:cubicBezTo>
                    <a:pt x="275" y="2381"/>
                    <a:pt x="543" y="2113"/>
                    <a:pt x="875" y="2113"/>
                  </a:cubicBezTo>
                  <a:cubicBezTo>
                    <a:pt x="1179" y="2113"/>
                    <a:pt x="1447" y="2381"/>
                    <a:pt x="1447" y="2685"/>
                  </a:cubicBezTo>
                  <a:lnTo>
                    <a:pt x="2807" y="2685"/>
                  </a:lnTo>
                  <a:cubicBezTo>
                    <a:pt x="2807" y="2381"/>
                    <a:pt x="3075" y="2113"/>
                    <a:pt x="3379" y="2113"/>
                  </a:cubicBezTo>
                  <a:cubicBezTo>
                    <a:pt x="3712" y="2113"/>
                    <a:pt x="3979" y="2381"/>
                    <a:pt x="3979" y="2685"/>
                  </a:cubicBezTo>
                  <a:lnTo>
                    <a:pt x="4283" y="2685"/>
                  </a:lnTo>
                  <a:lnTo>
                    <a:pt x="4283" y="2142"/>
                  </a:lnTo>
                  <a:cubicBezTo>
                    <a:pt x="4283" y="1932"/>
                    <a:pt x="4225" y="1780"/>
                    <a:pt x="4131" y="1628"/>
                  </a:cubicBezTo>
                  <a:cubicBezTo>
                    <a:pt x="4073" y="1541"/>
                    <a:pt x="4008" y="1476"/>
                    <a:pt x="3950" y="1447"/>
                  </a:cubicBezTo>
                  <a:lnTo>
                    <a:pt x="1903" y="1447"/>
                  </a:lnTo>
                  <a:lnTo>
                    <a:pt x="1903" y="427"/>
                  </a:lnTo>
                  <a:lnTo>
                    <a:pt x="3285" y="427"/>
                  </a:lnTo>
                  <a:lnTo>
                    <a:pt x="31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5" name="Google Shape;3576;p48">
              <a:extLst>
                <a:ext uri="{FF2B5EF4-FFF2-40B4-BE49-F238E27FC236}">
                  <a16:creationId xmlns:a16="http://schemas.microsoft.com/office/drawing/2014/main" id="{295522DE-C68E-42AB-87FD-2CC8F2DC38AF}"/>
                </a:ext>
              </a:extLst>
            </p:cNvPr>
            <p:cNvSpPr/>
            <p:nvPr/>
          </p:nvSpPr>
          <p:spPr>
            <a:xfrm>
              <a:off x="2073632" y="2790151"/>
              <a:ext cx="56624" cy="34320"/>
            </a:xfrm>
            <a:custGeom>
              <a:avLst/>
              <a:gdLst/>
              <a:ahLst/>
              <a:cxnLst/>
              <a:rect l="l" t="t" r="r" b="b"/>
              <a:pathLst>
                <a:path w="754" h="457" extrusionOk="0">
                  <a:moveTo>
                    <a:pt x="362" y="1"/>
                  </a:moveTo>
                  <a:cubicBezTo>
                    <a:pt x="182" y="37"/>
                    <a:pt x="1" y="182"/>
                    <a:pt x="1" y="399"/>
                  </a:cubicBezTo>
                  <a:lnTo>
                    <a:pt x="1" y="457"/>
                  </a:lnTo>
                  <a:lnTo>
                    <a:pt x="753" y="457"/>
                  </a:lnTo>
                  <a:lnTo>
                    <a:pt x="753" y="399"/>
                  </a:lnTo>
                  <a:cubicBezTo>
                    <a:pt x="753" y="182"/>
                    <a:pt x="572" y="1"/>
                    <a:pt x="3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6" name="Google Shape;3577;p48">
              <a:extLst>
                <a:ext uri="{FF2B5EF4-FFF2-40B4-BE49-F238E27FC236}">
                  <a16:creationId xmlns:a16="http://schemas.microsoft.com/office/drawing/2014/main" id="{837E31A5-83E8-45D1-8CDD-268C4332BEE8}"/>
                </a:ext>
              </a:extLst>
            </p:cNvPr>
            <p:cNvSpPr/>
            <p:nvPr/>
          </p:nvSpPr>
          <p:spPr>
            <a:xfrm>
              <a:off x="1976380" y="3021078"/>
              <a:ext cx="52268" cy="52268"/>
            </a:xfrm>
            <a:custGeom>
              <a:avLst/>
              <a:gdLst/>
              <a:ahLst/>
              <a:cxnLst/>
              <a:rect l="l" t="t" r="r" b="b"/>
              <a:pathLst>
                <a:path w="696" h="696" extrusionOk="0">
                  <a:moveTo>
                    <a:pt x="362" y="1"/>
                  </a:moveTo>
                  <a:cubicBezTo>
                    <a:pt x="153" y="1"/>
                    <a:pt x="1" y="153"/>
                    <a:pt x="1" y="333"/>
                  </a:cubicBezTo>
                  <a:cubicBezTo>
                    <a:pt x="1" y="514"/>
                    <a:pt x="153" y="695"/>
                    <a:pt x="362" y="695"/>
                  </a:cubicBezTo>
                  <a:cubicBezTo>
                    <a:pt x="543" y="695"/>
                    <a:pt x="695" y="514"/>
                    <a:pt x="695" y="333"/>
                  </a:cubicBezTo>
                  <a:cubicBezTo>
                    <a:pt x="695" y="153"/>
                    <a:pt x="543" y="1"/>
                    <a:pt x="3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7" name="Google Shape;3578;p48">
              <a:extLst>
                <a:ext uri="{FF2B5EF4-FFF2-40B4-BE49-F238E27FC236}">
                  <a16:creationId xmlns:a16="http://schemas.microsoft.com/office/drawing/2014/main" id="{EC85073B-BE70-4941-B029-85E2ADC02584}"/>
                </a:ext>
              </a:extLst>
            </p:cNvPr>
            <p:cNvSpPr/>
            <p:nvPr/>
          </p:nvSpPr>
          <p:spPr>
            <a:xfrm>
              <a:off x="2166529" y="3021078"/>
              <a:ext cx="52268" cy="52268"/>
            </a:xfrm>
            <a:custGeom>
              <a:avLst/>
              <a:gdLst/>
              <a:ahLst/>
              <a:cxnLst/>
              <a:rect l="l" t="t" r="r" b="b"/>
              <a:pathLst>
                <a:path w="696" h="696" extrusionOk="0">
                  <a:moveTo>
                    <a:pt x="334" y="1"/>
                  </a:moveTo>
                  <a:cubicBezTo>
                    <a:pt x="153" y="1"/>
                    <a:pt x="1" y="153"/>
                    <a:pt x="1" y="333"/>
                  </a:cubicBezTo>
                  <a:cubicBezTo>
                    <a:pt x="1" y="514"/>
                    <a:pt x="153" y="695"/>
                    <a:pt x="334" y="695"/>
                  </a:cubicBezTo>
                  <a:cubicBezTo>
                    <a:pt x="544" y="695"/>
                    <a:pt x="695" y="514"/>
                    <a:pt x="695" y="333"/>
                  </a:cubicBezTo>
                  <a:cubicBezTo>
                    <a:pt x="695" y="153"/>
                    <a:pt x="544" y="1"/>
                    <a:pt x="3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09550"/>
            <a:ext cx="7704000" cy="572700"/>
          </a:xfrm>
        </p:spPr>
        <p:txBody>
          <a:bodyPr/>
          <a:lstStyle/>
          <a:p>
            <a:r>
              <a:rPr lang="en-US" dirty="0"/>
              <a:t>Operating Sensors (Hardware)</a:t>
            </a:r>
          </a:p>
        </p:txBody>
      </p:sp>
      <p:sp>
        <p:nvSpPr>
          <p:cNvPr id="3" name="Subtitle 2"/>
          <p:cNvSpPr>
            <a:spLocks noGrp="1"/>
          </p:cNvSpPr>
          <p:nvPr>
            <p:ph type="subTitle" idx="1"/>
          </p:nvPr>
        </p:nvSpPr>
        <p:spPr>
          <a:xfrm>
            <a:off x="685800" y="742950"/>
            <a:ext cx="7710900" cy="572700"/>
          </a:xfrm>
        </p:spPr>
        <p:txBody>
          <a:bodyPr/>
          <a:lstStyle/>
          <a:p>
            <a:pPr>
              <a:buNone/>
            </a:pPr>
            <a:r>
              <a:rPr lang="en-US" sz="2000" u="sng" dirty="0">
                <a:latin typeface="Poppins ExtraBold" charset="0"/>
                <a:cs typeface="Poppins ExtraBold" charset="0"/>
              </a:rPr>
              <a:t>Detection Though Sensors</a:t>
            </a:r>
          </a:p>
        </p:txBody>
      </p:sp>
      <p:pic>
        <p:nvPicPr>
          <p:cNvPr id="4" name="Picture 3"/>
          <p:cNvPicPr>
            <a:picLocks noChangeAspect="1"/>
          </p:cNvPicPr>
          <p:nvPr/>
        </p:nvPicPr>
        <p:blipFill>
          <a:blip r:embed="rId2"/>
          <a:srcRect/>
          <a:stretch/>
        </p:blipFill>
        <p:spPr>
          <a:xfrm>
            <a:off x="838200" y="1222079"/>
            <a:ext cx="1600200" cy="996845"/>
          </a:xfrm>
          <a:prstGeom prst="rect">
            <a:avLst/>
          </a:prstGeom>
        </p:spPr>
      </p:pic>
      <p:pic>
        <p:nvPicPr>
          <p:cNvPr id="5" name="Picture 4"/>
          <p:cNvPicPr>
            <a:picLocks noChangeAspect="1"/>
          </p:cNvPicPr>
          <p:nvPr/>
        </p:nvPicPr>
        <p:blipFill>
          <a:blip r:embed="rId3"/>
          <a:srcRect/>
          <a:stretch/>
        </p:blipFill>
        <p:spPr>
          <a:xfrm>
            <a:off x="3565336" y="1184844"/>
            <a:ext cx="1601156" cy="1034080"/>
          </a:xfrm>
          <a:prstGeom prst="rect">
            <a:avLst/>
          </a:prstGeom>
        </p:spPr>
      </p:pic>
      <p:pic>
        <p:nvPicPr>
          <p:cNvPr id="7" name="Picture 6">
            <a:extLst>
              <a:ext uri="{FF2B5EF4-FFF2-40B4-BE49-F238E27FC236}">
                <a16:creationId xmlns:a16="http://schemas.microsoft.com/office/drawing/2014/main" id="{16A7EF7D-A835-4330-918F-8E5E224F8FF3}"/>
              </a:ext>
            </a:extLst>
          </p:cNvPr>
          <p:cNvPicPr>
            <a:picLocks noChangeAspect="1"/>
          </p:cNvPicPr>
          <p:nvPr/>
        </p:nvPicPr>
        <p:blipFill>
          <a:blip r:embed="rId4"/>
          <a:stretch>
            <a:fillRect/>
          </a:stretch>
        </p:blipFill>
        <p:spPr>
          <a:xfrm>
            <a:off x="6553200" y="1222079"/>
            <a:ext cx="1121715" cy="996845"/>
          </a:xfrm>
          <a:prstGeom prst="rect">
            <a:avLst/>
          </a:prstGeom>
        </p:spPr>
      </p:pic>
      <p:sp>
        <p:nvSpPr>
          <p:cNvPr id="10" name="TextBox 9">
            <a:extLst>
              <a:ext uri="{FF2B5EF4-FFF2-40B4-BE49-F238E27FC236}">
                <a16:creationId xmlns:a16="http://schemas.microsoft.com/office/drawing/2014/main" id="{CEEC6AB3-CEC0-46E0-BF62-E89A571B3E0D}"/>
              </a:ext>
            </a:extLst>
          </p:cNvPr>
          <p:cNvSpPr txBox="1"/>
          <p:nvPr/>
        </p:nvSpPr>
        <p:spPr>
          <a:xfrm>
            <a:off x="809357" y="2190750"/>
            <a:ext cx="7710900" cy="307777"/>
          </a:xfrm>
          <a:prstGeom prst="rect">
            <a:avLst/>
          </a:prstGeom>
          <a:noFill/>
        </p:spPr>
        <p:txBody>
          <a:bodyPr wrap="square" rtlCol="0">
            <a:spAutoFit/>
          </a:bodyPr>
          <a:lstStyle/>
          <a:p>
            <a:r>
              <a:rPr lang="en-US" b="1" dirty="0">
                <a:solidFill>
                  <a:schemeClr val="accent4">
                    <a:lumMod val="25000"/>
                  </a:schemeClr>
                </a:solidFill>
              </a:rPr>
              <a:t>Gyroscopic Sensor                         Accelerometer Sensor                    Airbag Sensor         </a:t>
            </a:r>
            <a:endParaRPr lang="en-IN" b="1" dirty="0">
              <a:solidFill>
                <a:schemeClr val="accent4">
                  <a:lumMod val="25000"/>
                </a:schemeClr>
              </a:solidFill>
            </a:endParaRPr>
          </a:p>
        </p:txBody>
      </p:sp>
      <p:sp>
        <p:nvSpPr>
          <p:cNvPr id="11" name="TextBox 10">
            <a:extLst>
              <a:ext uri="{FF2B5EF4-FFF2-40B4-BE49-F238E27FC236}">
                <a16:creationId xmlns:a16="http://schemas.microsoft.com/office/drawing/2014/main" id="{3B918B3B-8109-4079-A2FD-543B7720AC2E}"/>
              </a:ext>
            </a:extLst>
          </p:cNvPr>
          <p:cNvSpPr txBox="1"/>
          <p:nvPr/>
        </p:nvSpPr>
        <p:spPr>
          <a:xfrm>
            <a:off x="511907" y="2498527"/>
            <a:ext cx="8305800" cy="2062103"/>
          </a:xfrm>
          <a:prstGeom prst="rect">
            <a:avLst/>
          </a:prstGeom>
          <a:noFill/>
        </p:spPr>
        <p:txBody>
          <a:bodyPr wrap="square" rtlCol="0">
            <a:spAutoFit/>
          </a:bodyPr>
          <a:lstStyle/>
          <a:p>
            <a:r>
              <a:rPr lang="en-US" sz="1600" b="1" dirty="0">
                <a:solidFill>
                  <a:schemeClr val="accent4">
                    <a:lumMod val="25000"/>
                  </a:schemeClr>
                </a:solidFill>
              </a:rPr>
              <a:t>Gyroscope: </a:t>
            </a:r>
            <a:r>
              <a:rPr lang="en-US" sz="1600" b="1" dirty="0">
                <a:solidFill>
                  <a:schemeClr val="accent3">
                    <a:lumMod val="50000"/>
                  </a:schemeClr>
                </a:solidFill>
              </a:rPr>
              <a:t>This sensor measures abrupt rotations(like rolling over or spinning). </a:t>
            </a:r>
          </a:p>
          <a:p>
            <a:r>
              <a:rPr lang="en-US" sz="1600" b="1" dirty="0">
                <a:solidFill>
                  <a:schemeClr val="accent3">
                    <a:lumMod val="50000"/>
                  </a:schemeClr>
                </a:solidFill>
              </a:rPr>
              <a:t>It detects these abrupt changes in orientation, updating the data on app.</a:t>
            </a:r>
          </a:p>
          <a:p>
            <a:r>
              <a:rPr lang="en-US" sz="1600" b="1" dirty="0">
                <a:solidFill>
                  <a:schemeClr val="accent4">
                    <a:lumMod val="25000"/>
                  </a:schemeClr>
                </a:solidFill>
              </a:rPr>
              <a:t>Accelerometer: </a:t>
            </a:r>
            <a:r>
              <a:rPr lang="en-US" sz="1600" b="1" dirty="0">
                <a:solidFill>
                  <a:schemeClr val="accent3">
                    <a:lumMod val="50000"/>
                  </a:schemeClr>
                </a:solidFill>
              </a:rPr>
              <a:t>This sensors detects sudden changes in acceleration and deceleration when the vehicle stops abruptly or is hit.</a:t>
            </a:r>
          </a:p>
          <a:p>
            <a:r>
              <a:rPr lang="en-US" sz="1600" b="1" dirty="0">
                <a:solidFill>
                  <a:schemeClr val="accent4">
                    <a:lumMod val="25000"/>
                  </a:schemeClr>
                </a:solidFill>
              </a:rPr>
              <a:t>Airbag sensor: </a:t>
            </a:r>
            <a:r>
              <a:rPr lang="en-US" sz="1600" b="1" dirty="0">
                <a:solidFill>
                  <a:schemeClr val="accent3">
                    <a:lumMod val="50000"/>
                  </a:schemeClr>
                </a:solidFill>
              </a:rPr>
              <a:t>Detects collisions and deploy airbags at the right time.</a:t>
            </a:r>
          </a:p>
          <a:p>
            <a:r>
              <a:rPr lang="en-US" sz="1600" b="1" dirty="0">
                <a:solidFill>
                  <a:schemeClr val="accent4">
                    <a:lumMod val="25000"/>
                  </a:schemeClr>
                </a:solidFill>
              </a:rPr>
              <a:t>Systems like AEB(Automatic Emergency Braking) and ADAS(Advance driver assistance systems) could help prevent imminent collisions also enhancing the overall driving experience and safety</a:t>
            </a:r>
            <a:endParaRPr lang="en-IN" sz="1600" b="1" dirty="0">
              <a:solidFill>
                <a:schemeClr val="accent4">
                  <a:lumMod val="25000"/>
                </a:schemeClr>
              </a:solidFill>
            </a:endParaRPr>
          </a:p>
        </p:txBody>
      </p:sp>
      <p:grpSp>
        <p:nvGrpSpPr>
          <p:cNvPr id="9" name="Google Shape;3473;p48">
            <a:extLst>
              <a:ext uri="{FF2B5EF4-FFF2-40B4-BE49-F238E27FC236}">
                <a16:creationId xmlns:a16="http://schemas.microsoft.com/office/drawing/2014/main" id="{716EC20B-8EA4-4AF3-9AAB-03CFB828FC0F}"/>
              </a:ext>
            </a:extLst>
          </p:cNvPr>
          <p:cNvGrpSpPr/>
          <p:nvPr/>
        </p:nvGrpSpPr>
        <p:grpSpPr>
          <a:xfrm>
            <a:off x="8125225" y="388975"/>
            <a:ext cx="542949" cy="316737"/>
            <a:chOff x="1245075" y="3322672"/>
            <a:chExt cx="323897" cy="205992"/>
          </a:xfrm>
        </p:grpSpPr>
        <p:sp>
          <p:nvSpPr>
            <p:cNvPr id="12" name="Google Shape;3474;p48">
              <a:extLst>
                <a:ext uri="{FF2B5EF4-FFF2-40B4-BE49-F238E27FC236}">
                  <a16:creationId xmlns:a16="http://schemas.microsoft.com/office/drawing/2014/main" id="{166C18BC-7F89-4D8B-A867-596918223480}"/>
                </a:ext>
              </a:extLst>
            </p:cNvPr>
            <p:cNvSpPr/>
            <p:nvPr/>
          </p:nvSpPr>
          <p:spPr>
            <a:xfrm>
              <a:off x="1245075" y="3322672"/>
              <a:ext cx="115800" cy="205992"/>
            </a:xfrm>
            <a:custGeom>
              <a:avLst/>
              <a:gdLst/>
              <a:ahLst/>
              <a:cxnLst/>
              <a:rect l="l" t="t" r="r" b="b"/>
              <a:pathLst>
                <a:path w="1542" h="2743" extrusionOk="0">
                  <a:moveTo>
                    <a:pt x="905" y="506"/>
                  </a:moveTo>
                  <a:lnTo>
                    <a:pt x="905" y="933"/>
                  </a:lnTo>
                  <a:lnTo>
                    <a:pt x="637" y="933"/>
                  </a:lnTo>
                  <a:lnTo>
                    <a:pt x="637" y="506"/>
                  </a:lnTo>
                  <a:close/>
                  <a:moveTo>
                    <a:pt x="753" y="1201"/>
                  </a:moveTo>
                  <a:cubicBezTo>
                    <a:pt x="999" y="1201"/>
                    <a:pt x="1180" y="1382"/>
                    <a:pt x="1180" y="1628"/>
                  </a:cubicBezTo>
                  <a:lnTo>
                    <a:pt x="905" y="1628"/>
                  </a:lnTo>
                  <a:cubicBezTo>
                    <a:pt x="905" y="1534"/>
                    <a:pt x="847" y="1476"/>
                    <a:pt x="753" y="1476"/>
                  </a:cubicBezTo>
                  <a:cubicBezTo>
                    <a:pt x="666" y="1476"/>
                    <a:pt x="608" y="1534"/>
                    <a:pt x="608" y="1628"/>
                  </a:cubicBezTo>
                  <a:lnTo>
                    <a:pt x="333" y="1628"/>
                  </a:lnTo>
                  <a:cubicBezTo>
                    <a:pt x="333" y="1382"/>
                    <a:pt x="514" y="1201"/>
                    <a:pt x="753" y="1201"/>
                  </a:cubicBezTo>
                  <a:close/>
                  <a:moveTo>
                    <a:pt x="1086" y="2076"/>
                  </a:moveTo>
                  <a:lnTo>
                    <a:pt x="1086" y="2351"/>
                  </a:lnTo>
                  <a:lnTo>
                    <a:pt x="427" y="2351"/>
                  </a:lnTo>
                  <a:lnTo>
                    <a:pt x="427" y="2076"/>
                  </a:lnTo>
                  <a:close/>
                  <a:moveTo>
                    <a:pt x="0" y="0"/>
                  </a:moveTo>
                  <a:lnTo>
                    <a:pt x="0" y="2742"/>
                  </a:lnTo>
                  <a:lnTo>
                    <a:pt x="1542" y="2742"/>
                  </a:lnTo>
                  <a:lnTo>
                    <a:pt x="15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3" name="Google Shape;3475;p48">
              <a:extLst>
                <a:ext uri="{FF2B5EF4-FFF2-40B4-BE49-F238E27FC236}">
                  <a16:creationId xmlns:a16="http://schemas.microsoft.com/office/drawing/2014/main" id="{A8F7E461-D26C-4673-9BCB-BE06DA675F22}"/>
                </a:ext>
              </a:extLst>
            </p:cNvPr>
            <p:cNvSpPr/>
            <p:nvPr/>
          </p:nvSpPr>
          <p:spPr>
            <a:xfrm>
              <a:off x="1442283" y="3385679"/>
              <a:ext cx="68038" cy="20727"/>
            </a:xfrm>
            <a:custGeom>
              <a:avLst/>
              <a:gdLst/>
              <a:ahLst/>
              <a:cxnLst/>
              <a:rect l="l" t="t" r="r" b="b"/>
              <a:pathLst>
                <a:path w="906" h="276" extrusionOk="0">
                  <a:moveTo>
                    <a:pt x="153" y="0"/>
                  </a:moveTo>
                  <a:lnTo>
                    <a:pt x="1" y="275"/>
                  </a:lnTo>
                  <a:lnTo>
                    <a:pt x="905" y="275"/>
                  </a:lnTo>
                  <a:lnTo>
                    <a:pt x="7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4" name="Google Shape;3476;p48">
              <a:extLst>
                <a:ext uri="{FF2B5EF4-FFF2-40B4-BE49-F238E27FC236}">
                  <a16:creationId xmlns:a16="http://schemas.microsoft.com/office/drawing/2014/main" id="{74DC55ED-1058-4CCE-9FFF-A1770A7CCCC4}"/>
                </a:ext>
              </a:extLst>
            </p:cNvPr>
            <p:cNvSpPr/>
            <p:nvPr/>
          </p:nvSpPr>
          <p:spPr>
            <a:xfrm>
              <a:off x="1437401" y="3426382"/>
              <a:ext cx="79378" cy="20727"/>
            </a:xfrm>
            <a:custGeom>
              <a:avLst/>
              <a:gdLst/>
              <a:ahLst/>
              <a:cxnLst/>
              <a:rect l="l" t="t" r="r" b="b"/>
              <a:pathLst>
                <a:path w="1057" h="276" extrusionOk="0">
                  <a:moveTo>
                    <a:pt x="1" y="1"/>
                  </a:moveTo>
                  <a:lnTo>
                    <a:pt x="1" y="276"/>
                  </a:lnTo>
                  <a:lnTo>
                    <a:pt x="1057" y="276"/>
                  </a:lnTo>
                  <a:lnTo>
                    <a:pt x="10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5" name="Google Shape;3477;p48">
              <a:extLst>
                <a:ext uri="{FF2B5EF4-FFF2-40B4-BE49-F238E27FC236}">
                  <a16:creationId xmlns:a16="http://schemas.microsoft.com/office/drawing/2014/main" id="{D53DB8E2-3265-4F43-99E0-D98F82E1D4AB}"/>
                </a:ext>
              </a:extLst>
            </p:cNvPr>
            <p:cNvSpPr/>
            <p:nvPr/>
          </p:nvSpPr>
          <p:spPr>
            <a:xfrm>
              <a:off x="1380927" y="3322672"/>
              <a:ext cx="188044" cy="205992"/>
            </a:xfrm>
            <a:custGeom>
              <a:avLst/>
              <a:gdLst/>
              <a:ahLst/>
              <a:cxnLst/>
              <a:rect l="l" t="t" r="r" b="b"/>
              <a:pathLst>
                <a:path w="2504" h="2743" extrusionOk="0">
                  <a:moveTo>
                    <a:pt x="1751" y="572"/>
                  </a:moveTo>
                  <a:lnTo>
                    <a:pt x="2055" y="1201"/>
                  </a:lnTo>
                  <a:lnTo>
                    <a:pt x="2055" y="1925"/>
                  </a:lnTo>
                  <a:lnTo>
                    <a:pt x="1874" y="1925"/>
                  </a:lnTo>
                  <a:lnTo>
                    <a:pt x="1874" y="2171"/>
                  </a:lnTo>
                  <a:lnTo>
                    <a:pt x="1599" y="2171"/>
                  </a:lnTo>
                  <a:lnTo>
                    <a:pt x="1599" y="1925"/>
                  </a:lnTo>
                  <a:lnTo>
                    <a:pt x="934" y="1925"/>
                  </a:lnTo>
                  <a:lnTo>
                    <a:pt x="934" y="2171"/>
                  </a:lnTo>
                  <a:lnTo>
                    <a:pt x="666" y="2171"/>
                  </a:lnTo>
                  <a:lnTo>
                    <a:pt x="666" y="1925"/>
                  </a:lnTo>
                  <a:lnTo>
                    <a:pt x="485" y="1925"/>
                  </a:lnTo>
                  <a:lnTo>
                    <a:pt x="485" y="1201"/>
                  </a:lnTo>
                  <a:lnTo>
                    <a:pt x="789" y="572"/>
                  </a:lnTo>
                  <a:close/>
                  <a:moveTo>
                    <a:pt x="0" y="0"/>
                  </a:moveTo>
                  <a:lnTo>
                    <a:pt x="0" y="2742"/>
                  </a:lnTo>
                  <a:lnTo>
                    <a:pt x="2504" y="2742"/>
                  </a:lnTo>
                  <a:lnTo>
                    <a:pt x="25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00D9E-D93E-4157-855F-87672C12D31C}"/>
              </a:ext>
            </a:extLst>
          </p:cNvPr>
          <p:cNvSpPr>
            <a:spLocks noGrp="1"/>
          </p:cNvSpPr>
          <p:nvPr>
            <p:ph type="title"/>
          </p:nvPr>
        </p:nvSpPr>
        <p:spPr/>
        <p:txBody>
          <a:bodyPr/>
          <a:lstStyle/>
          <a:p>
            <a:r>
              <a:rPr lang="en-US" dirty="0"/>
              <a:t>GPS Helmet (Hardware)</a:t>
            </a:r>
            <a:endParaRPr lang="en-IN" dirty="0"/>
          </a:p>
        </p:txBody>
      </p:sp>
      <p:sp>
        <p:nvSpPr>
          <p:cNvPr id="3" name="Subtitle 2">
            <a:extLst>
              <a:ext uri="{FF2B5EF4-FFF2-40B4-BE49-F238E27FC236}">
                <a16:creationId xmlns:a16="http://schemas.microsoft.com/office/drawing/2014/main" id="{D6329B63-BA68-456E-842A-E000FECCD149}"/>
              </a:ext>
            </a:extLst>
          </p:cNvPr>
          <p:cNvSpPr>
            <a:spLocks noGrp="1"/>
          </p:cNvSpPr>
          <p:nvPr>
            <p:ph type="subTitle" idx="1"/>
          </p:nvPr>
        </p:nvSpPr>
        <p:spPr/>
        <p:txBody>
          <a:bodyPr/>
          <a:lstStyle/>
          <a:p>
            <a:pPr marL="495300" indent="-342900" algn="l">
              <a:buFont typeface="+mj-lt"/>
              <a:buAutoNum type="arabicPeriod"/>
            </a:pPr>
            <a:r>
              <a:rPr lang="en-US" sz="1600" b="1" dirty="0">
                <a:solidFill>
                  <a:schemeClr val="accent4">
                    <a:lumMod val="25000"/>
                  </a:schemeClr>
                </a:solidFill>
                <a:latin typeface="Poppins ExtraBold" panose="00000900000000000000" pitchFamily="2" charset="0"/>
                <a:cs typeface="Poppins ExtraBold" panose="00000900000000000000" pitchFamily="2" charset="0"/>
              </a:rPr>
              <a:t>GPS Navigation</a:t>
            </a:r>
            <a:r>
              <a:rPr lang="en-US" sz="1600" dirty="0">
                <a:solidFill>
                  <a:schemeClr val="accent4">
                    <a:lumMod val="25000"/>
                  </a:schemeClr>
                </a:solidFill>
                <a:latin typeface="Poppins ExtraBold" panose="00000900000000000000" pitchFamily="2" charset="0"/>
                <a:cs typeface="Poppins ExtraBold" panose="00000900000000000000" pitchFamily="2" charset="0"/>
              </a:rPr>
              <a:t>: </a:t>
            </a:r>
            <a:r>
              <a:rPr lang="en-US" sz="1600" dirty="0">
                <a:solidFill>
                  <a:schemeClr val="accent3">
                    <a:lumMod val="50000"/>
                  </a:schemeClr>
                </a:solidFill>
                <a:latin typeface="Poppins ExtraBold" panose="00000900000000000000" pitchFamily="2" charset="0"/>
                <a:cs typeface="Poppins ExtraBold" panose="00000900000000000000" pitchFamily="2" charset="0"/>
              </a:rPr>
              <a:t>Links to Google Maps for real-time, turn-by-turn guidance.</a:t>
            </a:r>
          </a:p>
          <a:p>
            <a:pPr marL="495300" indent="-342900" algn="l">
              <a:buFont typeface="+mj-lt"/>
              <a:buAutoNum type="arabicPeriod"/>
            </a:pPr>
            <a:r>
              <a:rPr lang="en-US" sz="1600" b="1" dirty="0">
                <a:solidFill>
                  <a:schemeClr val="accent4">
                    <a:lumMod val="25000"/>
                  </a:schemeClr>
                </a:solidFill>
                <a:latin typeface="Poppins ExtraBold" panose="00000900000000000000" pitchFamily="2" charset="0"/>
                <a:cs typeface="Poppins ExtraBold" panose="00000900000000000000" pitchFamily="2" charset="0"/>
              </a:rPr>
              <a:t>Gesture Control</a:t>
            </a:r>
            <a:r>
              <a:rPr lang="en-US" sz="1600" dirty="0">
                <a:solidFill>
                  <a:schemeClr val="accent4">
                    <a:lumMod val="25000"/>
                  </a:schemeClr>
                </a:solidFill>
                <a:latin typeface="Poppins ExtraBold" panose="00000900000000000000" pitchFamily="2" charset="0"/>
                <a:cs typeface="Poppins ExtraBold" panose="00000900000000000000" pitchFamily="2" charset="0"/>
              </a:rPr>
              <a:t>: </a:t>
            </a:r>
            <a:r>
              <a:rPr lang="en-US" sz="1600" dirty="0">
                <a:solidFill>
                  <a:schemeClr val="accent3">
                    <a:lumMod val="50000"/>
                  </a:schemeClr>
                </a:solidFill>
                <a:latin typeface="Poppins ExtraBold" panose="00000900000000000000" pitchFamily="2" charset="0"/>
                <a:cs typeface="Poppins ExtraBold" panose="00000900000000000000" pitchFamily="2" charset="0"/>
              </a:rPr>
              <a:t>Swipe feature allows hands-free management of navigation and music.</a:t>
            </a:r>
          </a:p>
          <a:p>
            <a:pPr marL="495300" indent="-342900" algn="l">
              <a:buFont typeface="+mj-lt"/>
              <a:buAutoNum type="arabicPeriod"/>
            </a:pPr>
            <a:r>
              <a:rPr lang="en-US" sz="1600" b="1" dirty="0">
                <a:solidFill>
                  <a:schemeClr val="accent4">
                    <a:lumMod val="25000"/>
                  </a:schemeClr>
                </a:solidFill>
                <a:latin typeface="Poppins ExtraBold" panose="00000900000000000000" pitchFamily="2" charset="0"/>
                <a:cs typeface="Poppins ExtraBold" panose="00000900000000000000" pitchFamily="2" charset="0"/>
              </a:rPr>
              <a:t>Crash Detection</a:t>
            </a:r>
            <a:r>
              <a:rPr lang="en-US" sz="1600" dirty="0">
                <a:solidFill>
                  <a:schemeClr val="accent4">
                    <a:lumMod val="25000"/>
                  </a:schemeClr>
                </a:solidFill>
                <a:latin typeface="Poppins ExtraBold" panose="00000900000000000000" pitchFamily="2" charset="0"/>
                <a:cs typeface="Poppins ExtraBold" panose="00000900000000000000" pitchFamily="2" charset="0"/>
              </a:rPr>
              <a:t>:</a:t>
            </a:r>
            <a:r>
              <a:rPr lang="en-US" sz="1600" dirty="0">
                <a:solidFill>
                  <a:schemeClr val="accent3">
                    <a:lumMod val="50000"/>
                  </a:schemeClr>
                </a:solidFill>
                <a:latin typeface="Poppins ExtraBold" panose="00000900000000000000" pitchFamily="2" charset="0"/>
                <a:cs typeface="Poppins ExtraBold" panose="00000900000000000000" pitchFamily="2" charset="0"/>
              </a:rPr>
              <a:t> Impact sensors detect accidents and trigger emergency alerts.</a:t>
            </a:r>
          </a:p>
          <a:p>
            <a:pPr marL="495300" indent="-342900" algn="l">
              <a:buFont typeface="+mj-lt"/>
              <a:buAutoNum type="arabicPeriod"/>
            </a:pPr>
            <a:r>
              <a:rPr lang="en-US" sz="1600" b="1" dirty="0">
                <a:solidFill>
                  <a:schemeClr val="accent4">
                    <a:lumMod val="25000"/>
                  </a:schemeClr>
                </a:solidFill>
                <a:latin typeface="Poppins ExtraBold" panose="00000900000000000000" pitchFamily="2" charset="0"/>
                <a:cs typeface="Poppins ExtraBold" panose="00000900000000000000" pitchFamily="2" charset="0"/>
              </a:rPr>
              <a:t>Emergency Alerts</a:t>
            </a:r>
            <a:r>
              <a:rPr lang="en-US" sz="1600" dirty="0">
                <a:solidFill>
                  <a:schemeClr val="accent4">
                    <a:lumMod val="25000"/>
                  </a:schemeClr>
                </a:solidFill>
                <a:latin typeface="Poppins ExtraBold" panose="00000900000000000000" pitchFamily="2" charset="0"/>
                <a:cs typeface="Poppins ExtraBold" panose="00000900000000000000" pitchFamily="2" charset="0"/>
              </a:rPr>
              <a:t>: </a:t>
            </a:r>
            <a:r>
              <a:rPr lang="en-US" sz="1600" dirty="0">
                <a:solidFill>
                  <a:schemeClr val="accent3">
                    <a:lumMod val="50000"/>
                  </a:schemeClr>
                </a:solidFill>
                <a:latin typeface="Poppins ExtraBold" panose="00000900000000000000" pitchFamily="2" charset="0"/>
                <a:cs typeface="Poppins ExtraBold" panose="00000900000000000000" pitchFamily="2" charset="0"/>
              </a:rPr>
              <a:t>Notifies emergency contacts with location details after a crash.</a:t>
            </a:r>
          </a:p>
          <a:p>
            <a:pPr marL="495300" indent="-342900" algn="l">
              <a:buFont typeface="+mj-lt"/>
              <a:buAutoNum type="arabicPeriod"/>
            </a:pPr>
            <a:r>
              <a:rPr lang="en-US" sz="1600" b="1" dirty="0">
                <a:solidFill>
                  <a:schemeClr val="accent4">
                    <a:lumMod val="25000"/>
                  </a:schemeClr>
                </a:solidFill>
                <a:latin typeface="Poppins ExtraBold" panose="00000900000000000000" pitchFamily="2" charset="0"/>
                <a:cs typeface="Poppins ExtraBold" panose="00000900000000000000" pitchFamily="2" charset="0"/>
              </a:rPr>
              <a:t>Voice Commands</a:t>
            </a:r>
            <a:r>
              <a:rPr lang="en-US" sz="1600" dirty="0">
                <a:solidFill>
                  <a:schemeClr val="accent4">
                    <a:lumMod val="25000"/>
                  </a:schemeClr>
                </a:solidFill>
                <a:latin typeface="Poppins ExtraBold" panose="00000900000000000000" pitchFamily="2" charset="0"/>
                <a:cs typeface="Poppins ExtraBold" panose="00000900000000000000" pitchFamily="2" charset="0"/>
              </a:rPr>
              <a:t>: </a:t>
            </a:r>
            <a:r>
              <a:rPr lang="en-US" sz="1600" dirty="0">
                <a:solidFill>
                  <a:schemeClr val="accent3">
                    <a:lumMod val="50000"/>
                  </a:schemeClr>
                </a:solidFill>
                <a:latin typeface="Poppins ExtraBold" panose="00000900000000000000" pitchFamily="2" charset="0"/>
                <a:cs typeface="Poppins ExtraBold" panose="00000900000000000000" pitchFamily="2" charset="0"/>
              </a:rPr>
              <a:t>Voice-enabled for hands-free control of helmet features.</a:t>
            </a:r>
          </a:p>
          <a:p>
            <a:pPr marL="495300" indent="-342900" algn="l">
              <a:buFont typeface="+mj-lt"/>
              <a:buAutoNum type="arabicPeriod"/>
            </a:pPr>
            <a:r>
              <a:rPr lang="en-US" sz="1600" b="1" dirty="0">
                <a:solidFill>
                  <a:schemeClr val="accent4">
                    <a:lumMod val="25000"/>
                  </a:schemeClr>
                </a:solidFill>
                <a:latin typeface="Poppins ExtraBold" panose="00000900000000000000" pitchFamily="2" charset="0"/>
                <a:cs typeface="Poppins ExtraBold" panose="00000900000000000000" pitchFamily="2" charset="0"/>
              </a:rPr>
              <a:t>Battery Monitoring</a:t>
            </a:r>
            <a:r>
              <a:rPr lang="en-US" sz="1600" dirty="0">
                <a:solidFill>
                  <a:schemeClr val="accent4">
                    <a:lumMod val="25000"/>
                  </a:schemeClr>
                </a:solidFill>
                <a:latin typeface="Poppins ExtraBold" panose="00000900000000000000" pitchFamily="2" charset="0"/>
                <a:cs typeface="Poppins ExtraBold" panose="00000900000000000000" pitchFamily="2" charset="0"/>
              </a:rPr>
              <a:t>: </a:t>
            </a:r>
            <a:r>
              <a:rPr lang="en-US" sz="1600" dirty="0">
                <a:solidFill>
                  <a:schemeClr val="accent3">
                    <a:lumMod val="50000"/>
                  </a:schemeClr>
                </a:solidFill>
                <a:latin typeface="Poppins ExtraBold" panose="00000900000000000000" pitchFamily="2" charset="0"/>
                <a:cs typeface="Poppins ExtraBold" panose="00000900000000000000" pitchFamily="2" charset="0"/>
              </a:rPr>
              <a:t>Displays battery status and alerts the rider when recharging is needed.</a:t>
            </a:r>
          </a:p>
          <a:p>
            <a:pPr marL="495300" indent="-342900" algn="l">
              <a:buFont typeface="+mj-lt"/>
              <a:buAutoNum type="arabicPeriod"/>
            </a:pPr>
            <a:r>
              <a:rPr lang="en-US" sz="1600" b="1" dirty="0">
                <a:solidFill>
                  <a:schemeClr val="accent4">
                    <a:lumMod val="25000"/>
                  </a:schemeClr>
                </a:solidFill>
                <a:latin typeface="Poppins ExtraBold" panose="00000900000000000000" pitchFamily="2" charset="0"/>
                <a:cs typeface="Poppins ExtraBold" panose="00000900000000000000" pitchFamily="2" charset="0"/>
              </a:rPr>
              <a:t>Radiation-Free Design</a:t>
            </a:r>
            <a:r>
              <a:rPr lang="en-US" sz="1600" dirty="0">
                <a:solidFill>
                  <a:schemeClr val="accent4">
                    <a:lumMod val="25000"/>
                  </a:schemeClr>
                </a:solidFill>
                <a:latin typeface="Poppins ExtraBold" panose="00000900000000000000" pitchFamily="2" charset="0"/>
                <a:cs typeface="Poppins ExtraBold" panose="00000900000000000000" pitchFamily="2" charset="0"/>
              </a:rPr>
              <a:t>: </a:t>
            </a:r>
            <a:r>
              <a:rPr lang="en-US" sz="1600" dirty="0">
                <a:solidFill>
                  <a:schemeClr val="accent3">
                    <a:lumMod val="50000"/>
                  </a:schemeClr>
                </a:solidFill>
                <a:latin typeface="Poppins ExtraBold" panose="00000900000000000000" pitchFamily="2" charset="0"/>
                <a:cs typeface="Poppins ExtraBold" panose="00000900000000000000" pitchFamily="2" charset="0"/>
              </a:rPr>
              <a:t>Engineered to minimize exposure to electromagnetic radiation, ensuring rider safety.</a:t>
            </a:r>
            <a:endParaRPr lang="en-IN" sz="1600" dirty="0">
              <a:solidFill>
                <a:schemeClr val="accent3">
                  <a:lumMod val="50000"/>
                </a:schemeClr>
              </a:solidFill>
              <a:latin typeface="Poppins ExtraBold" panose="00000900000000000000" pitchFamily="2" charset="0"/>
              <a:cs typeface="Poppins ExtraBold" panose="00000900000000000000" pitchFamily="2" charset="0"/>
            </a:endParaRPr>
          </a:p>
        </p:txBody>
      </p:sp>
      <p:grpSp>
        <p:nvGrpSpPr>
          <p:cNvPr id="4" name="Google Shape;3636;p48">
            <a:extLst>
              <a:ext uri="{FF2B5EF4-FFF2-40B4-BE49-F238E27FC236}">
                <a16:creationId xmlns:a16="http://schemas.microsoft.com/office/drawing/2014/main" id="{7631CF78-345E-40D9-9317-4955251C745E}"/>
              </a:ext>
            </a:extLst>
          </p:cNvPr>
          <p:cNvGrpSpPr/>
          <p:nvPr/>
        </p:nvGrpSpPr>
        <p:grpSpPr>
          <a:xfrm rot="1412282">
            <a:off x="7378674" y="277724"/>
            <a:ext cx="576480" cy="572508"/>
            <a:chOff x="7581927" y="1733371"/>
            <a:chExt cx="321192" cy="291904"/>
          </a:xfrm>
        </p:grpSpPr>
        <p:sp>
          <p:nvSpPr>
            <p:cNvPr id="5" name="Google Shape;3637;p48">
              <a:extLst>
                <a:ext uri="{FF2B5EF4-FFF2-40B4-BE49-F238E27FC236}">
                  <a16:creationId xmlns:a16="http://schemas.microsoft.com/office/drawing/2014/main" id="{B682525D-8051-4D4F-93CE-112CDE7AB0C9}"/>
                </a:ext>
              </a:extLst>
            </p:cNvPr>
            <p:cNvSpPr/>
            <p:nvPr/>
          </p:nvSpPr>
          <p:spPr>
            <a:xfrm>
              <a:off x="7581927" y="1839334"/>
              <a:ext cx="183163" cy="125037"/>
            </a:xfrm>
            <a:custGeom>
              <a:avLst/>
              <a:gdLst/>
              <a:ahLst/>
              <a:cxnLst/>
              <a:rect l="l" t="t" r="r" b="b"/>
              <a:pathLst>
                <a:path w="2439" h="1665" extrusionOk="0">
                  <a:moveTo>
                    <a:pt x="1867" y="334"/>
                  </a:moveTo>
                  <a:lnTo>
                    <a:pt x="1961" y="637"/>
                  </a:lnTo>
                  <a:lnTo>
                    <a:pt x="1657" y="760"/>
                  </a:lnTo>
                  <a:lnTo>
                    <a:pt x="1563" y="457"/>
                  </a:lnTo>
                  <a:lnTo>
                    <a:pt x="1867" y="334"/>
                  </a:lnTo>
                  <a:close/>
                  <a:moveTo>
                    <a:pt x="1867" y="1"/>
                  </a:moveTo>
                  <a:cubicBezTo>
                    <a:pt x="1809" y="1"/>
                    <a:pt x="1744" y="37"/>
                    <a:pt x="1686" y="37"/>
                  </a:cubicBezTo>
                  <a:lnTo>
                    <a:pt x="0" y="666"/>
                  </a:lnTo>
                  <a:cubicBezTo>
                    <a:pt x="0" y="1028"/>
                    <a:pt x="58" y="1361"/>
                    <a:pt x="210" y="1665"/>
                  </a:cubicBezTo>
                  <a:lnTo>
                    <a:pt x="2048" y="999"/>
                  </a:lnTo>
                  <a:cubicBezTo>
                    <a:pt x="2323" y="876"/>
                    <a:pt x="2438" y="608"/>
                    <a:pt x="2352" y="334"/>
                  </a:cubicBezTo>
                  <a:cubicBezTo>
                    <a:pt x="2286" y="153"/>
                    <a:pt x="2077" y="1"/>
                    <a:pt x="18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3638;p48">
              <a:extLst>
                <a:ext uri="{FF2B5EF4-FFF2-40B4-BE49-F238E27FC236}">
                  <a16:creationId xmlns:a16="http://schemas.microsoft.com/office/drawing/2014/main" id="{4A99FB64-D9C5-449C-A032-1767E35FD531}"/>
                </a:ext>
              </a:extLst>
            </p:cNvPr>
            <p:cNvSpPr/>
            <p:nvPr/>
          </p:nvSpPr>
          <p:spPr>
            <a:xfrm>
              <a:off x="7584105" y="1733371"/>
              <a:ext cx="319014" cy="291904"/>
            </a:xfrm>
            <a:custGeom>
              <a:avLst/>
              <a:gdLst/>
              <a:ahLst/>
              <a:cxnLst/>
              <a:rect l="l" t="t" r="r" b="b"/>
              <a:pathLst>
                <a:path w="4248" h="3887" extrusionOk="0">
                  <a:moveTo>
                    <a:pt x="2113" y="1"/>
                  </a:moveTo>
                  <a:cubicBezTo>
                    <a:pt x="1056" y="1"/>
                    <a:pt x="210" y="753"/>
                    <a:pt x="0" y="1745"/>
                  </a:cubicBezTo>
                  <a:lnTo>
                    <a:pt x="1570" y="1173"/>
                  </a:lnTo>
                  <a:cubicBezTo>
                    <a:pt x="1657" y="1144"/>
                    <a:pt x="1751" y="1115"/>
                    <a:pt x="1838" y="1115"/>
                  </a:cubicBezTo>
                  <a:cubicBezTo>
                    <a:pt x="2171" y="1115"/>
                    <a:pt x="2503" y="1325"/>
                    <a:pt x="2590" y="1658"/>
                  </a:cubicBezTo>
                  <a:cubicBezTo>
                    <a:pt x="2771" y="2048"/>
                    <a:pt x="2561" y="2533"/>
                    <a:pt x="2142" y="2678"/>
                  </a:cubicBezTo>
                  <a:lnTo>
                    <a:pt x="333" y="3343"/>
                  </a:lnTo>
                  <a:cubicBezTo>
                    <a:pt x="485" y="3553"/>
                    <a:pt x="666" y="3734"/>
                    <a:pt x="876" y="3886"/>
                  </a:cubicBezTo>
                  <a:lnTo>
                    <a:pt x="4189" y="2649"/>
                  </a:lnTo>
                  <a:cubicBezTo>
                    <a:pt x="4247" y="2497"/>
                    <a:pt x="4247" y="2316"/>
                    <a:pt x="4247" y="2135"/>
                  </a:cubicBezTo>
                  <a:cubicBezTo>
                    <a:pt x="4247" y="963"/>
                    <a:pt x="3314" y="1"/>
                    <a:pt x="21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Tree>
    <p:extLst>
      <p:ext uri="{BB962C8B-B14F-4D97-AF65-F5344CB8AC3E}">
        <p14:creationId xmlns:p14="http://schemas.microsoft.com/office/powerpoint/2010/main" val="6634009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Road Traffic Accident Reporting App Pitch Deck by Slidesgo">
  <a:themeElements>
    <a:clrScheme name="Simple Light">
      <a:dk1>
        <a:srgbClr val="553868"/>
      </a:dk1>
      <a:lt1>
        <a:srgbClr val="D2D1EE"/>
      </a:lt1>
      <a:dk2>
        <a:srgbClr val="FF9900"/>
      </a:dk2>
      <a:lt2>
        <a:srgbClr val="8162A7"/>
      </a:lt2>
      <a:accent1>
        <a:srgbClr val="897FBB"/>
      </a:accent1>
      <a:accent2>
        <a:srgbClr val="8F8BCF"/>
      </a:accent2>
      <a:accent3>
        <a:srgbClr val="C3AED5"/>
      </a:accent3>
      <a:accent4>
        <a:srgbClr val="D4C7E3"/>
      </a:accent4>
      <a:accent5>
        <a:srgbClr val="FFFFFF"/>
      </a:accent5>
      <a:accent6>
        <a:srgbClr val="FFFFFF"/>
      </a:accent6>
      <a:hlink>
        <a:srgbClr val="55386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603</TotalTime>
  <Words>1007</Words>
  <Application>Microsoft Office PowerPoint</Application>
  <PresentationFormat>On-screen Show (16:9)</PresentationFormat>
  <Paragraphs>116</Paragraphs>
  <Slides>15</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Poppins ExtraBold</vt:lpstr>
      <vt:lpstr>DM Sans</vt:lpstr>
      <vt:lpstr>Wingdings</vt:lpstr>
      <vt:lpstr>Arial</vt:lpstr>
      <vt:lpstr>Nunito Light</vt:lpstr>
      <vt:lpstr>Poppins</vt:lpstr>
      <vt:lpstr>Arial Black</vt:lpstr>
      <vt:lpstr>Road Traffic Accident Reporting App Pitch Deck by Slidesgo</vt:lpstr>
      <vt:lpstr>Road Traffic Accident Alert System Software  LifeLane</vt:lpstr>
      <vt:lpstr>Ideators</vt:lpstr>
      <vt:lpstr>Table Of Contents</vt:lpstr>
      <vt:lpstr>Problem Statement</vt:lpstr>
      <vt:lpstr>Solution Overview</vt:lpstr>
      <vt:lpstr>Product infographic</vt:lpstr>
      <vt:lpstr>Technical Uniqueness</vt:lpstr>
      <vt:lpstr>Operating Sensors (Hardware)</vt:lpstr>
      <vt:lpstr>GPS Helmet (Hardware)</vt:lpstr>
      <vt:lpstr>Helmet structure</vt:lpstr>
      <vt:lpstr>Marketing &amp; Outreach Plan</vt:lpstr>
      <vt:lpstr>Monetization  Strategy</vt:lpstr>
      <vt:lpstr>Conclusion</vt:lpstr>
      <vt:lpstr>THANKS!</vt:lpstr>
      <vt:lpstr>Potential Queries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Road Traffic Accident Alert System Software Application  LifeLane</dc:title>
  <cp:lastModifiedBy>pratik Tiwari</cp:lastModifiedBy>
  <cp:revision>60</cp:revision>
  <dcterms:modified xsi:type="dcterms:W3CDTF">2024-11-10T16:49:23Z</dcterms:modified>
</cp:coreProperties>
</file>