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746984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746984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746984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746984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746984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746984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746984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746984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Физика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</a:t>
            </a:r>
            <a:r>
              <a:rPr lang="ru"/>
              <a:t>ной создана игра, где в настройках кода я могу задать предельную скорость</a:t>
            </a:r>
            <a:br>
              <a:rPr lang="ru"/>
            </a:br>
            <a:r>
              <a:rPr lang="ru"/>
              <a:t>в моем виртуальном мире и наблюдать изменение линейных размеров предметов, по</a:t>
            </a:r>
            <a:br>
              <a:rPr lang="ru"/>
            </a:br>
            <a:r>
              <a:rPr lang="ru"/>
              <a:t>формуле Лоренца, которые движутся относительно меня со скоростями близкими к</a:t>
            </a:r>
            <a:br>
              <a:rPr lang="ru"/>
            </a:br>
            <a:r>
              <a:rPr lang="ru"/>
              <a:t>предельной.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Изучив на уроках возможности работы с github, я взял за основу моей игры код с гитхаба и сделал “форк”.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Игра </a:t>
            </a:r>
            <a:r>
              <a:rPr lang="ru"/>
              <a:t>представляет</a:t>
            </a:r>
            <a:r>
              <a:rPr lang="ru"/>
              <a:t> собой двумерный мир, в котором вы управляете машинкой и должны </a:t>
            </a:r>
            <a:r>
              <a:rPr lang="ru"/>
              <a:t>уворачиваться</a:t>
            </a:r>
            <a:r>
              <a:rPr lang="ru"/>
              <a:t> от других машин.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в игре реализованы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</a:t>
            </a:r>
            <a:r>
              <a:rPr lang="ru" sz="1200"/>
              <a:t>обавлена</a:t>
            </a:r>
            <a:r>
              <a:rPr lang="ru" sz="1200"/>
              <a:t> возможность стрелочками вверх/вниз увеличивать/уменьшать скорость</a:t>
            </a:r>
            <a:br>
              <a:rPr lang="ru" sz="1200"/>
            </a:br>
            <a:r>
              <a:rPr lang="ru" sz="1200"/>
              <a:t>машинки игрока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ru" sz="1200"/>
            </a:br>
            <a:r>
              <a:rPr lang="ru" sz="1200"/>
              <a:t>В верхней панели экрана вместо счета показываю текущую скорость моего</a:t>
            </a:r>
            <a:br>
              <a:rPr lang="ru" sz="1200"/>
            </a:br>
            <a:r>
              <a:rPr lang="ru" sz="1200"/>
              <a:t>автомобиля и максимально возможную скорость в моем виртуальном мире</a:t>
            </a:r>
            <a:br>
              <a:rPr lang="ru" sz="1200"/>
            </a:br>
            <a:r>
              <a:rPr lang="ru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Сделал возможность отключения окончания игры при столкновении автомобилей,</a:t>
            </a:r>
            <a:br>
              <a:rPr lang="ru" sz="1200"/>
            </a:br>
            <a:r>
              <a:rPr lang="ru" sz="1200"/>
              <a:t>иначе на больших скоростях очень быстро врезаешься и не удается рассмотреть</a:t>
            </a:r>
            <a:br>
              <a:rPr lang="ru" sz="1200"/>
            </a:br>
            <a:r>
              <a:rPr lang="ru" sz="1200"/>
              <a:t>процесс изменения линейных размеров других автомобилей.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