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 </a:t>
            </a:r>
            <a:r>
              <a:rPr lang="pt-BR"/>
              <a:t>Excel Básico: Dominando o Essencial para o Dia a Dia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 de novembro de 2025</a:t>
            </a:r>
            <a:br>
              <a:rPr lang="pt-BR"/>
            </a:br>
            <a:br>
              <a:rPr lang="pt-BR"/>
            </a:br>
            <a:r>
              <a:rPr lang="pt-BR"/>
              <a:t>Professor: Marco Antônio de Lima Lopes</a:t>
            </a:r>
            <a:br>
              <a:rPr lang="pt-BR"/>
            </a:br>
            <a:r>
              <a:rPr lang="pt-BR"/>
              <a:t>Monitores: Murilo Breda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    Pedro Tomazinho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feito por: João Beneli / Pedro Luiz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Principal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SOMA, MÉDIA, MÍNIMO, MÁXIMO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Função 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Função PROCV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Objetivo Geral: Capacitar os participantes a utilizar o Excel de forma eficiente para tarefas cotidianas, com introdução a recursos básicos que ampliam a produtividade e a capacidade analítica.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de Apoio</a:t>
            </a:r>
            <a:endParaRPr/>
          </a:p>
        </p:txBody>
      </p:sp>
      <p:pic>
        <p:nvPicPr>
          <p:cNvPr id="86" name="Google Shape;86;p16" title="QRminicur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375" y="539175"/>
            <a:ext cx="4185549" cy="41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